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78" r:id="rId3"/>
    <p:sldId id="276" r:id="rId4"/>
    <p:sldId id="277" r:id="rId5"/>
    <p:sldId id="295" r:id="rId6"/>
    <p:sldId id="296" r:id="rId7"/>
    <p:sldId id="292" r:id="rId8"/>
    <p:sldId id="299" r:id="rId9"/>
    <p:sldId id="294" r:id="rId10"/>
    <p:sldId id="291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149" userDrawn="1">
          <p15:clr>
            <a:srgbClr val="A4A3A4"/>
          </p15:clr>
        </p15:guide>
        <p15:guide id="4" pos="6091" userDrawn="1">
          <p15:clr>
            <a:srgbClr val="A4A3A4"/>
          </p15:clr>
        </p15:guide>
        <p15:guide id="5" orient="horz" pos="4133" userDrawn="1">
          <p15:clr>
            <a:srgbClr val="A4A3A4"/>
          </p15:clr>
        </p15:guide>
        <p15:guide id="6" pos="262" userDrawn="1">
          <p15:clr>
            <a:srgbClr val="A4A3A4"/>
          </p15:clr>
        </p15:guide>
        <p15:guide id="7" pos="6023" userDrawn="1">
          <p15:clr>
            <a:srgbClr val="A4A3A4"/>
          </p15:clr>
        </p15:guide>
        <p15:guide id="8" orient="horz" pos="3294" userDrawn="1">
          <p15:clr>
            <a:srgbClr val="A4A3A4"/>
          </p15:clr>
        </p15:guide>
        <p15:guide id="9" pos="17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EA0239-EDFD-7D6D-41AB-BFB4FA28937F}" v="308" dt="2023-09-08T02:30:28.543"/>
    <p1510:client id="{761FC396-356F-1F6D-D5F1-24E069D65061}" v="23" dt="2023-09-05T22:50:40.690"/>
    <p1510:client id="{795CA63D-431F-D746-15B0-AEEAEE965C93}" v="44" dt="2023-09-07T23:03:43.166"/>
    <p1510:client id="{D7B88DB9-B248-9A52-7271-EB7143F8FDD8}" v="2653" dt="2023-09-08T04:57:25.987"/>
    <p1510:client id="{F6B1FC26-8CE5-BB48-1690-C1456D710B1A}" v="700" dt="2023-09-08T05:10:38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-1542" y="-90"/>
      </p:cViewPr>
      <p:guideLst>
        <p:guide orient="horz" pos="2160"/>
        <p:guide pos="3120"/>
        <p:guide pos="149"/>
        <p:guide pos="6091"/>
        <p:guide orient="horz" pos="4133"/>
        <p:guide pos="262"/>
        <p:guide pos="6023"/>
        <p:guide orient="horz" pos="3294"/>
        <p:guide pos="17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-387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석하림" userId="S::harim.seok@tanine2009.onmicrosoft.com::c2673a2e-0d8b-4b48-8d6f-4785e88947b6" providerId="AD" clId="Web-{67EA0239-EDFD-7D6D-41AB-BFB4FA28937F}"/>
    <pc:docChg chg="addSld delSld modSld sldOrd">
      <pc:chgData name="석하림" userId="S::harim.seok@tanine2009.onmicrosoft.com::c2673a2e-0d8b-4b48-8d6f-4785e88947b6" providerId="AD" clId="Web-{67EA0239-EDFD-7D6D-41AB-BFB4FA28937F}" dt="2023-09-08T02:30:28.543" v="282"/>
      <pc:docMkLst>
        <pc:docMk/>
      </pc:docMkLst>
      <pc:sldChg chg="add del">
        <pc:chgData name="석하림" userId="S::harim.seok@tanine2009.onmicrosoft.com::c2673a2e-0d8b-4b48-8d6f-4785e88947b6" providerId="AD" clId="Web-{67EA0239-EDFD-7D6D-41AB-BFB4FA28937F}" dt="2023-09-08T01:51:21.882" v="219"/>
        <pc:sldMkLst>
          <pc:docMk/>
          <pc:sldMk cId="1935716814" sldId="260"/>
        </pc:sldMkLst>
      </pc:sldChg>
      <pc:sldChg chg="addSp delSp modSp">
        <pc:chgData name="석하림" userId="S::harim.seok@tanine2009.onmicrosoft.com::c2673a2e-0d8b-4b48-8d6f-4785e88947b6" providerId="AD" clId="Web-{67EA0239-EDFD-7D6D-41AB-BFB4FA28937F}" dt="2023-09-08T01:51:47.055" v="236"/>
        <pc:sldMkLst>
          <pc:docMk/>
          <pc:sldMk cId="1784310159" sldId="276"/>
        </pc:sldMkLst>
        <pc:spChg chg="del">
          <ac:chgData name="석하림" userId="S::harim.seok@tanine2009.onmicrosoft.com::c2673a2e-0d8b-4b48-8d6f-4785e88947b6" providerId="AD" clId="Web-{67EA0239-EDFD-7D6D-41AB-BFB4FA28937F}" dt="2023-09-08T01:17:56.744" v="0"/>
          <ac:spMkLst>
            <pc:docMk/>
            <pc:sldMk cId="1784310159" sldId="276"/>
            <ac:spMk id="10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67EA0239-EDFD-7D6D-41AB-BFB4FA28937F}" dt="2023-09-08T01:18:16.870" v="7"/>
          <ac:spMkLst>
            <pc:docMk/>
            <pc:sldMk cId="1784310159" sldId="276"/>
            <ac:spMk id="14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67EA0239-EDFD-7D6D-41AB-BFB4FA28937F}" dt="2023-09-08T01:18:16.870" v="6"/>
          <ac:spMkLst>
            <pc:docMk/>
            <pc:sldMk cId="1784310159" sldId="276"/>
            <ac:spMk id="15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67EA0239-EDFD-7D6D-41AB-BFB4FA28937F}" dt="2023-09-08T01:18:16.870" v="5"/>
          <ac:spMkLst>
            <pc:docMk/>
            <pc:sldMk cId="1784310159" sldId="276"/>
            <ac:spMk id="17" creationId="{00000000-0000-0000-0000-000000000000}"/>
          </ac:spMkLst>
        </pc:spChg>
        <pc:spChg chg="mod">
          <ac:chgData name="석하림" userId="S::harim.seok@tanine2009.onmicrosoft.com::c2673a2e-0d8b-4b48-8d6f-4785e88947b6" providerId="AD" clId="Web-{67EA0239-EDFD-7D6D-41AB-BFB4FA28937F}" dt="2023-09-08T01:51:38.164" v="233" actId="20577"/>
          <ac:spMkLst>
            <pc:docMk/>
            <pc:sldMk cId="1784310159" sldId="276"/>
            <ac:spMk id="19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67EA0239-EDFD-7D6D-41AB-BFB4FA28937F}" dt="2023-09-08T01:18:16.870" v="4"/>
          <ac:spMkLst>
            <pc:docMk/>
            <pc:sldMk cId="1784310159" sldId="276"/>
            <ac:spMk id="21" creationId="{00000000-0000-0000-0000-000000000000}"/>
          </ac:spMkLst>
        </pc:spChg>
        <pc:spChg chg="add del">
          <ac:chgData name="석하림" userId="S::harim.seok@tanine2009.onmicrosoft.com::c2673a2e-0d8b-4b48-8d6f-4785e88947b6" providerId="AD" clId="Web-{67EA0239-EDFD-7D6D-41AB-BFB4FA28937F}" dt="2023-09-08T01:51:34.992" v="232"/>
          <ac:spMkLst>
            <pc:docMk/>
            <pc:sldMk cId="1784310159" sldId="276"/>
            <ac:spMk id="22" creationId="{00000000-0000-0000-0000-000000000000}"/>
          </ac:spMkLst>
        </pc:spChg>
        <pc:spChg chg="mod ord">
          <ac:chgData name="석하림" userId="S::harim.seok@tanine2009.onmicrosoft.com::c2673a2e-0d8b-4b48-8d6f-4785e88947b6" providerId="AD" clId="Web-{67EA0239-EDFD-7D6D-41AB-BFB4FA28937F}" dt="2023-09-08T01:22:43.609" v="69" actId="1076"/>
          <ac:spMkLst>
            <pc:docMk/>
            <pc:sldMk cId="1784310159" sldId="276"/>
            <ac:spMk id="25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67EA0239-EDFD-7D6D-41AB-BFB4FA28937F}" dt="2023-09-08T01:51:47.055" v="236"/>
          <ac:spMkLst>
            <pc:docMk/>
            <pc:sldMk cId="1784310159" sldId="276"/>
            <ac:spMk id="26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67EA0239-EDFD-7D6D-41AB-BFB4FA28937F}" dt="2023-09-08T01:51:43.914" v="235"/>
          <ac:spMkLst>
            <pc:docMk/>
            <pc:sldMk cId="1784310159" sldId="276"/>
            <ac:spMk id="27" creationId="{00000000-0000-0000-0000-000000000000}"/>
          </ac:spMkLst>
        </pc:spChg>
        <pc:spChg chg="add mod">
          <ac:chgData name="석하림" userId="S::harim.seok@tanine2009.onmicrosoft.com::c2673a2e-0d8b-4b48-8d6f-4785e88947b6" providerId="AD" clId="Web-{67EA0239-EDFD-7D6D-41AB-BFB4FA28937F}" dt="2023-09-08T01:23:13.143" v="78" actId="20577"/>
          <ac:spMkLst>
            <pc:docMk/>
            <pc:sldMk cId="1784310159" sldId="276"/>
            <ac:spMk id="29" creationId="{79A8713D-F452-9F18-0772-6FF648EDBE4B}"/>
          </ac:spMkLst>
        </pc:spChg>
        <pc:spChg chg="add mod">
          <ac:chgData name="석하림" userId="S::harim.seok@tanine2009.onmicrosoft.com::c2673a2e-0d8b-4b48-8d6f-4785e88947b6" providerId="AD" clId="Web-{67EA0239-EDFD-7D6D-41AB-BFB4FA28937F}" dt="2023-09-08T01:23:30.941" v="83" actId="20577"/>
          <ac:spMkLst>
            <pc:docMk/>
            <pc:sldMk cId="1784310159" sldId="276"/>
            <ac:spMk id="30" creationId="{88934E14-65B7-18B3-CDA4-F4F2DAAC2AD5}"/>
          </ac:spMkLst>
        </pc:spChg>
        <pc:spChg chg="add mod">
          <ac:chgData name="석하림" userId="S::harim.seok@tanine2009.onmicrosoft.com::c2673a2e-0d8b-4b48-8d6f-4785e88947b6" providerId="AD" clId="Web-{67EA0239-EDFD-7D6D-41AB-BFB4FA28937F}" dt="2023-09-08T01:23:36.754" v="86" actId="1076"/>
          <ac:spMkLst>
            <pc:docMk/>
            <pc:sldMk cId="1784310159" sldId="276"/>
            <ac:spMk id="31" creationId="{85ECBA13-003C-F9E1-0143-559B9659F1B5}"/>
          </ac:spMkLst>
        </pc:spChg>
        <pc:spChg chg="add mod">
          <ac:chgData name="석하림" userId="S::harim.seok@tanine2009.onmicrosoft.com::c2673a2e-0d8b-4b48-8d6f-4785e88947b6" providerId="AD" clId="Web-{67EA0239-EDFD-7D6D-41AB-BFB4FA28937F}" dt="2023-09-08T01:23:39.739" v="87" actId="1076"/>
          <ac:spMkLst>
            <pc:docMk/>
            <pc:sldMk cId="1784310159" sldId="276"/>
            <ac:spMk id="32" creationId="{46705C13-618F-918F-4D5A-B49D76F2F6A9}"/>
          </ac:spMkLst>
        </pc:spChg>
        <pc:spChg chg="add mod">
          <ac:chgData name="석하림" userId="S::harim.seok@tanine2009.onmicrosoft.com::c2673a2e-0d8b-4b48-8d6f-4785e88947b6" providerId="AD" clId="Web-{67EA0239-EDFD-7D6D-41AB-BFB4FA28937F}" dt="2023-09-08T01:23:53.740" v="91" actId="1076"/>
          <ac:spMkLst>
            <pc:docMk/>
            <pc:sldMk cId="1784310159" sldId="276"/>
            <ac:spMk id="33" creationId="{5C4B7EEB-A24C-70F5-84C3-6BDE786F26AD}"/>
          </ac:spMkLst>
        </pc:spChg>
        <pc:spChg chg="add mod">
          <ac:chgData name="석하림" userId="S::harim.seok@tanine2009.onmicrosoft.com::c2673a2e-0d8b-4b48-8d6f-4785e88947b6" providerId="AD" clId="Web-{67EA0239-EDFD-7D6D-41AB-BFB4FA28937F}" dt="2023-09-08T01:23:58.240" v="92" actId="1076"/>
          <ac:spMkLst>
            <pc:docMk/>
            <pc:sldMk cId="1784310159" sldId="276"/>
            <ac:spMk id="34" creationId="{3161857A-EE6D-DD0E-D8D9-57DA1ACB773E}"/>
          </ac:spMkLst>
        </pc:spChg>
        <pc:grpChg chg="del">
          <ac:chgData name="석하림" userId="S::harim.seok@tanine2009.onmicrosoft.com::c2673a2e-0d8b-4b48-8d6f-4785e88947b6" providerId="AD" clId="Web-{67EA0239-EDFD-7D6D-41AB-BFB4FA28937F}" dt="2023-09-08T01:51:40.758" v="234"/>
          <ac:grpSpMkLst>
            <pc:docMk/>
            <pc:sldMk cId="1784310159" sldId="276"/>
            <ac:grpSpMk id="20" creationId="{00000000-0000-0000-0000-000000000000}"/>
          </ac:grpSpMkLst>
        </pc:grpChg>
        <pc:graphicFrameChg chg="mod modGraphic">
          <ac:chgData name="석하림" userId="S::harim.seok@tanine2009.onmicrosoft.com::c2673a2e-0d8b-4b48-8d6f-4785e88947b6" providerId="AD" clId="Web-{67EA0239-EDFD-7D6D-41AB-BFB4FA28937F}" dt="2023-09-08T01:22:35.546" v="68"/>
          <ac:graphicFrameMkLst>
            <pc:docMk/>
            <pc:sldMk cId="1784310159" sldId="276"/>
            <ac:graphicFrameMk id="9" creationId="{00000000-0000-0000-0000-000000000000}"/>
          </ac:graphicFrameMkLst>
        </pc:graphicFrameChg>
        <pc:picChg chg="del mod">
          <ac:chgData name="석하림" userId="S::harim.seok@tanine2009.onmicrosoft.com::c2673a2e-0d8b-4b48-8d6f-4785e88947b6" providerId="AD" clId="Web-{67EA0239-EDFD-7D6D-41AB-BFB4FA28937F}" dt="2023-09-08T01:18:43.028" v="11"/>
          <ac:picMkLst>
            <pc:docMk/>
            <pc:sldMk cId="1784310159" sldId="276"/>
            <ac:picMk id="11" creationId="{CC8C73B9-B982-A606-4103-A85121D7E3C5}"/>
          </ac:picMkLst>
        </pc:picChg>
        <pc:picChg chg="add del mod">
          <ac:chgData name="석하림" userId="S::harim.seok@tanine2009.onmicrosoft.com::c2673a2e-0d8b-4b48-8d6f-4785e88947b6" providerId="AD" clId="Web-{67EA0239-EDFD-7D6D-41AB-BFB4FA28937F}" dt="2023-09-08T01:51:30.507" v="229"/>
          <ac:picMkLst>
            <pc:docMk/>
            <pc:sldMk cId="1784310159" sldId="276"/>
            <ac:picMk id="12" creationId="{5DCD98BE-905E-D577-58E2-6DE931B06A04}"/>
          </ac:picMkLst>
        </pc:picChg>
        <pc:picChg chg="del">
          <ac:chgData name="석하림" userId="S::harim.seok@tanine2009.onmicrosoft.com::c2673a2e-0d8b-4b48-8d6f-4785e88947b6" providerId="AD" clId="Web-{67EA0239-EDFD-7D6D-41AB-BFB4FA28937F}" dt="2023-09-08T01:18:16.870" v="8"/>
          <ac:picMkLst>
            <pc:docMk/>
            <pc:sldMk cId="1784310159" sldId="276"/>
            <ac:picMk id="13" creationId="{00000000-0000-0000-0000-000000000000}"/>
          </ac:picMkLst>
        </pc:picChg>
        <pc:picChg chg="add mod">
          <ac:chgData name="석하림" userId="S::harim.seok@tanine2009.onmicrosoft.com::c2673a2e-0d8b-4b48-8d6f-4785e88947b6" providerId="AD" clId="Web-{67EA0239-EDFD-7D6D-41AB-BFB4FA28937F}" dt="2023-09-08T01:51:12.631" v="217" actId="1076"/>
          <ac:picMkLst>
            <pc:docMk/>
            <pc:sldMk cId="1784310159" sldId="276"/>
            <ac:picMk id="16" creationId="{509F7F44-25BC-1B0A-62BB-D3140F7B0351}"/>
          </ac:picMkLst>
        </pc:picChg>
        <pc:picChg chg="add del">
          <ac:chgData name="석하림" userId="S::harim.seok@tanine2009.onmicrosoft.com::c2673a2e-0d8b-4b48-8d6f-4785e88947b6" providerId="AD" clId="Web-{67EA0239-EDFD-7D6D-41AB-BFB4FA28937F}" dt="2023-09-08T01:51:34.992" v="231"/>
          <ac:picMkLst>
            <pc:docMk/>
            <pc:sldMk cId="1784310159" sldId="276"/>
            <ac:picMk id="23" creationId="{00000000-0000-0000-0000-000000000000}"/>
          </ac:picMkLst>
        </pc:picChg>
        <pc:picChg chg="add del">
          <ac:chgData name="석하림" userId="S::harim.seok@tanine2009.onmicrosoft.com::c2673a2e-0d8b-4b48-8d6f-4785e88947b6" providerId="AD" clId="Web-{67EA0239-EDFD-7D6D-41AB-BFB4FA28937F}" dt="2023-09-08T01:51:34.992" v="230"/>
          <ac:picMkLst>
            <pc:docMk/>
            <pc:sldMk cId="1784310159" sldId="276"/>
            <ac:picMk id="24" creationId="{00000000-0000-0000-0000-000000000000}"/>
          </ac:picMkLst>
        </pc:picChg>
      </pc:sldChg>
      <pc:sldChg chg="addSp delSp modSp ord">
        <pc:chgData name="석하림" userId="S::harim.seok@tanine2009.onmicrosoft.com::c2673a2e-0d8b-4b48-8d6f-4785e88947b6" providerId="AD" clId="Web-{67EA0239-EDFD-7D6D-41AB-BFB4FA28937F}" dt="2023-09-08T02:25:02.173" v="270"/>
        <pc:sldMkLst>
          <pc:docMk/>
          <pc:sldMk cId="2284980071" sldId="277"/>
        </pc:sldMkLst>
        <pc:spChg chg="mod">
          <ac:chgData name="석하림" userId="S::harim.seok@tanine2009.onmicrosoft.com::c2673a2e-0d8b-4b48-8d6f-4785e88947b6" providerId="AD" clId="Web-{67EA0239-EDFD-7D6D-41AB-BFB4FA28937F}" dt="2023-09-08T01:21:02.195" v="42" actId="20577"/>
          <ac:spMkLst>
            <pc:docMk/>
            <pc:sldMk cId="2284980071" sldId="277"/>
            <ac:spMk id="3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67EA0239-EDFD-7D6D-41AB-BFB4FA28937F}" dt="2023-09-08T02:25:02.173" v="270"/>
          <ac:spMkLst>
            <pc:docMk/>
            <pc:sldMk cId="2284980071" sldId="277"/>
            <ac:spMk id="10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67EA0239-EDFD-7D6D-41AB-BFB4FA28937F}" dt="2023-09-08T02:24:56.204" v="265"/>
          <ac:spMkLst>
            <pc:docMk/>
            <pc:sldMk cId="2284980071" sldId="277"/>
            <ac:spMk id="14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67EA0239-EDFD-7D6D-41AB-BFB4FA28937F}" dt="2023-09-08T02:24:56.204" v="264"/>
          <ac:spMkLst>
            <pc:docMk/>
            <pc:sldMk cId="2284980071" sldId="277"/>
            <ac:spMk id="15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67EA0239-EDFD-7D6D-41AB-BFB4FA28937F}" dt="2023-09-08T02:24:56.204" v="263"/>
          <ac:spMkLst>
            <pc:docMk/>
            <pc:sldMk cId="2284980071" sldId="277"/>
            <ac:spMk id="17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67EA0239-EDFD-7D6D-41AB-BFB4FA28937F}" dt="2023-09-08T02:24:56.204" v="262"/>
          <ac:spMkLst>
            <pc:docMk/>
            <pc:sldMk cId="2284980071" sldId="277"/>
            <ac:spMk id="19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67EA0239-EDFD-7D6D-41AB-BFB4FA28937F}" dt="2023-09-08T02:24:56.204" v="261"/>
          <ac:spMkLst>
            <pc:docMk/>
            <pc:sldMk cId="2284980071" sldId="277"/>
            <ac:spMk id="21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67EA0239-EDFD-7D6D-41AB-BFB4FA28937F}" dt="2023-09-08T02:25:02.173" v="268"/>
          <ac:spMkLst>
            <pc:docMk/>
            <pc:sldMk cId="2284980071" sldId="277"/>
            <ac:spMk id="22" creationId="{00000000-0000-0000-0000-000000000000}"/>
          </ac:spMkLst>
        </pc:spChg>
        <pc:spChg chg="mod">
          <ac:chgData name="석하림" userId="S::harim.seok@tanine2009.onmicrosoft.com::c2673a2e-0d8b-4b48-8d6f-4785e88947b6" providerId="AD" clId="Web-{67EA0239-EDFD-7D6D-41AB-BFB4FA28937F}" dt="2023-09-08T02:24:53.411" v="259" actId="20577"/>
          <ac:spMkLst>
            <pc:docMk/>
            <pc:sldMk cId="2284980071" sldId="277"/>
            <ac:spMk id="25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67EA0239-EDFD-7D6D-41AB-BFB4FA28937F}" dt="2023-09-08T02:24:56.204" v="260"/>
          <ac:spMkLst>
            <pc:docMk/>
            <pc:sldMk cId="2284980071" sldId="277"/>
            <ac:spMk id="27" creationId="{00000000-0000-0000-0000-000000000000}"/>
          </ac:spMkLst>
        </pc:spChg>
        <pc:picChg chg="add del">
          <ac:chgData name="석하림" userId="S::harim.seok@tanine2009.onmicrosoft.com::c2673a2e-0d8b-4b48-8d6f-4785e88947b6" providerId="AD" clId="Web-{67EA0239-EDFD-7D6D-41AB-BFB4FA28937F}" dt="2023-09-08T01:19:49.252" v="20"/>
          <ac:picMkLst>
            <pc:docMk/>
            <pc:sldMk cId="2284980071" sldId="277"/>
            <ac:picMk id="11" creationId="{C5D102D6-F5F1-4C9F-CD08-6D5D72A00CAE}"/>
          </ac:picMkLst>
        </pc:picChg>
        <pc:picChg chg="del">
          <ac:chgData name="석하림" userId="S::harim.seok@tanine2009.onmicrosoft.com::c2673a2e-0d8b-4b48-8d6f-4785e88947b6" providerId="AD" clId="Web-{67EA0239-EDFD-7D6D-41AB-BFB4FA28937F}" dt="2023-09-08T02:25:02.173" v="269"/>
          <ac:picMkLst>
            <pc:docMk/>
            <pc:sldMk cId="2284980071" sldId="277"/>
            <ac:picMk id="13" creationId="{00000000-0000-0000-0000-000000000000}"/>
          </ac:picMkLst>
        </pc:picChg>
        <pc:picChg chg="del">
          <ac:chgData name="석하림" userId="S::harim.seok@tanine2009.onmicrosoft.com::c2673a2e-0d8b-4b48-8d6f-4785e88947b6" providerId="AD" clId="Web-{67EA0239-EDFD-7D6D-41AB-BFB4FA28937F}" dt="2023-09-08T02:25:02.173" v="267"/>
          <ac:picMkLst>
            <pc:docMk/>
            <pc:sldMk cId="2284980071" sldId="277"/>
            <ac:picMk id="23" creationId="{00000000-0000-0000-0000-000000000000}"/>
          </ac:picMkLst>
        </pc:picChg>
        <pc:picChg chg="del">
          <ac:chgData name="석하림" userId="S::harim.seok@tanine2009.onmicrosoft.com::c2673a2e-0d8b-4b48-8d6f-4785e88947b6" providerId="AD" clId="Web-{67EA0239-EDFD-7D6D-41AB-BFB4FA28937F}" dt="2023-09-08T02:25:02.173" v="266"/>
          <ac:picMkLst>
            <pc:docMk/>
            <pc:sldMk cId="2284980071" sldId="277"/>
            <ac:picMk id="24" creationId="{00000000-0000-0000-0000-000000000000}"/>
          </ac:picMkLst>
        </pc:picChg>
      </pc:sldChg>
      <pc:sldChg chg="delSp modSp">
        <pc:chgData name="석하림" userId="S::harim.seok@tanine2009.onmicrosoft.com::c2673a2e-0d8b-4b48-8d6f-4785e88947b6" providerId="AD" clId="Web-{67EA0239-EDFD-7D6D-41AB-BFB4FA28937F}" dt="2023-09-08T01:30:44.927" v="202" actId="1076"/>
        <pc:sldMkLst>
          <pc:docMk/>
          <pc:sldMk cId="3420182067" sldId="278"/>
        </pc:sldMkLst>
        <pc:spChg chg="del">
          <ac:chgData name="석하림" userId="S::harim.seok@tanine2009.onmicrosoft.com::c2673a2e-0d8b-4b48-8d6f-4785e88947b6" providerId="AD" clId="Web-{67EA0239-EDFD-7D6D-41AB-BFB4FA28937F}" dt="2023-09-08T01:24:26.883" v="114"/>
          <ac:spMkLst>
            <pc:docMk/>
            <pc:sldMk cId="3420182067" sldId="278"/>
            <ac:spMk id="10" creationId="{00000000-0000-0000-0000-000000000000}"/>
          </ac:spMkLst>
        </pc:spChg>
        <pc:spChg chg="del mod">
          <ac:chgData name="석하림" userId="S::harim.seok@tanine2009.onmicrosoft.com::c2673a2e-0d8b-4b48-8d6f-4785e88947b6" providerId="AD" clId="Web-{67EA0239-EDFD-7D6D-41AB-BFB4FA28937F}" dt="2023-09-08T01:24:22.711" v="112"/>
          <ac:spMkLst>
            <pc:docMk/>
            <pc:sldMk cId="3420182067" sldId="278"/>
            <ac:spMk id="12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67EA0239-EDFD-7D6D-41AB-BFB4FA28937F}" dt="2023-09-08T01:25:59.109" v="147"/>
          <ac:spMkLst>
            <pc:docMk/>
            <pc:sldMk cId="3420182067" sldId="278"/>
            <ac:spMk id="22" creationId="{00000000-0000-0000-0000-000000000000}"/>
          </ac:spMkLst>
        </pc:spChg>
        <pc:spChg chg="del mod">
          <ac:chgData name="석하림" userId="S::harim.seok@tanine2009.onmicrosoft.com::c2673a2e-0d8b-4b48-8d6f-4785e88947b6" providerId="AD" clId="Web-{67EA0239-EDFD-7D6D-41AB-BFB4FA28937F}" dt="2023-09-08T01:24:22.711" v="111"/>
          <ac:spMkLst>
            <pc:docMk/>
            <pc:sldMk cId="3420182067" sldId="278"/>
            <ac:spMk id="26" creationId="{00000000-0000-0000-0000-000000000000}"/>
          </ac:spMkLst>
        </pc:spChg>
        <pc:spChg chg="del mod">
          <ac:chgData name="석하림" userId="S::harim.seok@tanine2009.onmicrosoft.com::c2673a2e-0d8b-4b48-8d6f-4785e88947b6" providerId="AD" clId="Web-{67EA0239-EDFD-7D6D-41AB-BFB4FA28937F}" dt="2023-09-08T01:24:22.711" v="110"/>
          <ac:spMkLst>
            <pc:docMk/>
            <pc:sldMk cId="3420182067" sldId="278"/>
            <ac:spMk id="29" creationId="{00000000-0000-0000-0000-000000000000}"/>
          </ac:spMkLst>
        </pc:spChg>
        <pc:spChg chg="del mod">
          <ac:chgData name="석하림" userId="S::harim.seok@tanine2009.onmicrosoft.com::c2673a2e-0d8b-4b48-8d6f-4785e88947b6" providerId="AD" clId="Web-{67EA0239-EDFD-7D6D-41AB-BFB4FA28937F}" dt="2023-09-08T01:24:22.711" v="109"/>
          <ac:spMkLst>
            <pc:docMk/>
            <pc:sldMk cId="3420182067" sldId="278"/>
            <ac:spMk id="35" creationId="{00000000-0000-0000-0000-000000000000}"/>
          </ac:spMkLst>
        </pc:spChg>
        <pc:spChg chg="del mod">
          <ac:chgData name="석하림" userId="S::harim.seok@tanine2009.onmicrosoft.com::c2673a2e-0d8b-4b48-8d6f-4785e88947b6" providerId="AD" clId="Web-{67EA0239-EDFD-7D6D-41AB-BFB4FA28937F}" dt="2023-09-08T01:24:22.711" v="108"/>
          <ac:spMkLst>
            <pc:docMk/>
            <pc:sldMk cId="3420182067" sldId="278"/>
            <ac:spMk id="36" creationId="{00000000-0000-0000-0000-000000000000}"/>
          </ac:spMkLst>
        </pc:spChg>
        <pc:spChg chg="del mod">
          <ac:chgData name="석하림" userId="S::harim.seok@tanine2009.onmicrosoft.com::c2673a2e-0d8b-4b48-8d6f-4785e88947b6" providerId="AD" clId="Web-{67EA0239-EDFD-7D6D-41AB-BFB4FA28937F}" dt="2023-09-08T01:24:22.711" v="107"/>
          <ac:spMkLst>
            <pc:docMk/>
            <pc:sldMk cId="3420182067" sldId="278"/>
            <ac:spMk id="41" creationId="{00000000-0000-0000-0000-000000000000}"/>
          </ac:spMkLst>
        </pc:spChg>
        <pc:spChg chg="del mod">
          <ac:chgData name="석하림" userId="S::harim.seok@tanine2009.onmicrosoft.com::c2673a2e-0d8b-4b48-8d6f-4785e88947b6" providerId="AD" clId="Web-{67EA0239-EDFD-7D6D-41AB-BFB4FA28937F}" dt="2023-09-08T01:24:22.711" v="106"/>
          <ac:spMkLst>
            <pc:docMk/>
            <pc:sldMk cId="3420182067" sldId="278"/>
            <ac:spMk id="42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67EA0239-EDFD-7D6D-41AB-BFB4FA28937F}" dt="2023-09-08T01:26:02.437" v="149"/>
          <ac:spMkLst>
            <pc:docMk/>
            <pc:sldMk cId="3420182067" sldId="278"/>
            <ac:spMk id="43" creationId="{00000000-0000-0000-0000-000000000000}"/>
          </ac:spMkLst>
        </pc:spChg>
        <pc:spChg chg="del mod">
          <ac:chgData name="석하림" userId="S::harim.seok@tanine2009.onmicrosoft.com::c2673a2e-0d8b-4b48-8d6f-4785e88947b6" providerId="AD" clId="Web-{67EA0239-EDFD-7D6D-41AB-BFB4FA28937F}" dt="2023-09-08T01:24:22.711" v="105"/>
          <ac:spMkLst>
            <pc:docMk/>
            <pc:sldMk cId="3420182067" sldId="278"/>
            <ac:spMk id="45" creationId="{00000000-0000-0000-0000-000000000000}"/>
          </ac:spMkLst>
        </pc:spChg>
        <pc:spChg chg="mod ord">
          <ac:chgData name="석하림" userId="S::harim.seok@tanine2009.onmicrosoft.com::c2673a2e-0d8b-4b48-8d6f-4785e88947b6" providerId="AD" clId="Web-{67EA0239-EDFD-7D6D-41AB-BFB4FA28937F}" dt="2023-09-08T01:25:20.137" v="135"/>
          <ac:spMkLst>
            <pc:docMk/>
            <pc:sldMk cId="3420182067" sldId="278"/>
            <ac:spMk id="46" creationId="{00000000-0000-0000-0000-000000000000}"/>
          </ac:spMkLst>
        </pc:spChg>
        <pc:spChg chg="del mod">
          <ac:chgData name="석하림" userId="S::harim.seok@tanine2009.onmicrosoft.com::c2673a2e-0d8b-4b48-8d6f-4785e88947b6" providerId="AD" clId="Web-{67EA0239-EDFD-7D6D-41AB-BFB4FA28937F}" dt="2023-09-08T01:24:22.711" v="104"/>
          <ac:spMkLst>
            <pc:docMk/>
            <pc:sldMk cId="3420182067" sldId="278"/>
            <ac:spMk id="47" creationId="{00000000-0000-0000-0000-000000000000}"/>
          </ac:spMkLst>
        </pc:spChg>
        <pc:picChg chg="mod modCrop">
          <ac:chgData name="석하림" userId="S::harim.seok@tanine2009.onmicrosoft.com::c2673a2e-0d8b-4b48-8d6f-4785e88947b6" providerId="AD" clId="Web-{67EA0239-EDFD-7D6D-41AB-BFB4FA28937F}" dt="2023-09-08T01:30:39.708" v="199" actId="1076"/>
          <ac:picMkLst>
            <pc:docMk/>
            <pc:sldMk cId="3420182067" sldId="278"/>
            <ac:picMk id="11" creationId="{3800A104-B6B7-EC8B-BB50-26D6BFCA0510}"/>
          </ac:picMkLst>
        </pc:picChg>
        <pc:picChg chg="del mod">
          <ac:chgData name="석하림" userId="S::harim.seok@tanine2009.onmicrosoft.com::c2673a2e-0d8b-4b48-8d6f-4785e88947b6" providerId="AD" clId="Web-{67EA0239-EDFD-7D6D-41AB-BFB4FA28937F}" dt="2023-09-08T01:24:22.711" v="113"/>
          <ac:picMkLst>
            <pc:docMk/>
            <pc:sldMk cId="3420182067" sldId="278"/>
            <ac:picMk id="13" creationId="{00000000-0000-0000-0000-000000000000}"/>
          </ac:picMkLst>
        </pc:picChg>
        <pc:picChg chg="del mod">
          <ac:chgData name="석하림" userId="S::harim.seok@tanine2009.onmicrosoft.com::c2673a2e-0d8b-4b48-8d6f-4785e88947b6" providerId="AD" clId="Web-{67EA0239-EDFD-7D6D-41AB-BFB4FA28937F}" dt="2023-09-08T01:26:29.627" v="159"/>
          <ac:picMkLst>
            <pc:docMk/>
            <pc:sldMk cId="3420182067" sldId="278"/>
            <ac:picMk id="14" creationId="{0F24C705-8551-9092-890E-F35A31152858}"/>
          </ac:picMkLst>
        </pc:picChg>
        <pc:picChg chg="mod modCrop">
          <ac:chgData name="석하림" userId="S::harim.seok@tanine2009.onmicrosoft.com::c2673a2e-0d8b-4b48-8d6f-4785e88947b6" providerId="AD" clId="Web-{67EA0239-EDFD-7D6D-41AB-BFB4FA28937F}" dt="2023-09-08T01:30:40.990" v="200" actId="1076"/>
          <ac:picMkLst>
            <pc:docMk/>
            <pc:sldMk cId="3420182067" sldId="278"/>
            <ac:picMk id="15" creationId="{C608A7C9-38BF-2195-E05B-9879627F9532}"/>
          </ac:picMkLst>
        </pc:picChg>
        <pc:picChg chg="mod modCrop">
          <ac:chgData name="석하림" userId="S::harim.seok@tanine2009.onmicrosoft.com::c2673a2e-0d8b-4b48-8d6f-4785e88947b6" providerId="AD" clId="Web-{67EA0239-EDFD-7D6D-41AB-BFB4FA28937F}" dt="2023-09-08T01:30:42.959" v="201" actId="1076"/>
          <ac:picMkLst>
            <pc:docMk/>
            <pc:sldMk cId="3420182067" sldId="278"/>
            <ac:picMk id="16" creationId="{09028854-3BA5-194B-2047-D05FB668CEDB}"/>
          </ac:picMkLst>
        </pc:picChg>
        <pc:picChg chg="mod">
          <ac:chgData name="석하림" userId="S::harim.seok@tanine2009.onmicrosoft.com::c2673a2e-0d8b-4b48-8d6f-4785e88947b6" providerId="AD" clId="Web-{67EA0239-EDFD-7D6D-41AB-BFB4FA28937F}" dt="2023-09-08T01:30:44.927" v="202" actId="1076"/>
          <ac:picMkLst>
            <pc:docMk/>
            <pc:sldMk cId="3420182067" sldId="278"/>
            <ac:picMk id="17" creationId="{603C21B2-26B9-A866-902D-459D15B03D63}"/>
          </ac:picMkLst>
        </pc:picChg>
      </pc:sldChg>
      <pc:sldChg chg="del">
        <pc:chgData name="석하림" userId="S::harim.seok@tanine2009.onmicrosoft.com::c2673a2e-0d8b-4b48-8d6f-4785e88947b6" providerId="AD" clId="Web-{67EA0239-EDFD-7D6D-41AB-BFB4FA28937F}" dt="2023-09-08T01:29:10.826" v="191"/>
        <pc:sldMkLst>
          <pc:docMk/>
          <pc:sldMk cId="4149421625" sldId="281"/>
        </pc:sldMkLst>
      </pc:sldChg>
      <pc:sldChg chg="delSp del">
        <pc:chgData name="석하림" userId="S::harim.seok@tanine2009.onmicrosoft.com::c2673a2e-0d8b-4b48-8d6f-4785e88947b6" providerId="AD" clId="Web-{67EA0239-EDFD-7D6D-41AB-BFB4FA28937F}" dt="2023-09-08T01:29:08.764" v="187"/>
        <pc:sldMkLst>
          <pc:docMk/>
          <pc:sldMk cId="3518778795" sldId="282"/>
        </pc:sldMkLst>
        <pc:picChg chg="del">
          <ac:chgData name="석하림" userId="S::harim.seok@tanine2009.onmicrosoft.com::c2673a2e-0d8b-4b48-8d6f-4785e88947b6" providerId="AD" clId="Web-{67EA0239-EDFD-7D6D-41AB-BFB4FA28937F}" dt="2023-09-08T01:28:30.948" v="183"/>
          <ac:picMkLst>
            <pc:docMk/>
            <pc:sldMk cId="3518778795" sldId="282"/>
            <ac:picMk id="11" creationId="{221AE250-CE3B-6F72-FCC0-ABB5D28C885E}"/>
          </ac:picMkLst>
        </pc:picChg>
        <pc:picChg chg="del">
          <ac:chgData name="석하림" userId="S::harim.seok@tanine2009.onmicrosoft.com::c2673a2e-0d8b-4b48-8d6f-4785e88947b6" providerId="AD" clId="Web-{67EA0239-EDFD-7D6D-41AB-BFB4FA28937F}" dt="2023-09-08T01:28:29.198" v="182"/>
          <ac:picMkLst>
            <pc:docMk/>
            <pc:sldMk cId="3518778795" sldId="282"/>
            <ac:picMk id="16" creationId="{BC7CFFB2-47D8-53ED-ADC4-5CC0ADD2CD4A}"/>
          </ac:picMkLst>
        </pc:picChg>
      </pc:sldChg>
      <pc:sldChg chg="del">
        <pc:chgData name="석하림" userId="S::harim.seok@tanine2009.onmicrosoft.com::c2673a2e-0d8b-4b48-8d6f-4785e88947b6" providerId="AD" clId="Web-{67EA0239-EDFD-7D6D-41AB-BFB4FA28937F}" dt="2023-09-08T01:29:10.733" v="190"/>
        <pc:sldMkLst>
          <pc:docMk/>
          <pc:sldMk cId="4091283598" sldId="284"/>
        </pc:sldMkLst>
      </pc:sldChg>
      <pc:sldChg chg="del">
        <pc:chgData name="석하림" userId="S::harim.seok@tanine2009.onmicrosoft.com::c2673a2e-0d8b-4b48-8d6f-4785e88947b6" providerId="AD" clId="Web-{67EA0239-EDFD-7D6D-41AB-BFB4FA28937F}" dt="2023-09-08T01:29:11.421" v="193"/>
        <pc:sldMkLst>
          <pc:docMk/>
          <pc:sldMk cId="1559427919" sldId="285"/>
        </pc:sldMkLst>
      </pc:sldChg>
      <pc:sldChg chg="del">
        <pc:chgData name="석하림" userId="S::harim.seok@tanine2009.onmicrosoft.com::c2673a2e-0d8b-4b48-8d6f-4785e88947b6" providerId="AD" clId="Web-{67EA0239-EDFD-7D6D-41AB-BFB4FA28937F}" dt="2023-09-08T01:29:11.389" v="192"/>
        <pc:sldMkLst>
          <pc:docMk/>
          <pc:sldMk cId="3619802797" sldId="286"/>
        </pc:sldMkLst>
      </pc:sldChg>
      <pc:sldChg chg="del">
        <pc:chgData name="석하림" userId="S::harim.seok@tanine2009.onmicrosoft.com::c2673a2e-0d8b-4b48-8d6f-4785e88947b6" providerId="AD" clId="Web-{67EA0239-EDFD-7D6D-41AB-BFB4FA28937F}" dt="2023-09-08T01:28:48.512" v="184"/>
        <pc:sldMkLst>
          <pc:docMk/>
          <pc:sldMk cId="119456556" sldId="287"/>
        </pc:sldMkLst>
      </pc:sldChg>
      <pc:sldChg chg="del">
        <pc:chgData name="석하림" userId="S::harim.seok@tanine2009.onmicrosoft.com::c2673a2e-0d8b-4b48-8d6f-4785e88947b6" providerId="AD" clId="Web-{67EA0239-EDFD-7D6D-41AB-BFB4FA28937F}" dt="2023-09-08T01:29:09.592" v="188"/>
        <pc:sldMkLst>
          <pc:docMk/>
          <pc:sldMk cId="3125032374" sldId="288"/>
        </pc:sldMkLst>
      </pc:sldChg>
      <pc:sldChg chg="del">
        <pc:chgData name="석하림" userId="S::harim.seok@tanine2009.onmicrosoft.com::c2673a2e-0d8b-4b48-8d6f-4785e88947b6" providerId="AD" clId="Web-{67EA0239-EDFD-7D6D-41AB-BFB4FA28937F}" dt="2023-09-08T01:28:59.372" v="186"/>
        <pc:sldMkLst>
          <pc:docMk/>
          <pc:sldMk cId="978746411" sldId="289"/>
        </pc:sldMkLst>
      </pc:sldChg>
      <pc:sldChg chg="del">
        <pc:chgData name="석하림" userId="S::harim.seok@tanine2009.onmicrosoft.com::c2673a2e-0d8b-4b48-8d6f-4785e88947b6" providerId="AD" clId="Web-{67EA0239-EDFD-7D6D-41AB-BFB4FA28937F}" dt="2023-09-08T01:29:10.248" v="189"/>
        <pc:sldMkLst>
          <pc:docMk/>
          <pc:sldMk cId="3544468653" sldId="290"/>
        </pc:sldMkLst>
      </pc:sldChg>
      <pc:sldChg chg="delSp modSp ord">
        <pc:chgData name="석하림" userId="S::harim.seok@tanine2009.onmicrosoft.com::c2673a2e-0d8b-4b48-8d6f-4785e88947b6" providerId="AD" clId="Web-{67EA0239-EDFD-7D6D-41AB-BFB4FA28937F}" dt="2023-09-08T02:30:28.543" v="282"/>
        <pc:sldMkLst>
          <pc:docMk/>
          <pc:sldMk cId="3495305372" sldId="292"/>
        </pc:sldMkLst>
        <pc:spChg chg="mod">
          <ac:chgData name="석하림" userId="S::harim.seok@tanine2009.onmicrosoft.com::c2673a2e-0d8b-4b48-8d6f-4785e88947b6" providerId="AD" clId="Web-{67EA0239-EDFD-7D6D-41AB-BFB4FA28937F}" dt="2023-09-08T01:27:53.024" v="173" actId="20577"/>
          <ac:spMkLst>
            <pc:docMk/>
            <pc:sldMk cId="3495305372" sldId="292"/>
            <ac:spMk id="3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67EA0239-EDFD-7D6D-41AB-BFB4FA28937F}" dt="2023-09-08T02:30:28.543" v="282"/>
          <ac:spMkLst>
            <pc:docMk/>
            <pc:sldMk cId="3495305372" sldId="292"/>
            <ac:spMk id="10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67EA0239-EDFD-7D6D-41AB-BFB4FA28937F}" dt="2023-09-08T02:30:22.324" v="277"/>
          <ac:spMkLst>
            <pc:docMk/>
            <pc:sldMk cId="3495305372" sldId="292"/>
            <ac:spMk id="14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67EA0239-EDFD-7D6D-41AB-BFB4FA28937F}" dt="2023-09-08T02:30:22.324" v="276"/>
          <ac:spMkLst>
            <pc:docMk/>
            <pc:sldMk cId="3495305372" sldId="292"/>
            <ac:spMk id="15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67EA0239-EDFD-7D6D-41AB-BFB4FA28937F}" dt="2023-09-08T02:30:22.324" v="275"/>
          <ac:spMkLst>
            <pc:docMk/>
            <pc:sldMk cId="3495305372" sldId="292"/>
            <ac:spMk id="17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67EA0239-EDFD-7D6D-41AB-BFB4FA28937F}" dt="2023-09-08T02:30:22.324" v="274"/>
          <ac:spMkLst>
            <pc:docMk/>
            <pc:sldMk cId="3495305372" sldId="292"/>
            <ac:spMk id="19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67EA0239-EDFD-7D6D-41AB-BFB4FA28937F}" dt="2023-09-08T02:30:22.324" v="273"/>
          <ac:spMkLst>
            <pc:docMk/>
            <pc:sldMk cId="3495305372" sldId="292"/>
            <ac:spMk id="21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67EA0239-EDFD-7D6D-41AB-BFB4FA28937F}" dt="2023-09-08T02:30:24.231" v="281"/>
          <ac:spMkLst>
            <pc:docMk/>
            <pc:sldMk cId="3495305372" sldId="292"/>
            <ac:spMk id="22" creationId="{00000000-0000-0000-0000-000000000000}"/>
          </ac:spMkLst>
        </pc:spChg>
        <pc:spChg chg="mod">
          <ac:chgData name="석하림" userId="S::harim.seok@tanine2009.onmicrosoft.com::c2673a2e-0d8b-4b48-8d6f-4785e88947b6" providerId="AD" clId="Web-{67EA0239-EDFD-7D6D-41AB-BFB4FA28937F}" dt="2023-09-08T02:30:20.152" v="271" actId="1076"/>
          <ac:spMkLst>
            <pc:docMk/>
            <pc:sldMk cId="3495305372" sldId="292"/>
            <ac:spMk id="25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67EA0239-EDFD-7D6D-41AB-BFB4FA28937F}" dt="2023-09-08T02:30:22.324" v="272"/>
          <ac:spMkLst>
            <pc:docMk/>
            <pc:sldMk cId="3495305372" sldId="292"/>
            <ac:spMk id="27" creationId="{00000000-0000-0000-0000-000000000000}"/>
          </ac:spMkLst>
        </pc:spChg>
        <pc:picChg chg="del">
          <ac:chgData name="석하림" userId="S::harim.seok@tanine2009.onmicrosoft.com::c2673a2e-0d8b-4b48-8d6f-4785e88947b6" providerId="AD" clId="Web-{67EA0239-EDFD-7D6D-41AB-BFB4FA28937F}" dt="2023-09-08T02:30:22.324" v="278"/>
          <ac:picMkLst>
            <pc:docMk/>
            <pc:sldMk cId="3495305372" sldId="292"/>
            <ac:picMk id="13" creationId="{00000000-0000-0000-0000-000000000000}"/>
          </ac:picMkLst>
        </pc:picChg>
        <pc:picChg chg="del">
          <ac:chgData name="석하림" userId="S::harim.seok@tanine2009.onmicrosoft.com::c2673a2e-0d8b-4b48-8d6f-4785e88947b6" providerId="AD" clId="Web-{67EA0239-EDFD-7D6D-41AB-BFB4FA28937F}" dt="2023-09-08T02:30:24.231" v="280"/>
          <ac:picMkLst>
            <pc:docMk/>
            <pc:sldMk cId="3495305372" sldId="292"/>
            <ac:picMk id="23" creationId="{00000000-0000-0000-0000-000000000000}"/>
          </ac:picMkLst>
        </pc:picChg>
        <pc:picChg chg="del">
          <ac:chgData name="석하림" userId="S::harim.seok@tanine2009.onmicrosoft.com::c2673a2e-0d8b-4b48-8d6f-4785e88947b6" providerId="AD" clId="Web-{67EA0239-EDFD-7D6D-41AB-BFB4FA28937F}" dt="2023-09-08T02:30:24.231" v="279"/>
          <ac:picMkLst>
            <pc:docMk/>
            <pc:sldMk cId="3495305372" sldId="292"/>
            <ac:picMk id="24" creationId="{00000000-0000-0000-0000-000000000000}"/>
          </ac:picMkLst>
        </pc:picChg>
      </pc:sldChg>
      <pc:sldChg chg="del">
        <pc:chgData name="석하림" userId="S::harim.seok@tanine2009.onmicrosoft.com::c2673a2e-0d8b-4b48-8d6f-4785e88947b6" providerId="AD" clId="Web-{67EA0239-EDFD-7D6D-41AB-BFB4FA28937F}" dt="2023-09-08T01:28:53.153" v="185"/>
        <pc:sldMkLst>
          <pc:docMk/>
          <pc:sldMk cId="3149052417" sldId="293"/>
        </pc:sldMkLst>
      </pc:sldChg>
      <pc:sldChg chg="addSp delSp modSp add ord replId">
        <pc:chgData name="석하림" userId="S::harim.seok@tanine2009.onmicrosoft.com::c2673a2e-0d8b-4b48-8d6f-4785e88947b6" providerId="AD" clId="Web-{67EA0239-EDFD-7D6D-41AB-BFB4FA28937F}" dt="2023-09-08T01:52:15.104" v="240" actId="1076"/>
        <pc:sldMkLst>
          <pc:docMk/>
          <pc:sldMk cId="2421661825" sldId="294"/>
        </pc:sldMkLst>
        <pc:spChg chg="mod">
          <ac:chgData name="석하림" userId="S::harim.seok@tanine2009.onmicrosoft.com::c2673a2e-0d8b-4b48-8d6f-4785e88947b6" providerId="AD" clId="Web-{67EA0239-EDFD-7D6D-41AB-BFB4FA28937F}" dt="2023-09-08T01:20:30.771" v="33" actId="20577"/>
          <ac:spMkLst>
            <pc:docMk/>
            <pc:sldMk cId="2421661825" sldId="294"/>
            <ac:spMk id="3" creationId="{00000000-0000-0000-0000-000000000000}"/>
          </ac:spMkLst>
        </pc:spChg>
        <pc:picChg chg="add del mod">
          <ac:chgData name="석하림" userId="S::harim.seok@tanine2009.onmicrosoft.com::c2673a2e-0d8b-4b48-8d6f-4785e88947b6" providerId="AD" clId="Web-{67EA0239-EDFD-7D6D-41AB-BFB4FA28937F}" dt="2023-09-08T01:19:54.331" v="24"/>
          <ac:picMkLst>
            <pc:docMk/>
            <pc:sldMk cId="2421661825" sldId="294"/>
            <ac:picMk id="10" creationId="{5043B978-2BC6-081E-F736-2F7E9DD021D9}"/>
          </ac:picMkLst>
        </pc:picChg>
        <pc:picChg chg="mod">
          <ac:chgData name="석하림" userId="S::harim.seok@tanine2009.onmicrosoft.com::c2673a2e-0d8b-4b48-8d6f-4785e88947b6" providerId="AD" clId="Web-{67EA0239-EDFD-7D6D-41AB-BFB4FA28937F}" dt="2023-09-08T01:52:15.104" v="240" actId="1076"/>
          <ac:picMkLst>
            <pc:docMk/>
            <pc:sldMk cId="2421661825" sldId="294"/>
            <ac:picMk id="11" creationId="{CC8C73B9-B982-A606-4103-A85121D7E3C5}"/>
          </ac:picMkLst>
        </pc:picChg>
        <pc:picChg chg="add mod">
          <ac:chgData name="석하림" userId="S::harim.seok@tanine2009.onmicrosoft.com::c2673a2e-0d8b-4b48-8d6f-4785e88947b6" providerId="AD" clId="Web-{67EA0239-EDFD-7D6D-41AB-BFB4FA28937F}" dt="2023-09-08T01:30:16.035" v="197" actId="1076"/>
          <ac:picMkLst>
            <pc:docMk/>
            <pc:sldMk cId="2421661825" sldId="294"/>
            <ac:picMk id="12" creationId="{DB22E3C5-5F18-F97B-82F4-9587A75BD5D9}"/>
          </ac:picMkLst>
        </pc:picChg>
      </pc:sldChg>
      <pc:sldChg chg="modSp add replId">
        <pc:chgData name="석하림" userId="S::harim.seok@tanine2009.onmicrosoft.com::c2673a2e-0d8b-4b48-8d6f-4785e88947b6" providerId="AD" clId="Web-{67EA0239-EDFD-7D6D-41AB-BFB4FA28937F}" dt="2023-09-08T01:28:17.385" v="181" actId="20577"/>
        <pc:sldMkLst>
          <pc:docMk/>
          <pc:sldMk cId="550923076" sldId="295"/>
        </pc:sldMkLst>
        <pc:spChg chg="mod">
          <ac:chgData name="석하림" userId="S::harim.seok@tanine2009.onmicrosoft.com::c2673a2e-0d8b-4b48-8d6f-4785e88947b6" providerId="AD" clId="Web-{67EA0239-EDFD-7D6D-41AB-BFB4FA28937F}" dt="2023-09-08T01:28:17.385" v="181" actId="20577"/>
          <ac:spMkLst>
            <pc:docMk/>
            <pc:sldMk cId="550923076" sldId="295"/>
            <ac:spMk id="3" creationId="{00000000-0000-0000-0000-000000000000}"/>
          </ac:spMkLst>
        </pc:spChg>
        <pc:spChg chg="mod">
          <ac:chgData name="석하림" userId="S::harim.seok@tanine2009.onmicrosoft.com::c2673a2e-0d8b-4b48-8d6f-4785e88947b6" providerId="AD" clId="Web-{67EA0239-EDFD-7D6D-41AB-BFB4FA28937F}" dt="2023-09-08T01:28:07.572" v="176" actId="1076"/>
          <ac:spMkLst>
            <pc:docMk/>
            <pc:sldMk cId="550923076" sldId="295"/>
            <ac:spMk id="4" creationId="{00000000-0000-0000-0000-000000000000}"/>
          </ac:spMkLst>
        </pc:spChg>
      </pc:sldChg>
      <pc:sldChg chg="add replId">
        <pc:chgData name="석하림" userId="S::harim.seok@tanine2009.onmicrosoft.com::c2673a2e-0d8b-4b48-8d6f-4785e88947b6" providerId="AD" clId="Web-{67EA0239-EDFD-7D6D-41AB-BFB4FA28937F}" dt="2023-09-08T01:27:34.991" v="166"/>
        <pc:sldMkLst>
          <pc:docMk/>
          <pc:sldMk cId="160066424" sldId="296"/>
        </pc:sldMkLst>
      </pc:sldChg>
      <pc:sldChg chg="addSp delSp modSp add replId">
        <pc:chgData name="석하림" userId="S::harim.seok@tanine2009.onmicrosoft.com::c2673a2e-0d8b-4b48-8d6f-4785e88947b6" providerId="AD" clId="Web-{67EA0239-EDFD-7D6D-41AB-BFB4FA28937F}" dt="2023-09-08T01:52:05.635" v="239" actId="14100"/>
        <pc:sldMkLst>
          <pc:docMk/>
          <pc:sldMk cId="3552146853" sldId="297"/>
        </pc:sldMkLst>
        <pc:picChg chg="add mod">
          <ac:chgData name="석하림" userId="S::harim.seok@tanine2009.onmicrosoft.com::c2673a2e-0d8b-4b48-8d6f-4785e88947b6" providerId="AD" clId="Web-{67EA0239-EDFD-7D6D-41AB-BFB4FA28937F}" dt="2023-09-08T01:52:05.635" v="239" actId="14100"/>
          <ac:picMkLst>
            <pc:docMk/>
            <pc:sldMk cId="3552146853" sldId="297"/>
            <ac:picMk id="10" creationId="{F66C8CF4-A6CB-ABFE-0873-8FB56CC9E59A}"/>
          </ac:picMkLst>
        </pc:picChg>
        <pc:picChg chg="del">
          <ac:chgData name="석하림" userId="S::harim.seok@tanine2009.onmicrosoft.com::c2673a2e-0d8b-4b48-8d6f-4785e88947b6" providerId="AD" clId="Web-{67EA0239-EDFD-7D6D-41AB-BFB4FA28937F}" dt="2023-09-08T01:31:03.898" v="204"/>
          <ac:picMkLst>
            <pc:docMk/>
            <pc:sldMk cId="3552146853" sldId="297"/>
            <ac:picMk id="11" creationId="{3800A104-B6B7-EC8B-BB50-26D6BFCA0510}"/>
          </ac:picMkLst>
        </pc:picChg>
        <pc:picChg chg="del">
          <ac:chgData name="석하림" userId="S::harim.seok@tanine2009.onmicrosoft.com::c2673a2e-0d8b-4b48-8d6f-4785e88947b6" providerId="AD" clId="Web-{67EA0239-EDFD-7D6D-41AB-BFB4FA28937F}" dt="2023-09-08T01:31:07.742" v="205"/>
          <ac:picMkLst>
            <pc:docMk/>
            <pc:sldMk cId="3552146853" sldId="297"/>
            <ac:picMk id="15" creationId="{C608A7C9-38BF-2195-E05B-9879627F9532}"/>
          </ac:picMkLst>
        </pc:picChg>
        <pc:picChg chg="del">
          <ac:chgData name="석하림" userId="S::harim.seok@tanine2009.onmicrosoft.com::c2673a2e-0d8b-4b48-8d6f-4785e88947b6" providerId="AD" clId="Web-{67EA0239-EDFD-7D6D-41AB-BFB4FA28937F}" dt="2023-09-08T01:31:09.148" v="206"/>
          <ac:picMkLst>
            <pc:docMk/>
            <pc:sldMk cId="3552146853" sldId="297"/>
            <ac:picMk id="16" creationId="{09028854-3BA5-194B-2047-D05FB668CEDB}"/>
          </ac:picMkLst>
        </pc:picChg>
        <pc:picChg chg="del mod">
          <ac:chgData name="석하림" userId="S::harim.seok@tanine2009.onmicrosoft.com::c2673a2e-0d8b-4b48-8d6f-4785e88947b6" providerId="AD" clId="Web-{67EA0239-EDFD-7D6D-41AB-BFB4FA28937F}" dt="2023-09-08T01:31:29.759" v="210"/>
          <ac:picMkLst>
            <pc:docMk/>
            <pc:sldMk cId="3552146853" sldId="297"/>
            <ac:picMk id="17" creationId="{603C21B2-26B9-A866-902D-459D15B03D63}"/>
          </ac:picMkLst>
        </pc:picChg>
        <pc:picChg chg="del">
          <ac:chgData name="석하림" userId="S::harim.seok@tanine2009.onmicrosoft.com::c2673a2e-0d8b-4b48-8d6f-4785e88947b6" providerId="AD" clId="Web-{67EA0239-EDFD-7D6D-41AB-BFB4FA28937F}" dt="2023-09-08T01:31:11.351" v="208"/>
          <ac:picMkLst>
            <pc:docMk/>
            <pc:sldMk cId="3552146853" sldId="297"/>
            <ac:picMk id="23" creationId="{00000000-0000-0000-0000-000000000000}"/>
          </ac:picMkLst>
        </pc:picChg>
        <pc:picChg chg="del">
          <ac:chgData name="석하림" userId="S::harim.seok@tanine2009.onmicrosoft.com::c2673a2e-0d8b-4b48-8d6f-4785e88947b6" providerId="AD" clId="Web-{67EA0239-EDFD-7D6D-41AB-BFB4FA28937F}" dt="2023-09-08T01:31:11.351" v="207"/>
          <ac:picMkLst>
            <pc:docMk/>
            <pc:sldMk cId="3552146853" sldId="297"/>
            <ac:picMk id="24" creationId="{00000000-0000-0000-0000-000000000000}"/>
          </ac:picMkLst>
        </pc:picChg>
      </pc:sldChg>
      <pc:sldChg chg="add del replId">
        <pc:chgData name="석하림" userId="S::harim.seok@tanine2009.onmicrosoft.com::c2673a2e-0d8b-4b48-8d6f-4785e88947b6" providerId="AD" clId="Web-{67EA0239-EDFD-7D6D-41AB-BFB4FA28937F}" dt="2023-09-08T01:52:37.106" v="247"/>
        <pc:sldMkLst>
          <pc:docMk/>
          <pc:sldMk cId="360007015" sldId="298"/>
        </pc:sldMkLst>
      </pc:sldChg>
      <pc:sldChg chg="addSp delSp modSp add replId">
        <pc:chgData name="석하림" userId="S::harim.seok@tanine2009.onmicrosoft.com::c2673a2e-0d8b-4b48-8d6f-4785e88947b6" providerId="AD" clId="Web-{67EA0239-EDFD-7D6D-41AB-BFB4FA28937F}" dt="2023-09-08T02:24:24.078" v="254"/>
        <pc:sldMkLst>
          <pc:docMk/>
          <pc:sldMk cId="1384766513" sldId="299"/>
        </pc:sldMkLst>
        <pc:spChg chg="ord">
          <ac:chgData name="석하림" userId="S::harim.seok@tanine2009.onmicrosoft.com::c2673a2e-0d8b-4b48-8d6f-4785e88947b6" providerId="AD" clId="Web-{67EA0239-EDFD-7D6D-41AB-BFB4FA28937F}" dt="2023-09-08T02:24:24.078" v="254"/>
          <ac:spMkLst>
            <pc:docMk/>
            <pc:sldMk cId="1384766513" sldId="299"/>
            <ac:spMk id="25" creationId="{00000000-0000-0000-0000-000000000000}"/>
          </ac:spMkLst>
        </pc:spChg>
        <pc:picChg chg="add mod modCrop">
          <ac:chgData name="석하림" userId="S::harim.seok@tanine2009.onmicrosoft.com::c2673a2e-0d8b-4b48-8d6f-4785e88947b6" providerId="AD" clId="Web-{67EA0239-EDFD-7D6D-41AB-BFB4FA28937F}" dt="2023-09-08T02:24:18.437" v="253" actId="1076"/>
          <ac:picMkLst>
            <pc:docMk/>
            <pc:sldMk cId="1384766513" sldId="299"/>
            <ac:picMk id="10" creationId="{45B3641B-AD77-0638-DB9D-6CE2EE2E30B6}"/>
          </ac:picMkLst>
        </pc:picChg>
        <pc:picChg chg="del">
          <ac:chgData name="석하림" userId="S::harim.seok@tanine2009.onmicrosoft.com::c2673a2e-0d8b-4b48-8d6f-4785e88947b6" providerId="AD" clId="Web-{67EA0239-EDFD-7D6D-41AB-BFB4FA28937F}" dt="2023-09-08T01:52:24.823" v="243"/>
          <ac:picMkLst>
            <pc:docMk/>
            <pc:sldMk cId="1384766513" sldId="299"/>
            <ac:picMk id="11" creationId="{CC8C73B9-B982-A606-4103-A85121D7E3C5}"/>
          </ac:picMkLst>
        </pc:picChg>
        <pc:picChg chg="del">
          <ac:chgData name="석하림" userId="S::harim.seok@tanine2009.onmicrosoft.com::c2673a2e-0d8b-4b48-8d6f-4785e88947b6" providerId="AD" clId="Web-{67EA0239-EDFD-7D6D-41AB-BFB4FA28937F}" dt="2023-09-08T01:52:26.324" v="244"/>
          <ac:picMkLst>
            <pc:docMk/>
            <pc:sldMk cId="1384766513" sldId="299"/>
            <ac:picMk id="12" creationId="{DB22E3C5-5F18-F97B-82F4-9587A75BD5D9}"/>
          </ac:picMkLst>
        </pc:picChg>
      </pc:sldChg>
    </pc:docChg>
  </pc:docChgLst>
  <pc:docChgLst>
    <pc:chgData name="석하림" userId="S::harim.seok@tanine2009.onmicrosoft.com::c2673a2e-0d8b-4b48-8d6f-4785e88947b6" providerId="AD" clId="Web-{795CA63D-431F-D746-15B0-AEEAEE965C93}"/>
    <pc:docChg chg="addSld modSld">
      <pc:chgData name="석하림" userId="S::harim.seok@tanine2009.onmicrosoft.com::c2673a2e-0d8b-4b48-8d6f-4785e88947b6" providerId="AD" clId="Web-{795CA63D-431F-D746-15B0-AEEAEE965C93}" dt="2023-09-07T23:03:43.166" v="30"/>
      <pc:docMkLst>
        <pc:docMk/>
      </pc:docMkLst>
      <pc:sldChg chg="addSp modSp">
        <pc:chgData name="석하림" userId="S::harim.seok@tanine2009.onmicrosoft.com::c2673a2e-0d8b-4b48-8d6f-4785e88947b6" providerId="AD" clId="Web-{795CA63D-431F-D746-15B0-AEEAEE965C93}" dt="2023-09-07T23:00:26.310" v="1" actId="1076"/>
        <pc:sldMkLst>
          <pc:docMk/>
          <pc:sldMk cId="1784310159" sldId="276"/>
        </pc:sldMkLst>
        <pc:picChg chg="add mod">
          <ac:chgData name="석하림" userId="S::harim.seok@tanine2009.onmicrosoft.com::c2673a2e-0d8b-4b48-8d6f-4785e88947b6" providerId="AD" clId="Web-{795CA63D-431F-D746-15B0-AEEAEE965C93}" dt="2023-09-07T23:00:26.310" v="1" actId="1076"/>
          <ac:picMkLst>
            <pc:docMk/>
            <pc:sldMk cId="1784310159" sldId="276"/>
            <ac:picMk id="11" creationId="{CC8C73B9-B982-A606-4103-A85121D7E3C5}"/>
          </ac:picMkLst>
        </pc:picChg>
      </pc:sldChg>
      <pc:sldChg chg="addSp modSp">
        <pc:chgData name="석하림" userId="S::harim.seok@tanine2009.onmicrosoft.com::c2673a2e-0d8b-4b48-8d6f-4785e88947b6" providerId="AD" clId="Web-{795CA63D-431F-D746-15B0-AEEAEE965C93}" dt="2023-09-07T23:00:38.811" v="3" actId="1076"/>
        <pc:sldMkLst>
          <pc:docMk/>
          <pc:sldMk cId="2284980071" sldId="277"/>
        </pc:sldMkLst>
        <pc:picChg chg="add mod">
          <ac:chgData name="석하림" userId="S::harim.seok@tanine2009.onmicrosoft.com::c2673a2e-0d8b-4b48-8d6f-4785e88947b6" providerId="AD" clId="Web-{795CA63D-431F-D746-15B0-AEEAEE965C93}" dt="2023-09-07T23:00:38.811" v="3" actId="1076"/>
          <ac:picMkLst>
            <pc:docMk/>
            <pc:sldMk cId="2284980071" sldId="277"/>
            <ac:picMk id="11" creationId="{C5D102D6-F5F1-4C9F-CD08-6D5D72A00CAE}"/>
          </ac:picMkLst>
        </pc:picChg>
      </pc:sldChg>
      <pc:sldChg chg="addSp delSp modSp">
        <pc:chgData name="석하림" userId="S::harim.seok@tanine2009.onmicrosoft.com::c2673a2e-0d8b-4b48-8d6f-4785e88947b6" providerId="AD" clId="Web-{795CA63D-431F-D746-15B0-AEEAEE965C93}" dt="2023-09-07T23:02:17.317" v="15"/>
        <pc:sldMkLst>
          <pc:docMk/>
          <pc:sldMk cId="3420182067" sldId="278"/>
        </pc:sldMkLst>
        <pc:picChg chg="add mod">
          <ac:chgData name="석하림" userId="S::harim.seok@tanine2009.onmicrosoft.com::c2673a2e-0d8b-4b48-8d6f-4785e88947b6" providerId="AD" clId="Web-{795CA63D-431F-D746-15B0-AEEAEE965C93}" dt="2023-09-07T23:00:50.890" v="5" actId="1076"/>
          <ac:picMkLst>
            <pc:docMk/>
            <pc:sldMk cId="3420182067" sldId="278"/>
            <ac:picMk id="11" creationId="{3800A104-B6B7-EC8B-BB50-26D6BFCA0510}"/>
          </ac:picMkLst>
        </pc:picChg>
        <pc:picChg chg="add mod">
          <ac:chgData name="석하림" userId="S::harim.seok@tanine2009.onmicrosoft.com::c2673a2e-0d8b-4b48-8d6f-4785e88947b6" providerId="AD" clId="Web-{795CA63D-431F-D746-15B0-AEEAEE965C93}" dt="2023-09-07T23:00:58.547" v="7" actId="1076"/>
          <ac:picMkLst>
            <pc:docMk/>
            <pc:sldMk cId="3420182067" sldId="278"/>
            <ac:picMk id="14" creationId="{0F24C705-8551-9092-890E-F35A31152858}"/>
          </ac:picMkLst>
        </pc:picChg>
        <pc:picChg chg="add mod">
          <ac:chgData name="석하림" userId="S::harim.seok@tanine2009.onmicrosoft.com::c2673a2e-0d8b-4b48-8d6f-4785e88947b6" providerId="AD" clId="Web-{795CA63D-431F-D746-15B0-AEEAEE965C93}" dt="2023-09-07T23:01:08.297" v="8"/>
          <ac:picMkLst>
            <pc:docMk/>
            <pc:sldMk cId="3420182067" sldId="278"/>
            <ac:picMk id="15" creationId="{C608A7C9-38BF-2195-E05B-9879627F9532}"/>
          </ac:picMkLst>
        </pc:picChg>
        <pc:picChg chg="add mod">
          <ac:chgData name="석하림" userId="S::harim.seok@tanine2009.onmicrosoft.com::c2673a2e-0d8b-4b48-8d6f-4785e88947b6" providerId="AD" clId="Web-{795CA63D-431F-D746-15B0-AEEAEE965C93}" dt="2023-09-07T23:01:14.329" v="9"/>
          <ac:picMkLst>
            <pc:docMk/>
            <pc:sldMk cId="3420182067" sldId="278"/>
            <ac:picMk id="16" creationId="{09028854-3BA5-194B-2047-D05FB668CEDB}"/>
          </ac:picMkLst>
        </pc:picChg>
        <pc:picChg chg="add mod">
          <ac:chgData name="석하림" userId="S::harim.seok@tanine2009.onmicrosoft.com::c2673a2e-0d8b-4b48-8d6f-4785e88947b6" providerId="AD" clId="Web-{795CA63D-431F-D746-15B0-AEEAEE965C93}" dt="2023-09-07T23:01:27.564" v="13" actId="14100"/>
          <ac:picMkLst>
            <pc:docMk/>
            <pc:sldMk cId="3420182067" sldId="278"/>
            <ac:picMk id="17" creationId="{603C21B2-26B9-A866-902D-459D15B03D63}"/>
          </ac:picMkLst>
        </pc:picChg>
        <pc:picChg chg="add del mod">
          <ac:chgData name="석하림" userId="S::harim.seok@tanine2009.onmicrosoft.com::c2673a2e-0d8b-4b48-8d6f-4785e88947b6" providerId="AD" clId="Web-{795CA63D-431F-D746-15B0-AEEAEE965C93}" dt="2023-09-07T23:02:17.317" v="15"/>
          <ac:picMkLst>
            <pc:docMk/>
            <pc:sldMk cId="3420182067" sldId="278"/>
            <ac:picMk id="18" creationId="{F341D4B3-3E84-50D4-4A1E-A5BAB91E8282}"/>
          </ac:picMkLst>
        </pc:picChg>
      </pc:sldChg>
      <pc:sldChg chg="addSp delSp modSp">
        <pc:chgData name="석하림" userId="S::harim.seok@tanine2009.onmicrosoft.com::c2673a2e-0d8b-4b48-8d6f-4785e88947b6" providerId="AD" clId="Web-{795CA63D-431F-D746-15B0-AEEAEE965C93}" dt="2023-09-07T23:02:56.054" v="24" actId="1076"/>
        <pc:sldMkLst>
          <pc:docMk/>
          <pc:sldMk cId="3518778795" sldId="282"/>
        </pc:sldMkLst>
        <pc:picChg chg="add del mod">
          <ac:chgData name="석하림" userId="S::harim.seok@tanine2009.onmicrosoft.com::c2673a2e-0d8b-4b48-8d6f-4785e88947b6" providerId="AD" clId="Web-{795CA63D-431F-D746-15B0-AEEAEE965C93}" dt="2023-09-07T23:02:27.052" v="19"/>
          <ac:picMkLst>
            <pc:docMk/>
            <pc:sldMk cId="3518778795" sldId="282"/>
            <ac:picMk id="10" creationId="{324E864F-C3EC-5F76-7E58-9A2C4A5190CE}"/>
          </ac:picMkLst>
        </pc:picChg>
        <pc:picChg chg="add mod">
          <ac:chgData name="석하림" userId="S::harim.seok@tanine2009.onmicrosoft.com::c2673a2e-0d8b-4b48-8d6f-4785e88947b6" providerId="AD" clId="Web-{795CA63D-431F-D746-15B0-AEEAEE965C93}" dt="2023-09-07T23:02:38.974" v="21" actId="14100"/>
          <ac:picMkLst>
            <pc:docMk/>
            <pc:sldMk cId="3518778795" sldId="282"/>
            <ac:picMk id="11" creationId="{221AE250-CE3B-6F72-FCC0-ABB5D28C885E}"/>
          </ac:picMkLst>
        </pc:picChg>
        <pc:picChg chg="add mod">
          <ac:chgData name="석하림" userId="S::harim.seok@tanine2009.onmicrosoft.com::c2673a2e-0d8b-4b48-8d6f-4785e88947b6" providerId="AD" clId="Web-{795CA63D-431F-D746-15B0-AEEAEE965C93}" dt="2023-09-07T23:02:56.054" v="24" actId="1076"/>
          <ac:picMkLst>
            <pc:docMk/>
            <pc:sldMk cId="3518778795" sldId="282"/>
            <ac:picMk id="16" creationId="{BC7CFFB2-47D8-53ED-ADC4-5CC0ADD2CD4A}"/>
          </ac:picMkLst>
        </pc:picChg>
      </pc:sldChg>
      <pc:sldChg chg="addSp delSp modSp add replId">
        <pc:chgData name="석하림" userId="S::harim.seok@tanine2009.onmicrosoft.com::c2673a2e-0d8b-4b48-8d6f-4785e88947b6" providerId="AD" clId="Web-{795CA63D-431F-D746-15B0-AEEAEE965C93}" dt="2023-09-07T23:03:43.166" v="30"/>
        <pc:sldMkLst>
          <pc:docMk/>
          <pc:sldMk cId="3495305372" sldId="292"/>
        </pc:sldMkLst>
        <pc:picChg chg="del">
          <ac:chgData name="석하림" userId="S::harim.seok@tanine2009.onmicrosoft.com::c2673a2e-0d8b-4b48-8d6f-4785e88947b6" providerId="AD" clId="Web-{795CA63D-431F-D746-15B0-AEEAEE965C93}" dt="2023-09-07T23:03:36.150" v="28"/>
          <ac:picMkLst>
            <pc:docMk/>
            <pc:sldMk cId="3495305372" sldId="292"/>
            <ac:picMk id="11" creationId="{C5D102D6-F5F1-4C9F-CD08-6D5D72A00CAE}"/>
          </ac:picMkLst>
        </pc:picChg>
        <pc:picChg chg="add del mod">
          <ac:chgData name="석하림" userId="S::harim.seok@tanine2009.onmicrosoft.com::c2673a2e-0d8b-4b48-8d6f-4785e88947b6" providerId="AD" clId="Web-{795CA63D-431F-D746-15B0-AEEAEE965C93}" dt="2023-09-07T23:03:43.166" v="30"/>
          <ac:picMkLst>
            <pc:docMk/>
            <pc:sldMk cId="3495305372" sldId="292"/>
            <ac:picMk id="12" creationId="{AD334557-0452-52D4-2781-39DC5D93DA3E}"/>
          </ac:picMkLst>
        </pc:picChg>
      </pc:sldChg>
      <pc:sldChg chg="delSp add replId">
        <pc:chgData name="석하림" userId="S::harim.seok@tanine2009.onmicrosoft.com::c2673a2e-0d8b-4b48-8d6f-4785e88947b6" providerId="AD" clId="Web-{795CA63D-431F-D746-15B0-AEEAEE965C93}" dt="2023-09-07T23:03:33.622" v="27"/>
        <pc:sldMkLst>
          <pc:docMk/>
          <pc:sldMk cId="3149052417" sldId="293"/>
        </pc:sldMkLst>
        <pc:picChg chg="del">
          <ac:chgData name="석하림" userId="S::harim.seok@tanine2009.onmicrosoft.com::c2673a2e-0d8b-4b48-8d6f-4785e88947b6" providerId="AD" clId="Web-{795CA63D-431F-D746-15B0-AEEAEE965C93}" dt="2023-09-07T23:03:33.622" v="27"/>
          <ac:picMkLst>
            <pc:docMk/>
            <pc:sldMk cId="3149052417" sldId="293"/>
            <ac:picMk id="11" creationId="{C5D102D6-F5F1-4C9F-CD08-6D5D72A00CAE}"/>
          </ac:picMkLst>
        </pc:picChg>
      </pc:sldChg>
    </pc:docChg>
  </pc:docChgLst>
  <pc:docChgLst>
    <pc:chgData name="석하림" userId="S::harim.seok@tanine2009.onmicrosoft.com::c2673a2e-0d8b-4b48-8d6f-4785e88947b6" providerId="AD" clId="Web-{F6B1FC26-8CE5-BB48-1690-C1456D710B1A}"/>
    <pc:docChg chg="modSld sldOrd">
      <pc:chgData name="석하림" userId="S::harim.seok@tanine2009.onmicrosoft.com::c2673a2e-0d8b-4b48-8d6f-4785e88947b6" providerId="AD" clId="Web-{F6B1FC26-8CE5-BB48-1690-C1456D710B1A}" dt="2023-09-08T05:08:53.920" v="667"/>
      <pc:docMkLst>
        <pc:docMk/>
      </pc:docMkLst>
      <pc:sldChg chg="modSp ord">
        <pc:chgData name="석하림" userId="S::harim.seok@tanine2009.onmicrosoft.com::c2673a2e-0d8b-4b48-8d6f-4785e88947b6" providerId="AD" clId="Web-{F6B1FC26-8CE5-BB48-1690-C1456D710B1A}" dt="2023-09-08T05:06:22.510" v="428" actId="20577"/>
        <pc:sldMkLst>
          <pc:docMk/>
          <pc:sldMk cId="1784310159" sldId="276"/>
        </pc:sldMkLst>
        <pc:spChg chg="mod">
          <ac:chgData name="석하림" userId="S::harim.seok@tanine2009.onmicrosoft.com::c2673a2e-0d8b-4b48-8d6f-4785e88947b6" providerId="AD" clId="Web-{F6B1FC26-8CE5-BB48-1690-C1456D710B1A}" dt="2023-09-08T04:59:49.204" v="263" actId="20577"/>
          <ac:spMkLst>
            <pc:docMk/>
            <pc:sldMk cId="1784310159" sldId="276"/>
            <ac:spMk id="3" creationId="{00000000-0000-0000-0000-000000000000}"/>
          </ac:spMkLst>
        </pc:spChg>
        <pc:spChg chg="mod">
          <ac:chgData name="석하림" userId="S::harim.seok@tanine2009.onmicrosoft.com::c2673a2e-0d8b-4b48-8d6f-4785e88947b6" providerId="AD" clId="Web-{F6B1FC26-8CE5-BB48-1690-C1456D710B1A}" dt="2023-09-08T05:05:55.932" v="404" actId="20577"/>
          <ac:spMkLst>
            <pc:docMk/>
            <pc:sldMk cId="1784310159" sldId="276"/>
            <ac:spMk id="4" creationId="{00000000-0000-0000-0000-000000000000}"/>
          </ac:spMkLst>
        </pc:spChg>
        <pc:spChg chg="mod">
          <ac:chgData name="석하림" userId="S::harim.seok@tanine2009.onmicrosoft.com::c2673a2e-0d8b-4b48-8d6f-4785e88947b6" providerId="AD" clId="Web-{F6B1FC26-8CE5-BB48-1690-C1456D710B1A}" dt="2023-09-08T05:06:22.510" v="428" actId="20577"/>
          <ac:spMkLst>
            <pc:docMk/>
            <pc:sldMk cId="1784310159" sldId="276"/>
            <ac:spMk id="7" creationId="{00000000-0000-0000-0000-000000000000}"/>
          </ac:spMkLst>
        </pc:spChg>
        <pc:spChg chg="mod">
          <ac:chgData name="석하림" userId="S::harim.seok@tanine2009.onmicrosoft.com::c2673a2e-0d8b-4b48-8d6f-4785e88947b6" providerId="AD" clId="Web-{F6B1FC26-8CE5-BB48-1690-C1456D710B1A}" dt="2023-09-08T05:00:00.189" v="271" actId="20577"/>
          <ac:spMkLst>
            <pc:docMk/>
            <pc:sldMk cId="1784310159" sldId="276"/>
            <ac:spMk id="8" creationId="{00000000-0000-0000-0000-000000000000}"/>
          </ac:spMkLst>
        </pc:spChg>
      </pc:sldChg>
      <pc:sldChg chg="modSp">
        <pc:chgData name="석하림" userId="S::harim.seok@tanine2009.onmicrosoft.com::c2673a2e-0d8b-4b48-8d6f-4785e88947b6" providerId="AD" clId="Web-{F6B1FC26-8CE5-BB48-1690-C1456D710B1A}" dt="2023-09-08T05:05:43.822" v="401" actId="20577"/>
        <pc:sldMkLst>
          <pc:docMk/>
          <pc:sldMk cId="2284980071" sldId="277"/>
        </pc:sldMkLst>
        <pc:spChg chg="mod">
          <ac:chgData name="석하림" userId="S::harim.seok@tanine2009.onmicrosoft.com::c2673a2e-0d8b-4b48-8d6f-4785e88947b6" providerId="AD" clId="Web-{F6B1FC26-8CE5-BB48-1690-C1456D710B1A}" dt="2023-09-08T05:05:43.822" v="401" actId="20577"/>
          <ac:spMkLst>
            <pc:docMk/>
            <pc:sldMk cId="2284980071" sldId="277"/>
            <ac:spMk id="4" creationId="{00000000-0000-0000-0000-000000000000}"/>
          </ac:spMkLst>
        </pc:spChg>
        <pc:spChg chg="mod">
          <ac:chgData name="석하림" userId="S::harim.seok@tanine2009.onmicrosoft.com::c2673a2e-0d8b-4b48-8d6f-4785e88947b6" providerId="AD" clId="Web-{F6B1FC26-8CE5-BB48-1690-C1456D710B1A}" dt="2023-09-08T05:05:29.431" v="393" actId="20577"/>
          <ac:spMkLst>
            <pc:docMk/>
            <pc:sldMk cId="2284980071" sldId="277"/>
            <ac:spMk id="7" creationId="{00000000-0000-0000-0000-000000000000}"/>
          </ac:spMkLst>
        </pc:spChg>
        <pc:spChg chg="mod">
          <ac:chgData name="석하림" userId="S::harim.seok@tanine2009.onmicrosoft.com::c2673a2e-0d8b-4b48-8d6f-4785e88947b6" providerId="AD" clId="Web-{F6B1FC26-8CE5-BB48-1690-C1456D710B1A}" dt="2023-09-08T05:00:51.830" v="300" actId="20577"/>
          <ac:spMkLst>
            <pc:docMk/>
            <pc:sldMk cId="2284980071" sldId="277"/>
            <ac:spMk id="8" creationId="{00000000-0000-0000-0000-000000000000}"/>
          </ac:spMkLst>
        </pc:spChg>
      </pc:sldChg>
      <pc:sldChg chg="modSp">
        <pc:chgData name="석하림" userId="S::harim.seok@tanine2009.onmicrosoft.com::c2673a2e-0d8b-4b48-8d6f-4785e88947b6" providerId="AD" clId="Web-{F6B1FC26-8CE5-BB48-1690-C1456D710B1A}" dt="2023-09-08T05:06:30.464" v="431" actId="20577"/>
        <pc:sldMkLst>
          <pc:docMk/>
          <pc:sldMk cId="3420182067" sldId="278"/>
        </pc:sldMkLst>
        <pc:spChg chg="mod">
          <ac:chgData name="석하림" userId="S::harim.seok@tanine2009.onmicrosoft.com::c2673a2e-0d8b-4b48-8d6f-4785e88947b6" providerId="AD" clId="Web-{F6B1FC26-8CE5-BB48-1690-C1456D710B1A}" dt="2023-09-08T04:59:34.094" v="249" actId="20577"/>
          <ac:spMkLst>
            <pc:docMk/>
            <pc:sldMk cId="3420182067" sldId="278"/>
            <ac:spMk id="3" creationId="{00000000-0000-0000-0000-000000000000}"/>
          </ac:spMkLst>
        </pc:spChg>
        <pc:spChg chg="mod">
          <ac:chgData name="석하림" userId="S::harim.seok@tanine2009.onmicrosoft.com::c2673a2e-0d8b-4b48-8d6f-4785e88947b6" providerId="AD" clId="Web-{F6B1FC26-8CE5-BB48-1690-C1456D710B1A}" dt="2023-09-08T05:06:11.338" v="425" actId="20577"/>
          <ac:spMkLst>
            <pc:docMk/>
            <pc:sldMk cId="3420182067" sldId="278"/>
            <ac:spMk id="4" creationId="{00000000-0000-0000-0000-000000000000}"/>
          </ac:spMkLst>
        </pc:spChg>
        <pc:spChg chg="mod">
          <ac:chgData name="석하림" userId="S::harim.seok@tanine2009.onmicrosoft.com::c2673a2e-0d8b-4b48-8d6f-4785e88947b6" providerId="AD" clId="Web-{F6B1FC26-8CE5-BB48-1690-C1456D710B1A}" dt="2023-09-08T05:06:30.464" v="431" actId="20577"/>
          <ac:spMkLst>
            <pc:docMk/>
            <pc:sldMk cId="3420182067" sldId="278"/>
            <ac:spMk id="7" creationId="{00000000-0000-0000-0000-000000000000}"/>
          </ac:spMkLst>
        </pc:spChg>
        <pc:spChg chg="mod">
          <ac:chgData name="석하림" userId="S::harim.seok@tanine2009.onmicrosoft.com::c2673a2e-0d8b-4b48-8d6f-4785e88947b6" providerId="AD" clId="Web-{F6B1FC26-8CE5-BB48-1690-C1456D710B1A}" dt="2023-09-08T05:00:44.752" v="298" actId="20577"/>
          <ac:spMkLst>
            <pc:docMk/>
            <pc:sldMk cId="3420182067" sldId="278"/>
            <ac:spMk id="8" creationId="{00000000-0000-0000-0000-000000000000}"/>
          </ac:spMkLst>
        </pc:spChg>
      </pc:sldChg>
      <pc:sldChg chg="modSp">
        <pc:chgData name="석하림" userId="S::harim.seok@tanine2009.onmicrosoft.com::c2673a2e-0d8b-4b48-8d6f-4785e88947b6" providerId="AD" clId="Web-{F6B1FC26-8CE5-BB48-1690-C1456D710B1A}" dt="2023-09-08T05:08:53.920" v="667"/>
        <pc:sldMkLst>
          <pc:docMk/>
          <pc:sldMk cId="3495305372" sldId="292"/>
        </pc:sldMkLst>
        <pc:spChg chg="mod">
          <ac:chgData name="석하림" userId="S::harim.seok@tanine2009.onmicrosoft.com::c2673a2e-0d8b-4b48-8d6f-4785e88947b6" providerId="AD" clId="Web-{F6B1FC26-8CE5-BB48-1690-C1456D710B1A}" dt="2023-09-08T05:03:58.648" v="365" actId="20577"/>
          <ac:spMkLst>
            <pc:docMk/>
            <pc:sldMk cId="3495305372" sldId="292"/>
            <ac:spMk id="4" creationId="{00000000-0000-0000-0000-000000000000}"/>
          </ac:spMkLst>
        </pc:spChg>
        <pc:spChg chg="mod">
          <ac:chgData name="석하림" userId="S::harim.seok@tanine2009.onmicrosoft.com::c2673a2e-0d8b-4b48-8d6f-4785e88947b6" providerId="AD" clId="Web-{F6B1FC26-8CE5-BB48-1690-C1456D710B1A}" dt="2023-09-08T05:04:40.977" v="376" actId="20577"/>
          <ac:spMkLst>
            <pc:docMk/>
            <pc:sldMk cId="3495305372" sldId="292"/>
            <ac:spMk id="7" creationId="{00000000-0000-0000-0000-000000000000}"/>
          </ac:spMkLst>
        </pc:spChg>
        <pc:spChg chg="mod">
          <ac:chgData name="석하림" userId="S::harim.seok@tanine2009.onmicrosoft.com::c2673a2e-0d8b-4b48-8d6f-4785e88947b6" providerId="AD" clId="Web-{F6B1FC26-8CE5-BB48-1690-C1456D710B1A}" dt="2023-09-08T05:01:09.268" v="306" actId="20577"/>
          <ac:spMkLst>
            <pc:docMk/>
            <pc:sldMk cId="3495305372" sldId="292"/>
            <ac:spMk id="8" creationId="{00000000-0000-0000-0000-000000000000}"/>
          </ac:spMkLst>
        </pc:spChg>
        <pc:graphicFrameChg chg="mod modGraphic">
          <ac:chgData name="석하림" userId="S::harim.seok@tanine2009.onmicrosoft.com::c2673a2e-0d8b-4b48-8d6f-4785e88947b6" providerId="AD" clId="Web-{F6B1FC26-8CE5-BB48-1690-C1456D710B1A}" dt="2023-09-08T05:08:53.920" v="667"/>
          <ac:graphicFrameMkLst>
            <pc:docMk/>
            <pc:sldMk cId="3495305372" sldId="292"/>
            <ac:graphicFrameMk id="9" creationId="{00000000-0000-0000-0000-000000000000}"/>
          </ac:graphicFrameMkLst>
        </pc:graphicFrameChg>
      </pc:sldChg>
      <pc:sldChg chg="addSp delSp modSp">
        <pc:chgData name="석하림" userId="S::harim.seok@tanine2009.onmicrosoft.com::c2673a2e-0d8b-4b48-8d6f-4785e88947b6" providerId="AD" clId="Web-{F6B1FC26-8CE5-BB48-1690-C1456D710B1A}" dt="2023-09-08T05:03:08.678" v="346" actId="20577"/>
        <pc:sldMkLst>
          <pc:docMk/>
          <pc:sldMk cId="2421661825" sldId="294"/>
        </pc:sldMkLst>
        <pc:spChg chg="mod">
          <ac:chgData name="석하림" userId="S::harim.seok@tanine2009.onmicrosoft.com::c2673a2e-0d8b-4b48-8d6f-4785e88947b6" providerId="AD" clId="Web-{F6B1FC26-8CE5-BB48-1690-C1456D710B1A}" dt="2023-09-08T05:02:06.301" v="323" actId="20577"/>
          <ac:spMkLst>
            <pc:docMk/>
            <pc:sldMk cId="2421661825" sldId="294"/>
            <ac:spMk id="4" creationId="{00000000-0000-0000-0000-000000000000}"/>
          </ac:spMkLst>
        </pc:spChg>
        <pc:spChg chg="del mod">
          <ac:chgData name="석하림" userId="S::harim.seok@tanine2009.onmicrosoft.com::c2673a2e-0d8b-4b48-8d6f-4785e88947b6" providerId="AD" clId="Web-{F6B1FC26-8CE5-BB48-1690-C1456D710B1A}" dt="2023-09-08T05:02:34.989" v="336"/>
          <ac:spMkLst>
            <pc:docMk/>
            <pc:sldMk cId="2421661825" sldId="294"/>
            <ac:spMk id="7" creationId="{00000000-0000-0000-0000-000000000000}"/>
          </ac:spMkLst>
        </pc:spChg>
        <pc:spChg chg="mod">
          <ac:chgData name="석하림" userId="S::harim.seok@tanine2009.onmicrosoft.com::c2673a2e-0d8b-4b48-8d6f-4785e88947b6" providerId="AD" clId="Web-{F6B1FC26-8CE5-BB48-1690-C1456D710B1A}" dt="2023-09-08T05:01:16.972" v="310" actId="20577"/>
          <ac:spMkLst>
            <pc:docMk/>
            <pc:sldMk cId="2421661825" sldId="294"/>
            <ac:spMk id="8" creationId="{00000000-0000-0000-0000-000000000000}"/>
          </ac:spMkLst>
        </pc:spChg>
        <pc:spChg chg="add mod">
          <ac:chgData name="석하림" userId="S::harim.seok@tanine2009.onmicrosoft.com::c2673a2e-0d8b-4b48-8d6f-4785e88947b6" providerId="AD" clId="Web-{F6B1FC26-8CE5-BB48-1690-C1456D710B1A}" dt="2023-09-08T05:03:08.678" v="346" actId="20577"/>
          <ac:spMkLst>
            <pc:docMk/>
            <pc:sldMk cId="2421661825" sldId="294"/>
            <ac:spMk id="18" creationId="{2971F50A-C132-C48D-6F46-D1CC5EF412A9}"/>
          </ac:spMkLst>
        </pc:spChg>
        <pc:graphicFrameChg chg="mod modGraphic">
          <ac:chgData name="석하림" userId="S::harim.seok@tanine2009.onmicrosoft.com::c2673a2e-0d8b-4b48-8d6f-4785e88947b6" providerId="AD" clId="Web-{F6B1FC26-8CE5-BB48-1690-C1456D710B1A}" dt="2023-09-08T04:59:01.734" v="229"/>
          <ac:graphicFrameMkLst>
            <pc:docMk/>
            <pc:sldMk cId="2421661825" sldId="294"/>
            <ac:graphicFrameMk id="9" creationId="{00000000-0000-0000-0000-000000000000}"/>
          </ac:graphicFrameMkLst>
        </pc:graphicFrameChg>
      </pc:sldChg>
      <pc:sldChg chg="modSp">
        <pc:chgData name="석하림" userId="S::harim.seok@tanine2009.onmicrosoft.com::c2673a2e-0d8b-4b48-8d6f-4785e88947b6" providerId="AD" clId="Web-{F6B1FC26-8CE5-BB48-1690-C1456D710B1A}" dt="2023-09-08T05:05:19.196" v="389" actId="20577"/>
        <pc:sldMkLst>
          <pc:docMk/>
          <pc:sldMk cId="550923076" sldId="295"/>
        </pc:sldMkLst>
        <pc:spChg chg="mod">
          <ac:chgData name="석하림" userId="S::harim.seok@tanine2009.onmicrosoft.com::c2673a2e-0d8b-4b48-8d6f-4785e88947b6" providerId="AD" clId="Web-{F6B1FC26-8CE5-BB48-1690-C1456D710B1A}" dt="2023-09-08T05:05:19.196" v="389" actId="20577"/>
          <ac:spMkLst>
            <pc:docMk/>
            <pc:sldMk cId="550923076" sldId="295"/>
            <ac:spMk id="4" creationId="{00000000-0000-0000-0000-000000000000}"/>
          </ac:spMkLst>
        </pc:spChg>
        <pc:spChg chg="mod">
          <ac:chgData name="석하림" userId="S::harim.seok@tanine2009.onmicrosoft.com::c2673a2e-0d8b-4b48-8d6f-4785e88947b6" providerId="AD" clId="Web-{F6B1FC26-8CE5-BB48-1690-C1456D710B1A}" dt="2023-09-08T05:05:02.399" v="383" actId="20577"/>
          <ac:spMkLst>
            <pc:docMk/>
            <pc:sldMk cId="550923076" sldId="295"/>
            <ac:spMk id="7" creationId="{00000000-0000-0000-0000-000000000000}"/>
          </ac:spMkLst>
        </pc:spChg>
        <pc:spChg chg="mod">
          <ac:chgData name="석하림" userId="S::harim.seok@tanine2009.onmicrosoft.com::c2673a2e-0d8b-4b48-8d6f-4785e88947b6" providerId="AD" clId="Web-{F6B1FC26-8CE5-BB48-1690-C1456D710B1A}" dt="2023-09-08T05:00:59.268" v="302" actId="20577"/>
          <ac:spMkLst>
            <pc:docMk/>
            <pc:sldMk cId="550923076" sldId="295"/>
            <ac:spMk id="8" creationId="{00000000-0000-0000-0000-000000000000}"/>
          </ac:spMkLst>
        </pc:spChg>
      </pc:sldChg>
      <pc:sldChg chg="modSp">
        <pc:chgData name="석하림" userId="S::harim.seok@tanine2009.onmicrosoft.com::c2673a2e-0d8b-4b48-8d6f-4785e88947b6" providerId="AD" clId="Web-{F6B1FC26-8CE5-BB48-1690-C1456D710B1A}" dt="2023-09-08T05:04:49.446" v="379" actId="20577"/>
        <pc:sldMkLst>
          <pc:docMk/>
          <pc:sldMk cId="160066424" sldId="296"/>
        </pc:sldMkLst>
        <pc:spChg chg="mod">
          <ac:chgData name="석하림" userId="S::harim.seok@tanine2009.onmicrosoft.com::c2673a2e-0d8b-4b48-8d6f-4785e88947b6" providerId="AD" clId="Web-{F6B1FC26-8CE5-BB48-1690-C1456D710B1A}" dt="2023-09-08T05:04:17.023" v="370" actId="20577"/>
          <ac:spMkLst>
            <pc:docMk/>
            <pc:sldMk cId="160066424" sldId="296"/>
            <ac:spMk id="4" creationId="{00000000-0000-0000-0000-000000000000}"/>
          </ac:spMkLst>
        </pc:spChg>
        <pc:spChg chg="mod">
          <ac:chgData name="석하림" userId="S::harim.seok@tanine2009.onmicrosoft.com::c2673a2e-0d8b-4b48-8d6f-4785e88947b6" providerId="AD" clId="Web-{F6B1FC26-8CE5-BB48-1690-C1456D710B1A}" dt="2023-09-08T05:04:49.446" v="379" actId="20577"/>
          <ac:spMkLst>
            <pc:docMk/>
            <pc:sldMk cId="160066424" sldId="296"/>
            <ac:spMk id="7" creationId="{00000000-0000-0000-0000-000000000000}"/>
          </ac:spMkLst>
        </pc:spChg>
        <pc:spChg chg="mod">
          <ac:chgData name="석하림" userId="S::harim.seok@tanine2009.onmicrosoft.com::c2673a2e-0d8b-4b48-8d6f-4785e88947b6" providerId="AD" clId="Web-{F6B1FC26-8CE5-BB48-1690-C1456D710B1A}" dt="2023-09-08T05:01:03.862" v="304" actId="20577"/>
          <ac:spMkLst>
            <pc:docMk/>
            <pc:sldMk cId="160066424" sldId="296"/>
            <ac:spMk id="8" creationId="{00000000-0000-0000-0000-000000000000}"/>
          </ac:spMkLst>
        </pc:spChg>
      </pc:sldChg>
      <pc:sldChg chg="modSp">
        <pc:chgData name="석하림" userId="S::harim.seok@tanine2009.onmicrosoft.com::c2673a2e-0d8b-4b48-8d6f-4785e88947b6" providerId="AD" clId="Web-{F6B1FC26-8CE5-BB48-1690-C1456D710B1A}" dt="2023-09-08T05:03:28.475" v="351" actId="20577"/>
        <pc:sldMkLst>
          <pc:docMk/>
          <pc:sldMk cId="1384766513" sldId="299"/>
        </pc:sldMkLst>
        <pc:spChg chg="mod">
          <ac:chgData name="석하림" userId="S::harim.seok@tanine2009.onmicrosoft.com::c2673a2e-0d8b-4b48-8d6f-4785e88947b6" providerId="AD" clId="Web-{F6B1FC26-8CE5-BB48-1690-C1456D710B1A}" dt="2023-09-08T05:03:28.475" v="351" actId="20577"/>
          <ac:spMkLst>
            <pc:docMk/>
            <pc:sldMk cId="1384766513" sldId="299"/>
            <ac:spMk id="4" creationId="{00000000-0000-0000-0000-000000000000}"/>
          </ac:spMkLst>
        </pc:spChg>
        <pc:spChg chg="mod">
          <ac:chgData name="석하림" userId="S::harim.seok@tanine2009.onmicrosoft.com::c2673a2e-0d8b-4b48-8d6f-4785e88947b6" providerId="AD" clId="Web-{F6B1FC26-8CE5-BB48-1690-C1456D710B1A}" dt="2023-09-08T05:03:17.147" v="348" actId="20577"/>
          <ac:spMkLst>
            <pc:docMk/>
            <pc:sldMk cId="1384766513" sldId="299"/>
            <ac:spMk id="7" creationId="{00000000-0000-0000-0000-000000000000}"/>
          </ac:spMkLst>
        </pc:spChg>
        <pc:spChg chg="mod">
          <ac:chgData name="석하림" userId="S::harim.seok@tanine2009.onmicrosoft.com::c2673a2e-0d8b-4b48-8d6f-4785e88947b6" providerId="AD" clId="Web-{F6B1FC26-8CE5-BB48-1690-C1456D710B1A}" dt="2023-09-08T05:01:12.815" v="308" actId="20577"/>
          <ac:spMkLst>
            <pc:docMk/>
            <pc:sldMk cId="1384766513" sldId="299"/>
            <ac:spMk id="8" creationId="{00000000-0000-0000-0000-000000000000}"/>
          </ac:spMkLst>
        </pc:spChg>
      </pc:sldChg>
    </pc:docChg>
  </pc:docChgLst>
  <pc:docChgLst>
    <pc:chgData name="석하림" userId="S::harim.seok@tanine2009.onmicrosoft.com::c2673a2e-0d8b-4b48-8d6f-4785e88947b6" providerId="AD" clId="Web-{761FC396-356F-1F6D-D5F1-24E069D65061}"/>
    <pc:docChg chg="modSld">
      <pc:chgData name="석하림" userId="S::harim.seok@tanine2009.onmicrosoft.com::c2673a2e-0d8b-4b48-8d6f-4785e88947b6" providerId="AD" clId="Web-{761FC396-356F-1F6D-D5F1-24E069D65061}" dt="2023-09-05T22:50:38.424" v="20" actId="20577"/>
      <pc:docMkLst>
        <pc:docMk/>
      </pc:docMkLst>
      <pc:sldChg chg="modSp">
        <pc:chgData name="석하림" userId="S::harim.seok@tanine2009.onmicrosoft.com::c2673a2e-0d8b-4b48-8d6f-4785e88947b6" providerId="AD" clId="Web-{761FC396-356F-1F6D-D5F1-24E069D65061}" dt="2023-09-05T22:50:38.424" v="20" actId="20577"/>
        <pc:sldMkLst>
          <pc:docMk/>
          <pc:sldMk cId="2582968257" sldId="257"/>
        </pc:sldMkLst>
        <pc:spChg chg="mod">
          <ac:chgData name="석하림" userId="S::harim.seok@tanine2009.onmicrosoft.com::c2673a2e-0d8b-4b48-8d6f-4785e88947b6" providerId="AD" clId="Web-{761FC396-356F-1F6D-D5F1-24E069D65061}" dt="2023-09-05T22:50:05.609" v="5" actId="20577"/>
          <ac:spMkLst>
            <pc:docMk/>
            <pc:sldMk cId="2582968257" sldId="257"/>
            <ac:spMk id="8" creationId="{00000000-0000-0000-0000-000000000000}"/>
          </ac:spMkLst>
        </pc:spChg>
        <pc:spChg chg="mod">
          <ac:chgData name="석하림" userId="S::harim.seok@tanine2009.onmicrosoft.com::c2673a2e-0d8b-4b48-8d6f-4785e88947b6" providerId="AD" clId="Web-{761FC396-356F-1F6D-D5F1-24E069D65061}" dt="2023-09-05T22:50:38.424" v="20" actId="20577"/>
          <ac:spMkLst>
            <pc:docMk/>
            <pc:sldMk cId="2582968257" sldId="257"/>
            <ac:spMk id="9" creationId="{00000000-0000-0000-0000-000000000000}"/>
          </ac:spMkLst>
        </pc:spChg>
      </pc:sldChg>
    </pc:docChg>
  </pc:docChgLst>
  <pc:docChgLst>
    <pc:chgData name="석하림" userId="S::harim.seok@tanine2009.onmicrosoft.com::c2673a2e-0d8b-4b48-8d6f-4785e88947b6" providerId="AD" clId="Web-{D7B88DB9-B248-9A52-7271-EB7143F8FDD8}"/>
    <pc:docChg chg="addSld delSld modSld sldOrd">
      <pc:chgData name="석하림" userId="S::harim.seok@tanine2009.onmicrosoft.com::c2673a2e-0d8b-4b48-8d6f-4785e88947b6" providerId="AD" clId="Web-{D7B88DB9-B248-9A52-7271-EB7143F8FDD8}" dt="2023-09-08T04:57:25.987" v="2452"/>
      <pc:docMkLst>
        <pc:docMk/>
      </pc:docMkLst>
      <pc:sldChg chg="modSp">
        <pc:chgData name="석하림" userId="S::harim.seok@tanine2009.onmicrosoft.com::c2673a2e-0d8b-4b48-8d6f-4785e88947b6" providerId="AD" clId="Web-{D7B88DB9-B248-9A52-7271-EB7143F8FDD8}" dt="2023-09-08T03:58:11.541" v="509"/>
        <pc:sldMkLst>
          <pc:docMk/>
          <pc:sldMk cId="1784310159" sldId="276"/>
        </pc:sldMkLst>
        <pc:spChg chg="mod">
          <ac:chgData name="석하림" userId="S::harim.seok@tanine2009.onmicrosoft.com::c2673a2e-0d8b-4b48-8d6f-4785e88947b6" providerId="AD" clId="Web-{D7B88DB9-B248-9A52-7271-EB7143F8FDD8}" dt="2023-09-08T03:54:58.500" v="233" actId="20577"/>
          <ac:spMkLst>
            <pc:docMk/>
            <pc:sldMk cId="1784310159" sldId="276"/>
            <ac:spMk id="31" creationId="{85ECBA13-003C-F9E1-0143-559B9659F1B5}"/>
          </ac:spMkLst>
        </pc:spChg>
        <pc:spChg chg="mod">
          <ac:chgData name="석하림" userId="S::harim.seok@tanine2009.onmicrosoft.com::c2673a2e-0d8b-4b48-8d6f-4785e88947b6" providerId="AD" clId="Web-{D7B88DB9-B248-9A52-7271-EB7143F8FDD8}" dt="2023-09-08T03:55:03.516" v="234" actId="20577"/>
          <ac:spMkLst>
            <pc:docMk/>
            <pc:sldMk cId="1784310159" sldId="276"/>
            <ac:spMk id="32" creationId="{46705C13-618F-918F-4D5A-B49D76F2F6A9}"/>
          </ac:spMkLst>
        </pc:spChg>
        <pc:spChg chg="mod">
          <ac:chgData name="석하림" userId="S::harim.seok@tanine2009.onmicrosoft.com::c2673a2e-0d8b-4b48-8d6f-4785e88947b6" providerId="AD" clId="Web-{D7B88DB9-B248-9A52-7271-EB7143F8FDD8}" dt="2023-09-08T03:55:06.704" v="235" actId="20577"/>
          <ac:spMkLst>
            <pc:docMk/>
            <pc:sldMk cId="1784310159" sldId="276"/>
            <ac:spMk id="33" creationId="{5C4B7EEB-A24C-70F5-84C3-6BDE786F26AD}"/>
          </ac:spMkLst>
        </pc:spChg>
        <pc:spChg chg="mod">
          <ac:chgData name="석하림" userId="S::harim.seok@tanine2009.onmicrosoft.com::c2673a2e-0d8b-4b48-8d6f-4785e88947b6" providerId="AD" clId="Web-{D7B88DB9-B248-9A52-7271-EB7143F8FDD8}" dt="2023-09-08T03:55:10.266" v="236" actId="20577"/>
          <ac:spMkLst>
            <pc:docMk/>
            <pc:sldMk cId="1784310159" sldId="276"/>
            <ac:spMk id="34" creationId="{3161857A-EE6D-DD0E-D8D9-57DA1ACB773E}"/>
          </ac:spMkLst>
        </pc:spChg>
        <pc:graphicFrameChg chg="mod modGraphic">
          <ac:chgData name="석하림" userId="S::harim.seok@tanine2009.onmicrosoft.com::c2673a2e-0d8b-4b48-8d6f-4785e88947b6" providerId="AD" clId="Web-{D7B88DB9-B248-9A52-7271-EB7143F8FDD8}" dt="2023-09-08T03:58:11.541" v="509"/>
          <ac:graphicFrameMkLst>
            <pc:docMk/>
            <pc:sldMk cId="1784310159" sldId="276"/>
            <ac:graphicFrameMk id="9" creationId="{00000000-0000-0000-0000-000000000000}"/>
          </ac:graphicFrameMkLst>
        </pc:graphicFrameChg>
      </pc:sldChg>
      <pc:sldChg chg="addSp delSp modSp add del">
        <pc:chgData name="석하림" userId="S::harim.seok@tanine2009.onmicrosoft.com::c2673a2e-0d8b-4b48-8d6f-4785e88947b6" providerId="AD" clId="Web-{D7B88DB9-B248-9A52-7271-EB7143F8FDD8}" dt="2023-09-08T04:42:18.183" v="1249"/>
        <pc:sldMkLst>
          <pc:docMk/>
          <pc:sldMk cId="2284980071" sldId="277"/>
        </pc:sldMkLst>
        <pc:spChg chg="add mod">
          <ac:chgData name="석하림" userId="S::harim.seok@tanine2009.onmicrosoft.com::c2673a2e-0d8b-4b48-8d6f-4785e88947b6" providerId="AD" clId="Web-{D7B88DB9-B248-9A52-7271-EB7143F8FDD8}" dt="2023-09-08T04:06:24.202" v="723" actId="1076"/>
          <ac:spMkLst>
            <pc:docMk/>
            <pc:sldMk cId="2284980071" sldId="277"/>
            <ac:spMk id="14" creationId="{F533F8D9-B84F-02E4-D8D3-9E2A2DB8A314}"/>
          </ac:spMkLst>
        </pc:spChg>
        <pc:spChg chg="add del">
          <ac:chgData name="석하림" userId="S::harim.seok@tanine2009.onmicrosoft.com::c2673a2e-0d8b-4b48-8d6f-4785e88947b6" providerId="AD" clId="Web-{D7B88DB9-B248-9A52-7271-EB7143F8FDD8}" dt="2023-09-08T04:06:34.718" v="726"/>
          <ac:spMkLst>
            <pc:docMk/>
            <pc:sldMk cId="2284980071" sldId="277"/>
            <ac:spMk id="15" creationId="{F770EB5F-8A03-9CE8-7A0E-85023C5A8A5B}"/>
          </ac:spMkLst>
        </pc:spChg>
        <pc:spChg chg="add del">
          <ac:chgData name="석하림" userId="S::harim.seok@tanine2009.onmicrosoft.com::c2673a2e-0d8b-4b48-8d6f-4785e88947b6" providerId="AD" clId="Web-{D7B88DB9-B248-9A52-7271-EB7143F8FDD8}" dt="2023-09-08T04:06:34.718" v="725"/>
          <ac:spMkLst>
            <pc:docMk/>
            <pc:sldMk cId="2284980071" sldId="277"/>
            <ac:spMk id="16" creationId="{E554E1B7-350A-E80E-5943-648990A0367E}"/>
          </ac:spMkLst>
        </pc:spChg>
        <pc:spChg chg="add del mod">
          <ac:chgData name="석하림" userId="S::harim.seok@tanine2009.onmicrosoft.com::c2673a2e-0d8b-4b48-8d6f-4785e88947b6" providerId="AD" clId="Web-{D7B88DB9-B248-9A52-7271-EB7143F8FDD8}" dt="2023-09-08T04:06:51.312" v="735"/>
          <ac:spMkLst>
            <pc:docMk/>
            <pc:sldMk cId="2284980071" sldId="277"/>
            <ac:spMk id="17" creationId="{8D23327C-36E8-C33C-1C8C-EE7F1127835E}"/>
          </ac:spMkLst>
        </pc:spChg>
        <pc:spChg chg="add del mod">
          <ac:chgData name="석하림" userId="S::harim.seok@tanine2009.onmicrosoft.com::c2673a2e-0d8b-4b48-8d6f-4785e88947b6" providerId="AD" clId="Web-{D7B88DB9-B248-9A52-7271-EB7143F8FDD8}" dt="2023-09-08T04:06:51.312" v="734"/>
          <ac:spMkLst>
            <pc:docMk/>
            <pc:sldMk cId="2284980071" sldId="277"/>
            <ac:spMk id="18" creationId="{9BA98E0B-B28F-FDC3-073D-054C7A9FF4CE}"/>
          </ac:spMkLst>
        </pc:spChg>
        <pc:spChg chg="mod">
          <ac:chgData name="석하림" userId="S::harim.seok@tanine2009.onmicrosoft.com::c2673a2e-0d8b-4b48-8d6f-4785e88947b6" providerId="AD" clId="Web-{D7B88DB9-B248-9A52-7271-EB7143F8FDD8}" dt="2023-09-08T04:09:15.193" v="759" actId="20577"/>
          <ac:spMkLst>
            <pc:docMk/>
            <pc:sldMk cId="2284980071" sldId="277"/>
            <ac:spMk id="25" creationId="{00000000-0000-0000-0000-000000000000}"/>
          </ac:spMkLst>
        </pc:spChg>
        <pc:graphicFrameChg chg="mod modGraphic">
          <ac:chgData name="석하림" userId="S::harim.seok@tanine2009.onmicrosoft.com::c2673a2e-0d8b-4b48-8d6f-4785e88947b6" providerId="AD" clId="Web-{D7B88DB9-B248-9A52-7271-EB7143F8FDD8}" dt="2023-09-08T04:42:18.183" v="1249"/>
          <ac:graphicFrameMkLst>
            <pc:docMk/>
            <pc:sldMk cId="2284980071" sldId="277"/>
            <ac:graphicFrameMk id="9" creationId="{00000000-0000-0000-0000-000000000000}"/>
          </ac:graphicFrameMkLst>
        </pc:graphicFrameChg>
        <pc:picChg chg="add del mod">
          <ac:chgData name="석하림" userId="S::harim.seok@tanine2009.onmicrosoft.com::c2673a2e-0d8b-4b48-8d6f-4785e88947b6" providerId="AD" clId="Web-{D7B88DB9-B248-9A52-7271-EB7143F8FDD8}" dt="2023-09-08T03:44:35.443" v="11"/>
          <ac:picMkLst>
            <pc:docMk/>
            <pc:sldMk cId="2284980071" sldId="277"/>
            <ac:picMk id="10" creationId="{C73B26F9-B4B1-C934-A450-00F67A3CC4AA}"/>
          </ac:picMkLst>
        </pc:picChg>
        <pc:picChg chg="add mod ord">
          <ac:chgData name="석하림" userId="S::harim.seok@tanine2009.onmicrosoft.com::c2673a2e-0d8b-4b48-8d6f-4785e88947b6" providerId="AD" clId="Web-{D7B88DB9-B248-9A52-7271-EB7143F8FDD8}" dt="2023-09-08T04:06:15.061" v="719"/>
          <ac:picMkLst>
            <pc:docMk/>
            <pc:sldMk cId="2284980071" sldId="277"/>
            <ac:picMk id="11" creationId="{7F1D0AA1-DA05-F143-D098-7719F61D8EA7}"/>
          </ac:picMkLst>
        </pc:picChg>
        <pc:picChg chg="add del mod">
          <ac:chgData name="석하림" userId="S::harim.seok@tanine2009.onmicrosoft.com::c2673a2e-0d8b-4b48-8d6f-4785e88947b6" providerId="AD" clId="Web-{D7B88DB9-B248-9A52-7271-EB7143F8FDD8}" dt="2023-09-08T03:53:44.778" v="196"/>
          <ac:picMkLst>
            <pc:docMk/>
            <pc:sldMk cId="2284980071" sldId="277"/>
            <ac:picMk id="12" creationId="{2E0A52D2-29F0-AD56-8FAA-28FA4E03B84D}"/>
          </ac:picMkLst>
        </pc:picChg>
        <pc:picChg chg="add del mod">
          <ac:chgData name="석하림" userId="S::harim.seok@tanine2009.onmicrosoft.com::c2673a2e-0d8b-4b48-8d6f-4785e88947b6" providerId="AD" clId="Web-{D7B88DB9-B248-9A52-7271-EB7143F8FDD8}" dt="2023-09-08T03:53:40.278" v="194"/>
          <ac:picMkLst>
            <pc:docMk/>
            <pc:sldMk cId="2284980071" sldId="277"/>
            <ac:picMk id="13" creationId="{80D51851-1F37-F68E-E5CE-2176680FBC8D}"/>
          </ac:picMkLst>
        </pc:picChg>
        <pc:picChg chg="add del mod modCrop">
          <ac:chgData name="석하림" userId="S::harim.seok@tanine2009.onmicrosoft.com::c2673a2e-0d8b-4b48-8d6f-4785e88947b6" providerId="AD" clId="Web-{D7B88DB9-B248-9A52-7271-EB7143F8FDD8}" dt="2023-09-08T04:13:40.267" v="843"/>
          <ac:picMkLst>
            <pc:docMk/>
            <pc:sldMk cId="2284980071" sldId="277"/>
            <ac:picMk id="19" creationId="{2BD55CF9-C63C-1713-2AF2-FF34E566806A}"/>
          </ac:picMkLst>
        </pc:picChg>
      </pc:sldChg>
      <pc:sldChg chg="addSp delSp modSp">
        <pc:chgData name="석하림" userId="S::harim.seok@tanine2009.onmicrosoft.com::c2673a2e-0d8b-4b48-8d6f-4785e88947b6" providerId="AD" clId="Web-{D7B88DB9-B248-9A52-7271-EB7143F8FDD8}" dt="2023-09-08T04:51:30.722" v="1996"/>
        <pc:sldMkLst>
          <pc:docMk/>
          <pc:sldMk cId="3420182067" sldId="278"/>
        </pc:sldMkLst>
        <pc:spChg chg="add mod">
          <ac:chgData name="석하림" userId="S::harim.seok@tanine2009.onmicrosoft.com::c2673a2e-0d8b-4b48-8d6f-4785e88947b6" providerId="AD" clId="Web-{D7B88DB9-B248-9A52-7271-EB7143F8FDD8}" dt="2023-09-08T04:01:44.049" v="556" actId="20577"/>
          <ac:spMkLst>
            <pc:docMk/>
            <pc:sldMk cId="3420182067" sldId="278"/>
            <ac:spMk id="10" creationId="{05D9FF42-20CF-6416-F89D-64F7454BFECF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01:38.284" v="553" actId="20577"/>
          <ac:spMkLst>
            <pc:docMk/>
            <pc:sldMk cId="3420182067" sldId="278"/>
            <ac:spMk id="12" creationId="{5DDDCCE4-1BCC-FD30-6884-75DEFDEC866B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01:50.487" v="558" actId="20577"/>
          <ac:spMkLst>
            <pc:docMk/>
            <pc:sldMk cId="3420182067" sldId="278"/>
            <ac:spMk id="13" creationId="{04C6FF77-7297-2CAD-AEF5-20000D4AADC0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04:13.337" v="581" actId="1076"/>
          <ac:spMkLst>
            <pc:docMk/>
            <pc:sldMk cId="3420182067" sldId="278"/>
            <ac:spMk id="14" creationId="{8B471849-EAFE-5BAC-3868-1660D05B2B41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02:29.301" v="563" actId="20577"/>
          <ac:spMkLst>
            <pc:docMk/>
            <pc:sldMk cId="3420182067" sldId="278"/>
            <ac:spMk id="18" creationId="{FD0396DE-E428-2637-0214-B394B8638D09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02:51.646" v="566" actId="20577"/>
          <ac:spMkLst>
            <pc:docMk/>
            <pc:sldMk cId="3420182067" sldId="278"/>
            <ac:spMk id="19" creationId="{49C8A65E-6EEB-0F16-1ADA-430D1F826F2F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03:02.116" v="569" actId="20577"/>
          <ac:spMkLst>
            <pc:docMk/>
            <pc:sldMk cId="3420182067" sldId="278"/>
            <ac:spMk id="20" creationId="{ABCCE06E-43ED-937D-6573-57A65125B2A1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02:04.378" v="560" actId="20577"/>
          <ac:spMkLst>
            <pc:docMk/>
            <pc:sldMk cId="3420182067" sldId="278"/>
            <ac:spMk id="21" creationId="{2FC166F0-B68D-ED47-197F-CD70D04C2032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03:12.772" v="571" actId="20577"/>
          <ac:spMkLst>
            <pc:docMk/>
            <pc:sldMk cId="3420182067" sldId="278"/>
            <ac:spMk id="22" creationId="{35D316E9-B375-CB11-B9C2-868A376EFB85}"/>
          </ac:spMkLst>
        </pc:spChg>
        <pc:spChg chg="mod">
          <ac:chgData name="석하림" userId="S::harim.seok@tanine2009.onmicrosoft.com::c2673a2e-0d8b-4b48-8d6f-4785e88947b6" providerId="AD" clId="Web-{D7B88DB9-B248-9A52-7271-EB7143F8FDD8}" dt="2023-09-08T03:58:33.713" v="510" actId="1076"/>
          <ac:spMkLst>
            <pc:docMk/>
            <pc:sldMk cId="3420182067" sldId="278"/>
            <ac:spMk id="46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D7B88DB9-B248-9A52-7271-EB7143F8FDD8}" dt="2023-09-08T04:04:17.712" v="582"/>
          <ac:spMkLst>
            <pc:docMk/>
            <pc:sldMk cId="3420182067" sldId="278"/>
            <ac:spMk id="48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D7B88DB9-B248-9A52-7271-EB7143F8FDD8}" dt="2023-09-08T04:04:22.447" v="583"/>
          <ac:spMkLst>
            <pc:docMk/>
            <pc:sldMk cId="3420182067" sldId="278"/>
            <ac:spMk id="49" creationId="{9A175E6B-9383-254E-9C64-3E9725C6F52C}"/>
          </ac:spMkLst>
        </pc:spChg>
        <pc:spChg chg="del">
          <ac:chgData name="석하림" userId="S::harim.seok@tanine2009.onmicrosoft.com::c2673a2e-0d8b-4b48-8d6f-4785e88947b6" providerId="AD" clId="Web-{D7B88DB9-B248-9A52-7271-EB7143F8FDD8}" dt="2023-09-08T04:04:24.119" v="584"/>
          <ac:spMkLst>
            <pc:docMk/>
            <pc:sldMk cId="3420182067" sldId="278"/>
            <ac:spMk id="50" creationId="{00000000-0000-0000-0000-000000000000}"/>
          </ac:spMkLst>
        </pc:spChg>
        <pc:graphicFrameChg chg="mod modGraphic">
          <ac:chgData name="석하림" userId="S::harim.seok@tanine2009.onmicrosoft.com::c2673a2e-0d8b-4b48-8d6f-4785e88947b6" providerId="AD" clId="Web-{D7B88DB9-B248-9A52-7271-EB7143F8FDD8}" dt="2023-09-08T04:51:30.722" v="1996"/>
          <ac:graphicFrameMkLst>
            <pc:docMk/>
            <pc:sldMk cId="3420182067" sldId="278"/>
            <ac:graphicFrameMk id="9" creationId="{00000000-0000-0000-0000-000000000000}"/>
          </ac:graphicFrameMkLst>
        </pc:graphicFrameChg>
        <pc:picChg chg="add mod modCrop">
          <ac:chgData name="석하림" userId="S::harim.seok@tanine2009.onmicrosoft.com::c2673a2e-0d8b-4b48-8d6f-4785e88947b6" providerId="AD" clId="Web-{D7B88DB9-B248-9A52-7271-EB7143F8FDD8}" dt="2023-09-08T04:01:26.424" v="550" actId="1076"/>
          <ac:picMkLst>
            <pc:docMk/>
            <pc:sldMk cId="3420182067" sldId="278"/>
            <ac:picMk id="25" creationId="{3B6480B8-8D92-9AF9-8D73-7733E6678FB0}"/>
          </ac:picMkLst>
        </pc:picChg>
      </pc:sldChg>
      <pc:sldChg chg="addSp delSp modSp">
        <pc:chgData name="석하림" userId="S::harim.seok@tanine2009.onmicrosoft.com::c2673a2e-0d8b-4b48-8d6f-4785e88947b6" providerId="AD" clId="Web-{D7B88DB9-B248-9A52-7271-EB7143F8FDD8}" dt="2023-09-08T04:56:50.907" v="2410"/>
        <pc:sldMkLst>
          <pc:docMk/>
          <pc:sldMk cId="3495305372" sldId="292"/>
        </pc:sldMkLst>
        <pc:spChg chg="add mod">
          <ac:chgData name="석하림" userId="S::harim.seok@tanine2009.onmicrosoft.com::c2673a2e-0d8b-4b48-8d6f-4785e88947b6" providerId="AD" clId="Web-{D7B88DB9-B248-9A52-7271-EB7143F8FDD8}" dt="2023-09-08T04:12:08.654" v="815" actId="1076"/>
          <ac:spMkLst>
            <pc:docMk/>
            <pc:sldMk cId="3495305372" sldId="292"/>
            <ac:spMk id="20" creationId="{EAC6D761-D4F2-723A-B0B2-80CDEC2E9F2D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17:53.559" v="939" actId="20577"/>
          <ac:spMkLst>
            <pc:docMk/>
            <pc:sldMk cId="3495305372" sldId="292"/>
            <ac:spMk id="21" creationId="{EAC6D761-D4F2-723A-B0B2-80CDEC2E9F2D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18:14.310" v="946" actId="20577"/>
          <ac:spMkLst>
            <pc:docMk/>
            <pc:sldMk cId="3495305372" sldId="292"/>
            <ac:spMk id="22" creationId="{EAC6D761-D4F2-723A-B0B2-80CDEC2E9F2D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18:23.875" v="950" actId="20577"/>
          <ac:spMkLst>
            <pc:docMk/>
            <pc:sldMk cId="3495305372" sldId="292"/>
            <ac:spMk id="23" creationId="{EAC6D761-D4F2-723A-B0B2-80CDEC2E9F2D}"/>
          </ac:spMkLst>
        </pc:spChg>
        <pc:spChg chg="add del">
          <ac:chgData name="석하림" userId="S::harim.seok@tanine2009.onmicrosoft.com::c2673a2e-0d8b-4b48-8d6f-4785e88947b6" providerId="AD" clId="Web-{D7B88DB9-B248-9A52-7271-EB7143F8FDD8}" dt="2023-09-08T04:12:50.452" v="827"/>
          <ac:spMkLst>
            <pc:docMk/>
            <pc:sldMk cId="3495305372" sldId="292"/>
            <ac:spMk id="24" creationId="{EAC6D761-D4F2-723A-B0B2-80CDEC2E9F2D}"/>
          </ac:spMkLst>
        </pc:spChg>
        <pc:spChg chg="del mod">
          <ac:chgData name="석하림" userId="S::harim.seok@tanine2009.onmicrosoft.com::c2673a2e-0d8b-4b48-8d6f-4785e88947b6" providerId="AD" clId="Web-{D7B88DB9-B248-9A52-7271-EB7143F8FDD8}" dt="2023-09-08T04:12:39.281" v="823"/>
          <ac:spMkLst>
            <pc:docMk/>
            <pc:sldMk cId="3495305372" sldId="292"/>
            <ac:spMk id="25" creationId="{00000000-0000-0000-0000-000000000000}"/>
          </ac:spMkLst>
        </pc:spChg>
        <pc:spChg chg="add del mod">
          <ac:chgData name="석하림" userId="S::harim.seok@tanine2009.onmicrosoft.com::c2673a2e-0d8b-4b48-8d6f-4785e88947b6" providerId="AD" clId="Web-{D7B88DB9-B248-9A52-7271-EB7143F8FDD8}" dt="2023-09-08T04:12:47.999" v="826"/>
          <ac:spMkLst>
            <pc:docMk/>
            <pc:sldMk cId="3495305372" sldId="292"/>
            <ac:spMk id="26" creationId="{EAC6D761-D4F2-723A-B0B2-80CDEC2E9F2D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18:03.153" v="942" actId="20577"/>
          <ac:spMkLst>
            <pc:docMk/>
            <pc:sldMk cId="3495305372" sldId="292"/>
            <ac:spMk id="27" creationId="{EAC6D761-D4F2-723A-B0B2-80CDEC2E9F2D}"/>
          </ac:spMkLst>
        </pc:spChg>
        <pc:graphicFrameChg chg="mod modGraphic">
          <ac:chgData name="석하림" userId="S::harim.seok@tanine2009.onmicrosoft.com::c2673a2e-0d8b-4b48-8d6f-4785e88947b6" providerId="AD" clId="Web-{D7B88DB9-B248-9A52-7271-EB7143F8FDD8}" dt="2023-09-08T04:56:50.907" v="2410"/>
          <ac:graphicFrameMkLst>
            <pc:docMk/>
            <pc:sldMk cId="3495305372" sldId="292"/>
            <ac:graphicFrameMk id="9" creationId="{00000000-0000-0000-0000-000000000000}"/>
          </ac:graphicFrameMkLst>
        </pc:graphicFrameChg>
        <pc:picChg chg="add del mod">
          <ac:chgData name="석하림" userId="S::harim.seok@tanine2009.onmicrosoft.com::c2673a2e-0d8b-4b48-8d6f-4785e88947b6" providerId="AD" clId="Web-{D7B88DB9-B248-9A52-7271-EB7143F8FDD8}" dt="2023-09-08T03:50:32.880" v="93"/>
          <ac:picMkLst>
            <pc:docMk/>
            <pc:sldMk cId="3495305372" sldId="292"/>
            <ac:picMk id="11" creationId="{406ABCDF-B44F-0E99-44B8-BE44D578F1E8}"/>
          </ac:picMkLst>
        </pc:picChg>
        <pc:picChg chg="add mod">
          <ac:chgData name="석하림" userId="S::harim.seok@tanine2009.onmicrosoft.com::c2673a2e-0d8b-4b48-8d6f-4785e88947b6" providerId="AD" clId="Web-{D7B88DB9-B248-9A52-7271-EB7143F8FDD8}" dt="2023-09-08T03:52:15.931" v="143" actId="1076"/>
          <ac:picMkLst>
            <pc:docMk/>
            <pc:sldMk cId="3495305372" sldId="292"/>
            <ac:picMk id="13" creationId="{686FC138-63C9-6936-23F3-6E2891CB1B49}"/>
          </ac:picMkLst>
        </pc:picChg>
        <pc:picChg chg="add del mod">
          <ac:chgData name="석하림" userId="S::harim.seok@tanine2009.onmicrosoft.com::c2673a2e-0d8b-4b48-8d6f-4785e88947b6" providerId="AD" clId="Web-{D7B88DB9-B248-9A52-7271-EB7143F8FDD8}" dt="2023-09-08T03:52:03.946" v="137"/>
          <ac:picMkLst>
            <pc:docMk/>
            <pc:sldMk cId="3495305372" sldId="292"/>
            <ac:picMk id="14" creationId="{B4FA8C1D-6B45-1CEC-B865-22529D484C67}"/>
          </ac:picMkLst>
        </pc:picChg>
        <pc:picChg chg="add del mod">
          <ac:chgData name="석하림" userId="S::harim.seok@tanine2009.onmicrosoft.com::c2673a2e-0d8b-4b48-8d6f-4785e88947b6" providerId="AD" clId="Web-{D7B88DB9-B248-9A52-7271-EB7143F8FDD8}" dt="2023-09-08T03:51:36.992" v="120"/>
          <ac:picMkLst>
            <pc:docMk/>
            <pc:sldMk cId="3495305372" sldId="292"/>
            <ac:picMk id="15" creationId="{64116601-7684-4BD6-D67A-CBF6AA2EAB64}"/>
          </ac:picMkLst>
        </pc:picChg>
        <pc:picChg chg="add del mod">
          <ac:chgData name="석하림" userId="S::harim.seok@tanine2009.onmicrosoft.com::c2673a2e-0d8b-4b48-8d6f-4785e88947b6" providerId="AD" clId="Web-{D7B88DB9-B248-9A52-7271-EB7143F8FDD8}" dt="2023-09-08T03:50:05.066" v="85"/>
          <ac:picMkLst>
            <pc:docMk/>
            <pc:sldMk cId="3495305372" sldId="292"/>
            <ac:picMk id="16" creationId="{3D86593E-3ED3-4BAD-BB28-7656B178812B}"/>
          </ac:picMkLst>
        </pc:picChg>
        <pc:picChg chg="add mod">
          <ac:chgData name="석하림" userId="S::harim.seok@tanine2009.onmicrosoft.com::c2673a2e-0d8b-4b48-8d6f-4785e88947b6" providerId="AD" clId="Web-{D7B88DB9-B248-9A52-7271-EB7143F8FDD8}" dt="2023-09-08T03:52:14.853" v="142" actId="1076"/>
          <ac:picMkLst>
            <pc:docMk/>
            <pc:sldMk cId="3495305372" sldId="292"/>
            <ac:picMk id="17" creationId="{21C1322D-512D-0A76-C9CC-98CC0E205CDA}"/>
          </ac:picMkLst>
        </pc:picChg>
        <pc:picChg chg="add del mod">
          <ac:chgData name="석하림" userId="S::harim.seok@tanine2009.onmicrosoft.com::c2673a2e-0d8b-4b48-8d6f-4785e88947b6" providerId="AD" clId="Web-{D7B88DB9-B248-9A52-7271-EB7143F8FDD8}" dt="2023-09-08T03:50:26.786" v="89"/>
          <ac:picMkLst>
            <pc:docMk/>
            <pc:sldMk cId="3495305372" sldId="292"/>
            <ac:picMk id="18" creationId="{282A680F-8B6E-8430-4660-627F6226CEEA}"/>
          </ac:picMkLst>
        </pc:picChg>
        <pc:picChg chg="add del mod">
          <ac:chgData name="석하림" userId="S::harim.seok@tanine2009.onmicrosoft.com::c2673a2e-0d8b-4b48-8d6f-4785e88947b6" providerId="AD" clId="Web-{D7B88DB9-B248-9A52-7271-EB7143F8FDD8}" dt="2023-09-08T03:51:58.133" v="134"/>
          <ac:picMkLst>
            <pc:docMk/>
            <pc:sldMk cId="3495305372" sldId="292"/>
            <ac:picMk id="19" creationId="{4DB84009-A45F-738E-4B56-61F0DF6781FC}"/>
          </ac:picMkLst>
        </pc:picChg>
      </pc:sldChg>
      <pc:sldChg chg="addSp delSp modSp">
        <pc:chgData name="석하림" userId="S::harim.seok@tanine2009.onmicrosoft.com::c2673a2e-0d8b-4b48-8d6f-4785e88947b6" providerId="AD" clId="Web-{D7B88DB9-B248-9A52-7271-EB7143F8FDD8}" dt="2023-09-08T04:57:25.987" v="2452"/>
        <pc:sldMkLst>
          <pc:docMk/>
          <pc:sldMk cId="2421661825" sldId="294"/>
        </pc:sldMkLst>
        <pc:spChg chg="add del mod">
          <ac:chgData name="석하림" userId="S::harim.seok@tanine2009.onmicrosoft.com::c2673a2e-0d8b-4b48-8d6f-4785e88947b6" providerId="AD" clId="Web-{D7B88DB9-B248-9A52-7271-EB7143F8FDD8}" dt="2023-09-08T04:11:55.075" v="809"/>
          <ac:spMkLst>
            <pc:docMk/>
            <pc:sldMk cId="2421661825" sldId="294"/>
            <ac:spMk id="10" creationId="{EB1602D8-244B-9CDE-9888-2161AC636C17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11:42.184" v="804" actId="1076"/>
          <ac:spMkLst>
            <pc:docMk/>
            <pc:sldMk cId="2421661825" sldId="294"/>
            <ac:spMk id="13" creationId="{34A4C432-0637-073A-5816-0115BBF7957B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39:45.567" v="1034" actId="20577"/>
          <ac:spMkLst>
            <pc:docMk/>
            <pc:sldMk cId="2421661825" sldId="294"/>
            <ac:spMk id="14" creationId="{A5A8AB93-E0FB-311D-F2AD-43BE9C74CD2F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39:12.175" v="1022" actId="20577"/>
          <ac:spMkLst>
            <pc:docMk/>
            <pc:sldMk cId="2421661825" sldId="294"/>
            <ac:spMk id="15" creationId="{F8476962-A37E-454F-AD11-160EA9B29D48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39:26.551" v="1028" actId="1076"/>
          <ac:spMkLst>
            <pc:docMk/>
            <pc:sldMk cId="2421661825" sldId="294"/>
            <ac:spMk id="16" creationId="{DC22AB98-7A77-6BBF-CFCD-40BDBBEF2A23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39:58.536" v="1038" actId="20577"/>
          <ac:spMkLst>
            <pc:docMk/>
            <pc:sldMk cId="2421661825" sldId="294"/>
            <ac:spMk id="17" creationId="{F3CAD50F-D1DE-E515-30FB-9EE6ABA0E442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40:03.818" v="1040" actId="20577"/>
          <ac:spMkLst>
            <pc:docMk/>
            <pc:sldMk cId="2421661825" sldId="294"/>
            <ac:spMk id="21" creationId="{2EB2FC0E-50CB-7090-086C-59639A066D9B}"/>
          </ac:spMkLst>
        </pc:spChg>
        <pc:spChg chg="del mod">
          <ac:chgData name="석하림" userId="S::harim.seok@tanine2009.onmicrosoft.com::c2673a2e-0d8b-4b48-8d6f-4785e88947b6" providerId="AD" clId="Web-{D7B88DB9-B248-9A52-7271-EB7143F8FDD8}" dt="2023-09-08T03:52:38.869" v="153"/>
          <ac:spMkLst>
            <pc:docMk/>
            <pc:sldMk cId="2421661825" sldId="294"/>
            <ac:spMk id="22" creationId="{00000000-0000-0000-0000-000000000000}"/>
          </ac:spMkLst>
        </pc:spChg>
        <pc:spChg chg="mod ord">
          <ac:chgData name="석하림" userId="S::harim.seok@tanine2009.onmicrosoft.com::c2673a2e-0d8b-4b48-8d6f-4785e88947b6" providerId="AD" clId="Web-{D7B88DB9-B248-9A52-7271-EB7143F8FDD8}" dt="2023-09-08T04:39:14.394" v="1023" actId="20577"/>
          <ac:spMkLst>
            <pc:docMk/>
            <pc:sldMk cId="2421661825" sldId="294"/>
            <ac:spMk id="25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D7B88DB9-B248-9A52-7271-EB7143F8FDD8}" dt="2023-09-08T03:52:28.353" v="147"/>
          <ac:spMkLst>
            <pc:docMk/>
            <pc:sldMk cId="2421661825" sldId="294"/>
            <ac:spMk id="26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D7B88DB9-B248-9A52-7271-EB7143F8FDD8}" dt="2023-09-08T03:52:32.088" v="150"/>
          <ac:spMkLst>
            <pc:docMk/>
            <pc:sldMk cId="2421661825" sldId="294"/>
            <ac:spMk id="27" creationId="{00000000-0000-0000-0000-000000000000}"/>
          </ac:spMkLst>
        </pc:spChg>
        <pc:spChg chg="del mod">
          <ac:chgData name="석하림" userId="S::harim.seok@tanine2009.onmicrosoft.com::c2673a2e-0d8b-4b48-8d6f-4785e88947b6" providerId="AD" clId="Web-{D7B88DB9-B248-9A52-7271-EB7143F8FDD8}" dt="2023-09-08T04:06:00.154" v="718"/>
          <ac:spMkLst>
            <pc:docMk/>
            <pc:sldMk cId="2421661825" sldId="294"/>
            <ac:spMk id="28" creationId="{00000000-0000-0000-0000-000000000000}"/>
          </ac:spMkLst>
        </pc:spChg>
        <pc:grpChg chg="del">
          <ac:chgData name="석하림" userId="S::harim.seok@tanine2009.onmicrosoft.com::c2673a2e-0d8b-4b48-8d6f-4785e88947b6" providerId="AD" clId="Web-{D7B88DB9-B248-9A52-7271-EB7143F8FDD8}" dt="2023-09-08T03:52:40.229" v="154"/>
          <ac:grpSpMkLst>
            <pc:docMk/>
            <pc:sldMk cId="2421661825" sldId="294"/>
            <ac:grpSpMk id="20" creationId="{00000000-0000-0000-0000-000000000000}"/>
          </ac:grpSpMkLst>
        </pc:grpChg>
        <pc:graphicFrameChg chg="mod modGraphic">
          <ac:chgData name="석하림" userId="S::harim.seok@tanine2009.onmicrosoft.com::c2673a2e-0d8b-4b48-8d6f-4785e88947b6" providerId="AD" clId="Web-{D7B88DB9-B248-9A52-7271-EB7143F8FDD8}" dt="2023-09-08T04:57:25.987" v="2452"/>
          <ac:graphicFrameMkLst>
            <pc:docMk/>
            <pc:sldMk cId="2421661825" sldId="294"/>
            <ac:graphicFrameMk id="9" creationId="{00000000-0000-0000-0000-000000000000}"/>
          </ac:graphicFrameMkLst>
        </pc:graphicFrameChg>
        <pc:picChg chg="mod">
          <ac:chgData name="석하림" userId="S::harim.seok@tanine2009.onmicrosoft.com::c2673a2e-0d8b-4b48-8d6f-4785e88947b6" providerId="AD" clId="Web-{D7B88DB9-B248-9A52-7271-EB7143F8FDD8}" dt="2023-09-08T03:52:18.837" v="144" actId="1076"/>
          <ac:picMkLst>
            <pc:docMk/>
            <pc:sldMk cId="2421661825" sldId="294"/>
            <ac:picMk id="11" creationId="{CC8C73B9-B982-A606-4103-A85121D7E3C5}"/>
          </ac:picMkLst>
        </pc:picChg>
        <pc:picChg chg="del">
          <ac:chgData name="석하림" userId="S::harim.seok@tanine2009.onmicrosoft.com::c2673a2e-0d8b-4b48-8d6f-4785e88947b6" providerId="AD" clId="Web-{D7B88DB9-B248-9A52-7271-EB7143F8FDD8}" dt="2023-09-08T03:52:28.353" v="149"/>
          <ac:picMkLst>
            <pc:docMk/>
            <pc:sldMk cId="2421661825" sldId="294"/>
            <ac:picMk id="23" creationId="{00000000-0000-0000-0000-000000000000}"/>
          </ac:picMkLst>
        </pc:picChg>
        <pc:picChg chg="del">
          <ac:chgData name="석하림" userId="S::harim.seok@tanine2009.onmicrosoft.com::c2673a2e-0d8b-4b48-8d6f-4785e88947b6" providerId="AD" clId="Web-{D7B88DB9-B248-9A52-7271-EB7143F8FDD8}" dt="2023-09-08T03:52:28.353" v="148"/>
          <ac:picMkLst>
            <pc:docMk/>
            <pc:sldMk cId="2421661825" sldId="294"/>
            <ac:picMk id="24" creationId="{00000000-0000-0000-0000-000000000000}"/>
          </ac:picMkLst>
        </pc:picChg>
      </pc:sldChg>
      <pc:sldChg chg="addSp delSp modSp add del">
        <pc:chgData name="석하림" userId="S::harim.seok@tanine2009.onmicrosoft.com::c2673a2e-0d8b-4b48-8d6f-4785e88947b6" providerId="AD" clId="Web-{D7B88DB9-B248-9A52-7271-EB7143F8FDD8}" dt="2023-09-08T04:53:17.148" v="2140"/>
        <pc:sldMkLst>
          <pc:docMk/>
          <pc:sldMk cId="550923076" sldId="295"/>
        </pc:sldMkLst>
        <pc:spChg chg="add del">
          <ac:chgData name="석하림" userId="S::harim.seok@tanine2009.onmicrosoft.com::c2673a2e-0d8b-4b48-8d6f-4785e88947b6" providerId="AD" clId="Web-{D7B88DB9-B248-9A52-7271-EB7143F8FDD8}" dt="2023-09-08T03:53:33.918" v="193"/>
          <ac:spMkLst>
            <pc:docMk/>
            <pc:sldMk cId="550923076" sldId="295"/>
            <ac:spMk id="10" creationId="{00000000-0000-0000-0000-000000000000}"/>
          </ac:spMkLst>
        </pc:spChg>
        <pc:spChg chg="add del">
          <ac:chgData name="석하림" userId="S::harim.seok@tanine2009.onmicrosoft.com::c2673a2e-0d8b-4b48-8d6f-4785e88947b6" providerId="AD" clId="Web-{D7B88DB9-B248-9A52-7271-EB7143F8FDD8}" dt="2023-09-08T03:53:33.918" v="191"/>
          <ac:spMkLst>
            <pc:docMk/>
            <pc:sldMk cId="550923076" sldId="295"/>
            <ac:spMk id="14" creationId="{00000000-0000-0000-0000-000000000000}"/>
          </ac:spMkLst>
        </pc:spChg>
        <pc:spChg chg="add del">
          <ac:chgData name="석하림" userId="S::harim.seok@tanine2009.onmicrosoft.com::c2673a2e-0d8b-4b48-8d6f-4785e88947b6" providerId="AD" clId="Web-{D7B88DB9-B248-9A52-7271-EB7143F8FDD8}" dt="2023-09-08T03:53:33.918" v="190"/>
          <ac:spMkLst>
            <pc:docMk/>
            <pc:sldMk cId="550923076" sldId="295"/>
            <ac:spMk id="15" creationId="{00000000-0000-0000-0000-000000000000}"/>
          </ac:spMkLst>
        </pc:spChg>
        <pc:spChg chg="add del">
          <ac:chgData name="석하림" userId="S::harim.seok@tanine2009.onmicrosoft.com::c2673a2e-0d8b-4b48-8d6f-4785e88947b6" providerId="AD" clId="Web-{D7B88DB9-B248-9A52-7271-EB7143F8FDD8}" dt="2023-09-08T03:53:33.918" v="189"/>
          <ac:spMkLst>
            <pc:docMk/>
            <pc:sldMk cId="550923076" sldId="295"/>
            <ac:spMk id="17" creationId="{00000000-0000-0000-0000-000000000000}"/>
          </ac:spMkLst>
        </pc:spChg>
        <pc:spChg chg="add del">
          <ac:chgData name="석하림" userId="S::harim.seok@tanine2009.onmicrosoft.com::c2673a2e-0d8b-4b48-8d6f-4785e88947b6" providerId="AD" clId="Web-{D7B88DB9-B248-9A52-7271-EB7143F8FDD8}" dt="2023-09-08T03:53:33.918" v="188"/>
          <ac:spMkLst>
            <pc:docMk/>
            <pc:sldMk cId="550923076" sldId="295"/>
            <ac:spMk id="19" creationId="{00000000-0000-0000-0000-000000000000}"/>
          </ac:spMkLst>
        </pc:spChg>
        <pc:spChg chg="add del">
          <ac:chgData name="석하림" userId="S::harim.seok@tanine2009.onmicrosoft.com::c2673a2e-0d8b-4b48-8d6f-4785e88947b6" providerId="AD" clId="Web-{D7B88DB9-B248-9A52-7271-EB7143F8FDD8}" dt="2023-09-08T03:53:33.918" v="187"/>
          <ac:spMkLst>
            <pc:docMk/>
            <pc:sldMk cId="550923076" sldId="295"/>
            <ac:spMk id="21" creationId="{00000000-0000-0000-0000-000000000000}"/>
          </ac:spMkLst>
        </pc:spChg>
        <pc:spChg chg="add del">
          <ac:chgData name="석하림" userId="S::harim.seok@tanine2009.onmicrosoft.com::c2673a2e-0d8b-4b48-8d6f-4785e88947b6" providerId="AD" clId="Web-{D7B88DB9-B248-9A52-7271-EB7143F8FDD8}" dt="2023-09-08T03:53:33.918" v="186"/>
          <ac:spMkLst>
            <pc:docMk/>
            <pc:sldMk cId="550923076" sldId="295"/>
            <ac:spMk id="22" creationId="{00000000-0000-0000-0000-000000000000}"/>
          </ac:spMkLst>
        </pc:spChg>
        <pc:spChg chg="add del mod">
          <ac:chgData name="석하림" userId="S::harim.seok@tanine2009.onmicrosoft.com::c2673a2e-0d8b-4b48-8d6f-4785e88947b6" providerId="AD" clId="Web-{D7B88DB9-B248-9A52-7271-EB7143F8FDD8}" dt="2023-09-08T04:07:20.689" v="745"/>
          <ac:spMkLst>
            <pc:docMk/>
            <pc:sldMk cId="550923076" sldId="295"/>
            <ac:spMk id="25" creationId="{00000000-0000-0000-0000-000000000000}"/>
          </ac:spMkLst>
        </pc:spChg>
        <pc:spChg chg="add del ord">
          <ac:chgData name="석하림" userId="S::harim.seok@tanine2009.onmicrosoft.com::c2673a2e-0d8b-4b48-8d6f-4785e88947b6" providerId="AD" clId="Web-{D7B88DB9-B248-9A52-7271-EB7143F8FDD8}" dt="2023-09-08T03:53:33.918" v="183"/>
          <ac:spMkLst>
            <pc:docMk/>
            <pc:sldMk cId="550923076" sldId="295"/>
            <ac:spMk id="27" creationId="{00000000-0000-0000-0000-000000000000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07:08.344" v="740" actId="1076"/>
          <ac:spMkLst>
            <pc:docMk/>
            <pc:sldMk cId="550923076" sldId="295"/>
            <ac:spMk id="33" creationId="{1F8C28E4-680E-E5BD-B289-A35D2864DF8C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15:45.429" v="869" actId="20577"/>
          <ac:spMkLst>
            <pc:docMk/>
            <pc:sldMk cId="550923076" sldId="295"/>
            <ac:spMk id="34" creationId="{96D61609-FBBF-8E87-C0BC-7648BB8CA932}"/>
          </ac:spMkLst>
        </pc:spChg>
        <pc:spChg chg="add del mod">
          <ac:chgData name="석하림" userId="S::harim.seok@tanine2009.onmicrosoft.com::c2673a2e-0d8b-4b48-8d6f-4785e88947b6" providerId="AD" clId="Web-{D7B88DB9-B248-9A52-7271-EB7143F8FDD8}" dt="2023-09-08T04:15:15.396" v="868"/>
          <ac:spMkLst>
            <pc:docMk/>
            <pc:sldMk cId="550923076" sldId="295"/>
            <ac:spMk id="35" creationId="{DE0C491E-034D-51C4-7C88-17DF9854614C}"/>
          </ac:spMkLst>
        </pc:spChg>
        <pc:spChg chg="add del">
          <ac:chgData name="석하림" userId="S::harim.seok@tanine2009.onmicrosoft.com::c2673a2e-0d8b-4b48-8d6f-4785e88947b6" providerId="AD" clId="Web-{D7B88DB9-B248-9A52-7271-EB7143F8FDD8}" dt="2023-09-08T04:15:09.599" v="866"/>
          <ac:spMkLst>
            <pc:docMk/>
            <pc:sldMk cId="550923076" sldId="295"/>
            <ac:spMk id="36" creationId="{32197044-F4B4-B569-671E-DC5017EA0547}"/>
          </ac:spMkLst>
        </pc:spChg>
        <pc:spChg chg="add del">
          <ac:chgData name="석하림" userId="S::harim.seok@tanine2009.onmicrosoft.com::c2673a2e-0d8b-4b48-8d6f-4785e88947b6" providerId="AD" clId="Web-{D7B88DB9-B248-9A52-7271-EB7143F8FDD8}" dt="2023-09-08T04:15:08.021" v="865"/>
          <ac:spMkLst>
            <pc:docMk/>
            <pc:sldMk cId="550923076" sldId="295"/>
            <ac:spMk id="37" creationId="{50E8E03C-044C-CB7A-27B6-D50195477DDC}"/>
          </ac:spMkLst>
        </pc:spChg>
        <pc:spChg chg="add del mod">
          <ac:chgData name="석하림" userId="S::harim.seok@tanine2009.onmicrosoft.com::c2673a2e-0d8b-4b48-8d6f-4785e88947b6" providerId="AD" clId="Web-{D7B88DB9-B248-9A52-7271-EB7143F8FDD8}" dt="2023-09-08T04:15:05.099" v="864"/>
          <ac:spMkLst>
            <pc:docMk/>
            <pc:sldMk cId="550923076" sldId="295"/>
            <ac:spMk id="38" creationId="{EA88E1E7-0337-4416-7B35-9D79232B3766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15:48.741" v="870" actId="20577"/>
          <ac:spMkLst>
            <pc:docMk/>
            <pc:sldMk cId="550923076" sldId="295"/>
            <ac:spMk id="39" creationId="{BBA2B01D-90DB-B962-8810-6028B673616B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52:51.803" v="2089" actId="20577"/>
          <ac:spMkLst>
            <pc:docMk/>
            <pc:sldMk cId="550923076" sldId="295"/>
            <ac:spMk id="40" creationId="{04BD8DDA-0B12-E407-5D27-40E260350016}"/>
          </ac:spMkLst>
        </pc:spChg>
        <pc:graphicFrameChg chg="mod modGraphic">
          <ac:chgData name="석하림" userId="S::harim.seok@tanine2009.onmicrosoft.com::c2673a2e-0d8b-4b48-8d6f-4785e88947b6" providerId="AD" clId="Web-{D7B88DB9-B248-9A52-7271-EB7143F8FDD8}" dt="2023-09-08T04:53:17.148" v="2140"/>
          <ac:graphicFrameMkLst>
            <pc:docMk/>
            <pc:sldMk cId="550923076" sldId="295"/>
            <ac:graphicFrameMk id="9" creationId="{00000000-0000-0000-0000-000000000000}"/>
          </ac:graphicFrameMkLst>
        </pc:graphicFrameChg>
        <pc:picChg chg="add del mod">
          <ac:chgData name="석하림" userId="S::harim.seok@tanine2009.onmicrosoft.com::c2673a2e-0d8b-4b48-8d6f-4785e88947b6" providerId="AD" clId="Web-{D7B88DB9-B248-9A52-7271-EB7143F8FDD8}" dt="2023-09-08T03:44:59.366" v="21"/>
          <ac:picMkLst>
            <pc:docMk/>
            <pc:sldMk cId="550923076" sldId="295"/>
            <ac:picMk id="11" creationId="{4F09B59F-0042-4E7A-6E9B-1C633B4BC75E}"/>
          </ac:picMkLst>
        </pc:picChg>
        <pc:picChg chg="add del mod">
          <ac:chgData name="석하림" userId="S::harim.seok@tanine2009.onmicrosoft.com::c2673a2e-0d8b-4b48-8d6f-4785e88947b6" providerId="AD" clId="Web-{D7B88DB9-B248-9A52-7271-EB7143F8FDD8}" dt="2023-09-08T03:49:43.034" v="75"/>
          <ac:picMkLst>
            <pc:docMk/>
            <pc:sldMk cId="550923076" sldId="295"/>
            <ac:picMk id="12" creationId="{D6B9C440-4461-8ECA-D0AB-A7DE721F57D2}"/>
          </ac:picMkLst>
        </pc:picChg>
        <pc:picChg chg="add del">
          <ac:chgData name="석하림" userId="S::harim.seok@tanine2009.onmicrosoft.com::c2673a2e-0d8b-4b48-8d6f-4785e88947b6" providerId="AD" clId="Web-{D7B88DB9-B248-9A52-7271-EB7143F8FDD8}" dt="2023-09-08T03:53:33.918" v="192"/>
          <ac:picMkLst>
            <pc:docMk/>
            <pc:sldMk cId="550923076" sldId="295"/>
            <ac:picMk id="13" creationId="{00000000-0000-0000-0000-000000000000}"/>
          </ac:picMkLst>
        </pc:picChg>
        <pc:picChg chg="add del mod">
          <ac:chgData name="석하림" userId="S::harim.seok@tanine2009.onmicrosoft.com::c2673a2e-0d8b-4b48-8d6f-4785e88947b6" providerId="AD" clId="Web-{D7B88DB9-B248-9A52-7271-EB7143F8FDD8}" dt="2023-09-08T03:49:51.581" v="78"/>
          <ac:picMkLst>
            <pc:docMk/>
            <pc:sldMk cId="550923076" sldId="295"/>
            <ac:picMk id="16" creationId="{F12D0B2A-25C5-B443-8071-18CD6456D892}"/>
          </ac:picMkLst>
        </pc:picChg>
        <pc:picChg chg="add del mod">
          <ac:chgData name="석하림" userId="S::harim.seok@tanine2009.onmicrosoft.com::c2673a2e-0d8b-4b48-8d6f-4785e88947b6" providerId="AD" clId="Web-{D7B88DB9-B248-9A52-7271-EB7143F8FDD8}" dt="2023-09-08T03:49:32.580" v="72"/>
          <ac:picMkLst>
            <pc:docMk/>
            <pc:sldMk cId="550923076" sldId="295"/>
            <ac:picMk id="18" creationId="{8E804BD9-A3D5-DFFA-6923-279CC9FE97F4}"/>
          </ac:picMkLst>
        </pc:picChg>
        <pc:picChg chg="add del mod">
          <ac:chgData name="석하림" userId="S::harim.seok@tanine2009.onmicrosoft.com::c2673a2e-0d8b-4b48-8d6f-4785e88947b6" providerId="AD" clId="Web-{D7B88DB9-B248-9A52-7271-EB7143F8FDD8}" dt="2023-09-08T03:50:22.192" v="87"/>
          <ac:picMkLst>
            <pc:docMk/>
            <pc:sldMk cId="550923076" sldId="295"/>
            <ac:picMk id="20" creationId="{D4042BD8-1BE8-49B5-FBED-13379BCED4DB}"/>
          </ac:picMkLst>
        </pc:picChg>
        <pc:picChg chg="add del">
          <ac:chgData name="석하림" userId="S::harim.seok@tanine2009.onmicrosoft.com::c2673a2e-0d8b-4b48-8d6f-4785e88947b6" providerId="AD" clId="Web-{D7B88DB9-B248-9A52-7271-EB7143F8FDD8}" dt="2023-09-08T03:53:33.918" v="185"/>
          <ac:picMkLst>
            <pc:docMk/>
            <pc:sldMk cId="550923076" sldId="295"/>
            <ac:picMk id="23" creationId="{00000000-0000-0000-0000-000000000000}"/>
          </ac:picMkLst>
        </pc:picChg>
        <pc:picChg chg="add del">
          <ac:chgData name="석하림" userId="S::harim.seok@tanine2009.onmicrosoft.com::c2673a2e-0d8b-4b48-8d6f-4785e88947b6" providerId="AD" clId="Web-{D7B88DB9-B248-9A52-7271-EB7143F8FDD8}" dt="2023-09-08T03:53:33.918" v="184"/>
          <ac:picMkLst>
            <pc:docMk/>
            <pc:sldMk cId="550923076" sldId="295"/>
            <ac:picMk id="24" creationId="{00000000-0000-0000-0000-000000000000}"/>
          </ac:picMkLst>
        </pc:picChg>
        <pc:picChg chg="add del mod">
          <ac:chgData name="석하림" userId="S::harim.seok@tanine2009.onmicrosoft.com::c2673a2e-0d8b-4b48-8d6f-4785e88947b6" providerId="AD" clId="Web-{D7B88DB9-B248-9A52-7271-EB7143F8FDD8}" dt="2023-09-08T03:49:20.658" v="67"/>
          <ac:picMkLst>
            <pc:docMk/>
            <pc:sldMk cId="550923076" sldId="295"/>
            <ac:picMk id="26" creationId="{DCD7AC79-EA0D-533D-BDE0-CDA1B38BA987}"/>
          </ac:picMkLst>
        </pc:picChg>
        <pc:picChg chg="add del mod">
          <ac:chgData name="석하림" userId="S::harim.seok@tanine2009.onmicrosoft.com::c2673a2e-0d8b-4b48-8d6f-4785e88947b6" providerId="AD" clId="Web-{D7B88DB9-B248-9A52-7271-EB7143F8FDD8}" dt="2023-09-08T03:47:08.605" v="45"/>
          <ac:picMkLst>
            <pc:docMk/>
            <pc:sldMk cId="550923076" sldId="295"/>
            <ac:picMk id="28" creationId="{05D8A458-3202-926D-42FF-D15EFDBFC571}"/>
          </ac:picMkLst>
        </pc:picChg>
        <pc:picChg chg="add del mod">
          <ac:chgData name="석하림" userId="S::harim.seok@tanine2009.onmicrosoft.com::c2673a2e-0d8b-4b48-8d6f-4785e88947b6" providerId="AD" clId="Web-{D7B88DB9-B248-9A52-7271-EB7143F8FDD8}" dt="2023-09-08T03:47:19.106" v="48"/>
          <ac:picMkLst>
            <pc:docMk/>
            <pc:sldMk cId="550923076" sldId="295"/>
            <ac:picMk id="29" creationId="{915BE3E8-35D2-7922-E73C-90A6FB3DDC7B}"/>
          </ac:picMkLst>
        </pc:picChg>
        <pc:picChg chg="add del mod">
          <ac:chgData name="석하림" userId="S::harim.seok@tanine2009.onmicrosoft.com::c2673a2e-0d8b-4b48-8d6f-4785e88947b6" providerId="AD" clId="Web-{D7B88DB9-B248-9A52-7271-EB7143F8FDD8}" dt="2023-09-08T03:49:10.361" v="65"/>
          <ac:picMkLst>
            <pc:docMk/>
            <pc:sldMk cId="550923076" sldId="295"/>
            <ac:picMk id="30" creationId="{7930C518-52C9-849D-1EEF-403D8F54AA40}"/>
          </ac:picMkLst>
        </pc:picChg>
        <pc:picChg chg="add mod">
          <ac:chgData name="석하림" userId="S::harim.seok@tanine2009.onmicrosoft.com::c2673a2e-0d8b-4b48-8d6f-4785e88947b6" providerId="AD" clId="Web-{D7B88DB9-B248-9A52-7271-EB7143F8FDD8}" dt="2023-09-08T03:53:59.060" v="206" actId="1076"/>
          <ac:picMkLst>
            <pc:docMk/>
            <pc:sldMk cId="550923076" sldId="295"/>
            <ac:picMk id="31" creationId="{2B37FF94-1A77-6DA5-1011-21EE061522B1}"/>
          </ac:picMkLst>
        </pc:picChg>
        <pc:picChg chg="add mod">
          <ac:chgData name="석하림" userId="S::harim.seok@tanine2009.onmicrosoft.com::c2673a2e-0d8b-4b48-8d6f-4785e88947b6" providerId="AD" clId="Web-{D7B88DB9-B248-9A52-7271-EB7143F8FDD8}" dt="2023-09-08T03:54:02.373" v="208" actId="1076"/>
          <ac:picMkLst>
            <pc:docMk/>
            <pc:sldMk cId="550923076" sldId="295"/>
            <ac:picMk id="32" creationId="{FF9E6E3B-E125-1052-EF18-28B732A6A37B}"/>
          </ac:picMkLst>
        </pc:picChg>
      </pc:sldChg>
      <pc:sldChg chg="addSp delSp modSp">
        <pc:chgData name="석하림" userId="S::harim.seok@tanine2009.onmicrosoft.com::c2673a2e-0d8b-4b48-8d6f-4785e88947b6" providerId="AD" clId="Web-{D7B88DB9-B248-9A52-7271-EB7143F8FDD8}" dt="2023-09-08T04:56:34.750" v="2400"/>
        <pc:sldMkLst>
          <pc:docMk/>
          <pc:sldMk cId="160066424" sldId="296"/>
        </pc:sldMkLst>
        <pc:spChg chg="del">
          <ac:chgData name="석하림" userId="S::harim.seok@tanine2009.onmicrosoft.com::c2673a2e-0d8b-4b48-8d6f-4785e88947b6" providerId="AD" clId="Web-{D7B88DB9-B248-9A52-7271-EB7143F8FDD8}" dt="2023-09-08T03:50:44.661" v="105"/>
          <ac:spMkLst>
            <pc:docMk/>
            <pc:sldMk cId="160066424" sldId="296"/>
            <ac:spMk id="10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D7B88DB9-B248-9A52-7271-EB7143F8FDD8}" dt="2023-09-08T03:50:41.708" v="100"/>
          <ac:spMkLst>
            <pc:docMk/>
            <pc:sldMk cId="160066424" sldId="296"/>
            <ac:spMk id="14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D7B88DB9-B248-9A52-7271-EB7143F8FDD8}" dt="2023-09-08T03:50:41.708" v="99"/>
          <ac:spMkLst>
            <pc:docMk/>
            <pc:sldMk cId="160066424" sldId="296"/>
            <ac:spMk id="15" creationId="{00000000-0000-0000-0000-000000000000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15:58.632" v="872" actId="20577"/>
          <ac:spMkLst>
            <pc:docMk/>
            <pc:sldMk cId="160066424" sldId="296"/>
            <ac:spMk id="16" creationId="{EAC6D761-D4F2-723A-B0B2-80CDEC2E9F2D}"/>
          </ac:spMkLst>
        </pc:spChg>
        <pc:spChg chg="del">
          <ac:chgData name="석하림" userId="S::harim.seok@tanine2009.onmicrosoft.com::c2673a2e-0d8b-4b48-8d6f-4785e88947b6" providerId="AD" clId="Web-{D7B88DB9-B248-9A52-7271-EB7143F8FDD8}" dt="2023-09-08T03:50:41.708" v="98"/>
          <ac:spMkLst>
            <pc:docMk/>
            <pc:sldMk cId="160066424" sldId="296"/>
            <ac:spMk id="17" creationId="{00000000-0000-0000-0000-000000000000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13:06.672" v="837" actId="1076"/>
          <ac:spMkLst>
            <pc:docMk/>
            <pc:sldMk cId="160066424" sldId="296"/>
            <ac:spMk id="18" creationId="{EAC6D761-D4F2-723A-B0B2-80CDEC2E9F2D}"/>
          </ac:spMkLst>
        </pc:spChg>
        <pc:spChg chg="del">
          <ac:chgData name="석하림" userId="S::harim.seok@tanine2009.onmicrosoft.com::c2673a2e-0d8b-4b48-8d6f-4785e88947b6" providerId="AD" clId="Web-{D7B88DB9-B248-9A52-7271-EB7143F8FDD8}" dt="2023-09-08T03:50:41.708" v="97"/>
          <ac:spMkLst>
            <pc:docMk/>
            <pc:sldMk cId="160066424" sldId="296"/>
            <ac:spMk id="19" creationId="{00000000-0000-0000-0000-000000000000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16:42.478" v="886" actId="20577"/>
          <ac:spMkLst>
            <pc:docMk/>
            <pc:sldMk cId="160066424" sldId="296"/>
            <ac:spMk id="20" creationId="{EAC6D761-D4F2-723A-B0B2-80CDEC2E9F2D}"/>
          </ac:spMkLst>
        </pc:spChg>
        <pc:spChg chg="del">
          <ac:chgData name="석하림" userId="S::harim.seok@tanine2009.onmicrosoft.com::c2673a2e-0d8b-4b48-8d6f-4785e88947b6" providerId="AD" clId="Web-{D7B88DB9-B248-9A52-7271-EB7143F8FDD8}" dt="2023-09-08T03:50:41.708" v="96"/>
          <ac:spMkLst>
            <pc:docMk/>
            <pc:sldMk cId="160066424" sldId="296"/>
            <ac:spMk id="21" creationId="{00000000-0000-0000-0000-000000000000}"/>
          </ac:spMkLst>
        </pc:spChg>
        <pc:spChg chg="del">
          <ac:chgData name="석하림" userId="S::harim.seok@tanine2009.onmicrosoft.com::c2673a2e-0d8b-4b48-8d6f-4785e88947b6" providerId="AD" clId="Web-{D7B88DB9-B248-9A52-7271-EB7143F8FDD8}" dt="2023-09-08T03:50:44.646" v="103"/>
          <ac:spMkLst>
            <pc:docMk/>
            <pc:sldMk cId="160066424" sldId="296"/>
            <ac:spMk id="22" creationId="{00000000-0000-0000-0000-000000000000}"/>
          </ac:spMkLst>
        </pc:spChg>
        <pc:spChg chg="del mod">
          <ac:chgData name="석하림" userId="S::harim.seok@tanine2009.onmicrosoft.com::c2673a2e-0d8b-4b48-8d6f-4785e88947b6" providerId="AD" clId="Web-{D7B88DB9-B248-9A52-7271-EB7143F8FDD8}" dt="2023-09-08T04:12:56.203" v="829"/>
          <ac:spMkLst>
            <pc:docMk/>
            <pc:sldMk cId="160066424" sldId="296"/>
            <ac:spMk id="25" creationId="{00000000-0000-0000-0000-000000000000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16:31.993" v="883" actId="20577"/>
          <ac:spMkLst>
            <pc:docMk/>
            <pc:sldMk cId="160066424" sldId="296"/>
            <ac:spMk id="26" creationId="{EAC6D761-D4F2-723A-B0B2-80CDEC2E9F2D}"/>
          </ac:spMkLst>
        </pc:spChg>
        <pc:spChg chg="del">
          <ac:chgData name="석하림" userId="S::harim.seok@tanine2009.onmicrosoft.com::c2673a2e-0d8b-4b48-8d6f-4785e88947b6" providerId="AD" clId="Web-{D7B88DB9-B248-9A52-7271-EB7143F8FDD8}" dt="2023-09-08T03:50:41.708" v="95"/>
          <ac:spMkLst>
            <pc:docMk/>
            <pc:sldMk cId="160066424" sldId="296"/>
            <ac:spMk id="27" creationId="{00000000-0000-0000-0000-000000000000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16:49.150" v="888" actId="20577"/>
          <ac:spMkLst>
            <pc:docMk/>
            <pc:sldMk cId="160066424" sldId="296"/>
            <ac:spMk id="28" creationId="{EAC6D761-D4F2-723A-B0B2-80CDEC2E9F2D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16:18.680" v="880" actId="20577"/>
          <ac:spMkLst>
            <pc:docMk/>
            <pc:sldMk cId="160066424" sldId="296"/>
            <ac:spMk id="29" creationId="{EAC6D761-D4F2-723A-B0B2-80CDEC2E9F2D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16:56.557" v="890" actId="20577"/>
          <ac:spMkLst>
            <pc:docMk/>
            <pc:sldMk cId="160066424" sldId="296"/>
            <ac:spMk id="32" creationId="{1D2B3382-D376-4C0D-6B23-998616A413DF}"/>
          </ac:spMkLst>
        </pc:spChg>
        <pc:graphicFrameChg chg="mod modGraphic">
          <ac:chgData name="석하림" userId="S::harim.seok@tanine2009.onmicrosoft.com::c2673a2e-0d8b-4b48-8d6f-4785e88947b6" providerId="AD" clId="Web-{D7B88DB9-B248-9A52-7271-EB7143F8FDD8}" dt="2023-09-08T04:56:34.750" v="2400"/>
          <ac:graphicFrameMkLst>
            <pc:docMk/>
            <pc:sldMk cId="160066424" sldId="296"/>
            <ac:graphicFrameMk id="9" creationId="{00000000-0000-0000-0000-000000000000}"/>
          </ac:graphicFrameMkLst>
        </pc:graphicFrameChg>
        <pc:picChg chg="add mod">
          <ac:chgData name="석하림" userId="S::harim.seok@tanine2009.onmicrosoft.com::c2673a2e-0d8b-4b48-8d6f-4785e88947b6" providerId="AD" clId="Web-{D7B88DB9-B248-9A52-7271-EB7143F8FDD8}" dt="2023-09-08T04:13:57.518" v="849" actId="1076"/>
          <ac:picMkLst>
            <pc:docMk/>
            <pc:sldMk cId="160066424" sldId="296"/>
            <ac:picMk id="11" creationId="{5A3C279A-24A8-A84A-4DCE-10800BAF252B}"/>
          </ac:picMkLst>
        </pc:picChg>
        <pc:picChg chg="add mod">
          <ac:chgData name="석하림" userId="S::harim.seok@tanine2009.onmicrosoft.com::c2673a2e-0d8b-4b48-8d6f-4785e88947b6" providerId="AD" clId="Web-{D7B88DB9-B248-9A52-7271-EB7143F8FDD8}" dt="2023-09-08T03:51:27.194" v="115" actId="1076"/>
          <ac:picMkLst>
            <pc:docMk/>
            <pc:sldMk cId="160066424" sldId="296"/>
            <ac:picMk id="12" creationId="{0B0404D4-AF02-5E44-61F9-2B322D918884}"/>
          </ac:picMkLst>
        </pc:picChg>
        <pc:picChg chg="del">
          <ac:chgData name="석하림" userId="S::harim.seok@tanine2009.onmicrosoft.com::c2673a2e-0d8b-4b48-8d6f-4785e88947b6" providerId="AD" clId="Web-{D7B88DB9-B248-9A52-7271-EB7143F8FDD8}" dt="2023-09-08T03:50:44.646" v="104"/>
          <ac:picMkLst>
            <pc:docMk/>
            <pc:sldMk cId="160066424" sldId="296"/>
            <ac:picMk id="13" creationId="{00000000-0000-0000-0000-000000000000}"/>
          </ac:picMkLst>
        </pc:picChg>
        <pc:picChg chg="del">
          <ac:chgData name="석하림" userId="S::harim.seok@tanine2009.onmicrosoft.com::c2673a2e-0d8b-4b48-8d6f-4785e88947b6" providerId="AD" clId="Web-{D7B88DB9-B248-9A52-7271-EB7143F8FDD8}" dt="2023-09-08T03:50:44.646" v="102"/>
          <ac:picMkLst>
            <pc:docMk/>
            <pc:sldMk cId="160066424" sldId="296"/>
            <ac:picMk id="23" creationId="{00000000-0000-0000-0000-000000000000}"/>
          </ac:picMkLst>
        </pc:picChg>
        <pc:picChg chg="del">
          <ac:chgData name="석하림" userId="S::harim.seok@tanine2009.onmicrosoft.com::c2673a2e-0d8b-4b48-8d6f-4785e88947b6" providerId="AD" clId="Web-{D7B88DB9-B248-9A52-7271-EB7143F8FDD8}" dt="2023-09-08T03:50:44.646" v="101"/>
          <ac:picMkLst>
            <pc:docMk/>
            <pc:sldMk cId="160066424" sldId="296"/>
            <ac:picMk id="24" creationId="{00000000-0000-0000-0000-000000000000}"/>
          </ac:picMkLst>
        </pc:picChg>
        <pc:picChg chg="add mod ord modCrop">
          <ac:chgData name="석하림" userId="S::harim.seok@tanine2009.onmicrosoft.com::c2673a2e-0d8b-4b48-8d6f-4785e88947b6" providerId="AD" clId="Web-{D7B88DB9-B248-9A52-7271-EB7143F8FDD8}" dt="2023-09-08T04:14:28.566" v="856"/>
          <ac:picMkLst>
            <pc:docMk/>
            <pc:sldMk cId="160066424" sldId="296"/>
            <ac:picMk id="30" creationId="{A2A7284E-A999-DDB9-3BDB-CA91E95BC12B}"/>
          </ac:picMkLst>
        </pc:picChg>
        <pc:picChg chg="add del mod">
          <ac:chgData name="석하림" userId="S::harim.seok@tanine2009.onmicrosoft.com::c2673a2e-0d8b-4b48-8d6f-4785e88947b6" providerId="AD" clId="Web-{D7B88DB9-B248-9A52-7271-EB7143F8FDD8}" dt="2023-09-08T04:14:40.926" v="860"/>
          <ac:picMkLst>
            <pc:docMk/>
            <pc:sldMk cId="160066424" sldId="296"/>
            <ac:picMk id="31" creationId="{518EA943-8403-F2B3-1B5B-2F03A3722101}"/>
          </ac:picMkLst>
        </pc:picChg>
      </pc:sldChg>
      <pc:sldChg chg="delSp modSp del">
        <pc:chgData name="석하림" userId="S::harim.seok@tanine2009.onmicrosoft.com::c2673a2e-0d8b-4b48-8d6f-4785e88947b6" providerId="AD" clId="Web-{D7B88DB9-B248-9A52-7271-EB7143F8FDD8}" dt="2023-09-08T04:05:15.527" v="709"/>
        <pc:sldMkLst>
          <pc:docMk/>
          <pc:sldMk cId="3552146853" sldId="297"/>
        </pc:sldMkLst>
        <pc:picChg chg="del mod">
          <ac:chgData name="석하림" userId="S::harim.seok@tanine2009.onmicrosoft.com::c2673a2e-0d8b-4b48-8d6f-4785e88947b6" providerId="AD" clId="Web-{D7B88DB9-B248-9A52-7271-EB7143F8FDD8}" dt="2023-09-08T04:05:12.933" v="708"/>
          <ac:picMkLst>
            <pc:docMk/>
            <pc:sldMk cId="3552146853" sldId="297"/>
            <ac:picMk id="10" creationId="{F66C8CF4-A6CB-ABFE-0873-8FB56CC9E59A}"/>
          </ac:picMkLst>
        </pc:picChg>
      </pc:sldChg>
      <pc:sldChg chg="addSp delSp modSp ord">
        <pc:chgData name="석하림" userId="S::harim.seok@tanine2009.onmicrosoft.com::c2673a2e-0d8b-4b48-8d6f-4785e88947b6" providerId="AD" clId="Web-{D7B88DB9-B248-9A52-7271-EB7143F8FDD8}" dt="2023-09-08T04:46:48.929" v="1562"/>
        <pc:sldMkLst>
          <pc:docMk/>
          <pc:sldMk cId="1384766513" sldId="299"/>
        </pc:sldMkLst>
        <pc:spChg chg="add mod">
          <ac:chgData name="석하림" userId="S::harim.seok@tanine2009.onmicrosoft.com::c2673a2e-0d8b-4b48-8d6f-4785e88947b6" providerId="AD" clId="Web-{D7B88DB9-B248-9A52-7271-EB7143F8FDD8}" dt="2023-09-08T04:18:36.779" v="956" actId="20577"/>
          <ac:spMkLst>
            <pc:docMk/>
            <pc:sldMk cId="1384766513" sldId="299"/>
            <ac:spMk id="13" creationId="{94464D74-DBFE-401B-754F-A54CB7E9706C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38:58.878" v="1018" actId="20577"/>
          <ac:spMkLst>
            <pc:docMk/>
            <pc:sldMk cId="1384766513" sldId="299"/>
            <ac:spMk id="14" creationId="{9C7A3A5E-5344-57FF-39D7-C386C3BF725F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18:41.405" v="958" actId="20577"/>
          <ac:spMkLst>
            <pc:docMk/>
            <pc:sldMk cId="1384766513" sldId="299"/>
            <ac:spMk id="15" creationId="{3049F9BC-9C90-D7D3-E694-0D89AA6ABED3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19:01.687" v="963" actId="14100"/>
          <ac:spMkLst>
            <pc:docMk/>
            <pc:sldMk cId="1384766513" sldId="299"/>
            <ac:spMk id="16" creationId="{C29BB050-29DA-3E31-2048-DEFF1A7C78F9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38:49.534" v="1013" actId="20577"/>
          <ac:spMkLst>
            <pc:docMk/>
            <pc:sldMk cId="1384766513" sldId="299"/>
            <ac:spMk id="17" creationId="{1E30CA46-EBAC-E955-EAC5-AB8703696C67}"/>
          </ac:spMkLst>
        </pc:spChg>
        <pc:spChg chg="add mod">
          <ac:chgData name="석하림" userId="S::harim.seok@tanine2009.onmicrosoft.com::c2673a2e-0d8b-4b48-8d6f-4785e88947b6" providerId="AD" clId="Web-{D7B88DB9-B248-9A52-7271-EB7143F8FDD8}" dt="2023-09-08T04:44:36.189" v="1362" actId="1076"/>
          <ac:spMkLst>
            <pc:docMk/>
            <pc:sldMk cId="1384766513" sldId="299"/>
            <ac:spMk id="21" creationId="{D99F7AF8-5BB2-A9BD-34EE-84D69BE832DC}"/>
          </ac:spMkLst>
        </pc:spChg>
        <pc:spChg chg="del">
          <ac:chgData name="석하림" userId="S::harim.seok@tanine2009.onmicrosoft.com::c2673a2e-0d8b-4b48-8d6f-4785e88947b6" providerId="AD" clId="Web-{D7B88DB9-B248-9A52-7271-EB7143F8FDD8}" dt="2023-09-08T04:05:41.591" v="713"/>
          <ac:spMkLst>
            <pc:docMk/>
            <pc:sldMk cId="1384766513" sldId="299"/>
            <ac:spMk id="22" creationId="{00000000-0000-0000-0000-000000000000}"/>
          </ac:spMkLst>
        </pc:spChg>
        <pc:spChg chg="mod ord">
          <ac:chgData name="석하림" userId="S::harim.seok@tanine2009.onmicrosoft.com::c2673a2e-0d8b-4b48-8d6f-4785e88947b6" providerId="AD" clId="Web-{D7B88DB9-B248-9A52-7271-EB7143F8FDD8}" dt="2023-09-08T04:18:57.874" v="962" actId="20577"/>
          <ac:spMkLst>
            <pc:docMk/>
            <pc:sldMk cId="1384766513" sldId="299"/>
            <ac:spMk id="25" creationId="{00000000-0000-0000-0000-000000000000}"/>
          </ac:spMkLst>
        </pc:spChg>
        <pc:spChg chg="del mod">
          <ac:chgData name="석하림" userId="S::harim.seok@tanine2009.onmicrosoft.com::c2673a2e-0d8b-4b48-8d6f-4785e88947b6" providerId="AD" clId="Web-{D7B88DB9-B248-9A52-7271-EB7143F8FDD8}" dt="2023-09-08T04:05:55.497" v="716"/>
          <ac:spMkLst>
            <pc:docMk/>
            <pc:sldMk cId="1384766513" sldId="299"/>
            <ac:spMk id="28" creationId="{00000000-0000-0000-0000-000000000000}"/>
          </ac:spMkLst>
        </pc:spChg>
        <pc:graphicFrameChg chg="mod modGraphic">
          <ac:chgData name="석하림" userId="S::harim.seok@tanine2009.onmicrosoft.com::c2673a2e-0d8b-4b48-8d6f-4785e88947b6" providerId="AD" clId="Web-{D7B88DB9-B248-9A52-7271-EB7143F8FDD8}" dt="2023-09-08T04:46:48.929" v="1562"/>
          <ac:graphicFrameMkLst>
            <pc:docMk/>
            <pc:sldMk cId="1384766513" sldId="299"/>
            <ac:graphicFrameMk id="9" creationId="{00000000-0000-0000-0000-000000000000}"/>
          </ac:graphicFrameMkLst>
        </pc:graphicFrameChg>
        <pc:picChg chg="mod">
          <ac:chgData name="석하림" userId="S::harim.seok@tanine2009.onmicrosoft.com::c2673a2e-0d8b-4b48-8d6f-4785e88947b6" providerId="AD" clId="Web-{D7B88DB9-B248-9A52-7271-EB7143F8FDD8}" dt="2023-09-08T03:11:07.623" v="7" actId="1076"/>
          <ac:picMkLst>
            <pc:docMk/>
            <pc:sldMk cId="1384766513" sldId="299"/>
            <ac:picMk id="10" creationId="{45B3641B-AD77-0638-DB9D-6CE2EE2E30B6}"/>
          </ac:picMkLst>
        </pc:picChg>
        <pc:picChg chg="add mod">
          <ac:chgData name="석하림" userId="S::harim.seok@tanine2009.onmicrosoft.com::c2673a2e-0d8b-4b48-8d6f-4785e88947b6" providerId="AD" clId="Web-{D7B88DB9-B248-9A52-7271-EB7143F8FDD8}" dt="2023-09-08T04:08:23.769" v="753" actId="1076"/>
          <ac:picMkLst>
            <pc:docMk/>
            <pc:sldMk cId="1384766513" sldId="299"/>
            <ac:picMk id="11" creationId="{53B3A394-B431-629E-BAF7-AE3BE6CB801B}"/>
          </ac:picMkLst>
        </pc:picChg>
        <pc:picChg chg="add mod modCrop">
          <ac:chgData name="석하림" userId="S::harim.seok@tanine2009.onmicrosoft.com::c2673a2e-0d8b-4b48-8d6f-4785e88947b6" providerId="AD" clId="Web-{D7B88DB9-B248-9A52-7271-EB7143F8FDD8}" dt="2023-09-08T04:08:46.270" v="758"/>
          <ac:picMkLst>
            <pc:docMk/>
            <pc:sldMk cId="1384766513" sldId="299"/>
            <ac:picMk id="12" creationId="{F7031684-8D32-999B-4269-AA0739D13685}"/>
          </ac:picMkLst>
        </pc:picChg>
        <pc:picChg chg="del">
          <ac:chgData name="석하림" userId="S::harim.seok@tanine2009.onmicrosoft.com::c2673a2e-0d8b-4b48-8d6f-4785e88947b6" providerId="AD" clId="Web-{D7B88DB9-B248-9A52-7271-EB7143F8FDD8}" dt="2023-09-08T04:05:43.419" v="714"/>
          <ac:picMkLst>
            <pc:docMk/>
            <pc:sldMk cId="1384766513" sldId="299"/>
            <ac:picMk id="23" creationId="{00000000-0000-0000-0000-000000000000}"/>
          </ac:picMkLst>
        </pc:picChg>
        <pc:picChg chg="del">
          <ac:chgData name="석하림" userId="S::harim.seok@tanine2009.onmicrosoft.com::c2673a2e-0d8b-4b48-8d6f-4785e88947b6" providerId="AD" clId="Web-{D7B88DB9-B248-9A52-7271-EB7143F8FDD8}" dt="2023-09-08T04:05:39.341" v="712"/>
          <ac:picMkLst>
            <pc:docMk/>
            <pc:sldMk cId="1384766513" sldId="299"/>
            <ac:picMk id="24" creationId="{00000000-0000-0000-0000-000000000000}"/>
          </ac:picMkLst>
        </pc:picChg>
      </pc:sldChg>
      <pc:sldChg chg="add del replId">
        <pc:chgData name="석하림" userId="S::harim.seok@tanine2009.onmicrosoft.com::c2673a2e-0d8b-4b48-8d6f-4785e88947b6" providerId="AD" clId="Web-{D7B88DB9-B248-9A52-7271-EB7143F8FDD8}" dt="2023-09-08T04:10:07.274" v="774"/>
        <pc:sldMkLst>
          <pc:docMk/>
          <pc:sldMk cId="1288085413" sldId="300"/>
        </pc:sldMkLst>
      </pc:sldChg>
      <pc:sldChg chg="add del replId">
        <pc:chgData name="석하림" userId="S::harim.seok@tanine2009.onmicrosoft.com::c2673a2e-0d8b-4b48-8d6f-4785e88947b6" providerId="AD" clId="Web-{D7B88DB9-B248-9A52-7271-EB7143F8FDD8}" dt="2023-09-08T04:07:30.798" v="747"/>
        <pc:sldMkLst>
          <pc:docMk/>
          <pc:sldMk cId="1555538582" sldId="30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DF770-19D5-4EDC-8991-4C876D86A3A8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425B7-066F-4C64-A274-D6021B19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57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4AA09-E769-4204-ABAC-B0186CE43EB3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F5533-1350-4304-8AEF-2C3DD24E5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9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BCBBFBC-B8E2-4558-8B99-46A06375C69C}" type="datetime1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97392" y="6469365"/>
            <a:ext cx="3343275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| 2021</a:t>
            </a:r>
            <a:r>
              <a:rPr lang="ko-KR" altLang="en-US"/>
              <a:t>년 </a:t>
            </a:r>
            <a:r>
              <a:rPr lang="en-US" altLang="ko-KR"/>
              <a:t>BI</a:t>
            </a:r>
            <a:r>
              <a:rPr lang="ko-KR" altLang="en-US"/>
              <a:t>부문 업무사양서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47E4-D835-4CD6-AD73-777490DECE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" y="-1"/>
            <a:ext cx="984673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2798765"/>
            <a:ext cx="9906000" cy="4059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제목 2"/>
          <p:cNvSpPr txBox="1">
            <a:spLocks/>
          </p:cNvSpPr>
          <p:nvPr userDrawn="1"/>
        </p:nvSpPr>
        <p:spPr>
          <a:xfrm>
            <a:off x="134102" y="6497638"/>
            <a:ext cx="3471951" cy="29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5"/>
              </a:spcBef>
            </a:pPr>
            <a:r>
              <a:rPr lang="en-US" altLang="ko-KR" sz="700" b="1" spc="-20" dirty="0">
                <a:solidFill>
                  <a:srgbClr val="FF0000"/>
                </a:solidFill>
                <a:latin typeface="+mn-ea"/>
                <a:ea typeface="+mn-ea"/>
              </a:rPr>
              <a:t>Confidential</a:t>
            </a:r>
            <a:r>
              <a:rPr lang="en-US" altLang="ko-KR" sz="700" b="1" spc="-20" baseline="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700" b="1" spc="-2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en-US" altLang="ko-KR" sz="600" b="1" spc="-2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TANINE PROJECT DOCUMENT</a:t>
            </a:r>
            <a:br>
              <a:rPr lang="en-US" altLang="ko-KR" sz="700" spc="-20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</a:rPr>
            </a:br>
            <a:r>
              <a:rPr lang="en-US" altLang="ko-KR" sz="700" spc="-2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©2021 TANINE All rights Reserved.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050" y="6562242"/>
            <a:ext cx="756000" cy="19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47E4-D835-4CD6-AD73-777490DEC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47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047E4-D835-4CD6-AD73-777490DECE58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19578"/>
            <a:ext cx="3009600" cy="0"/>
          </a:xfrm>
          <a:prstGeom prst="line">
            <a:avLst/>
          </a:prstGeom>
          <a:ln w="50800">
            <a:solidFill>
              <a:srgbClr val="0BB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009600" y="19578"/>
            <a:ext cx="6897600" cy="0"/>
          </a:xfrm>
          <a:prstGeom prst="line">
            <a:avLst/>
          </a:prstGeom>
          <a:ln w="50800">
            <a:solidFill>
              <a:srgbClr val="343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934784"/>
              </p:ext>
            </p:extLst>
          </p:nvPr>
        </p:nvGraphicFramePr>
        <p:xfrm>
          <a:off x="0" y="44825"/>
          <a:ext cx="9906003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849">
                  <a:extLst>
                    <a:ext uri="{9D8B030D-6E8A-4147-A177-3AD203B41FA5}">
                      <a16:colId xmlns:a16="http://schemas.microsoft.com/office/drawing/2014/main" val="1675894481"/>
                    </a:ext>
                  </a:extLst>
                </a:gridCol>
                <a:gridCol w="4749386">
                  <a:extLst>
                    <a:ext uri="{9D8B030D-6E8A-4147-A177-3AD203B41FA5}">
                      <a16:colId xmlns:a16="http://schemas.microsoft.com/office/drawing/2014/main" val="3703418367"/>
                    </a:ext>
                  </a:extLst>
                </a:gridCol>
                <a:gridCol w="1029035">
                  <a:extLst>
                    <a:ext uri="{9D8B030D-6E8A-4147-A177-3AD203B41FA5}">
                      <a16:colId xmlns:a16="http://schemas.microsoft.com/office/drawing/2014/main" val="2617742390"/>
                    </a:ext>
                  </a:extLst>
                </a:gridCol>
                <a:gridCol w="1029035">
                  <a:extLst>
                    <a:ext uri="{9D8B030D-6E8A-4147-A177-3AD203B41FA5}">
                      <a16:colId xmlns:a16="http://schemas.microsoft.com/office/drawing/2014/main" val="1933181512"/>
                    </a:ext>
                  </a:extLst>
                </a:gridCol>
                <a:gridCol w="1032849">
                  <a:extLst>
                    <a:ext uri="{9D8B030D-6E8A-4147-A177-3AD203B41FA5}">
                      <a16:colId xmlns:a16="http://schemas.microsoft.com/office/drawing/2014/main" val="3038116494"/>
                    </a:ext>
                  </a:extLst>
                </a:gridCol>
                <a:gridCol w="1032849">
                  <a:extLst>
                    <a:ext uri="{9D8B030D-6E8A-4147-A177-3AD203B41FA5}">
                      <a16:colId xmlns:a16="http://schemas.microsoft.com/office/drawing/2014/main" val="33145602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SCREEN NAME</a:t>
                      </a:r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SCREEN TYPE</a:t>
                      </a:r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SCREEN ID</a:t>
                      </a:r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93681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NAVIGATION PATH</a:t>
                      </a:r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VERSION</a:t>
                      </a:r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REVISION DATE</a:t>
                      </a:r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564362"/>
                  </a:ext>
                </a:extLst>
              </a:tr>
            </a:tbl>
          </a:graphicData>
        </a:graphic>
      </p:graphicFrame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1017588" y="48838"/>
            <a:ext cx="4768735" cy="25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700" b="0" kern="1200" spc="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/>
              <a:t>화면명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1" hasCustomPrompt="1"/>
          </p:nvPr>
        </p:nvSpPr>
        <p:spPr>
          <a:xfrm>
            <a:off x="1017588" y="300140"/>
            <a:ext cx="4770000" cy="252000"/>
          </a:xfr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0" algn="l" defTabSz="914400" rtl="0" eaLnBrk="1" latinLnBrk="1" hangingPunct="1">
              <a:defRPr lang="ko-KR" altLang="en-US" sz="700" b="0" kern="1200" spc="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err="1"/>
              <a:t>네비게이션</a:t>
            </a:r>
            <a:r>
              <a:rPr lang="ko-KR" altLang="en-US" dirty="0"/>
              <a:t> </a:t>
            </a:r>
            <a:r>
              <a:rPr lang="en-US" altLang="ko-KR" dirty="0"/>
              <a:t>Path</a:t>
            </a:r>
            <a:endParaRPr lang="ko-KR" altLang="en-US" dirty="0"/>
          </a:p>
        </p:txBody>
      </p:sp>
      <p:sp>
        <p:nvSpPr>
          <p:cNvPr id="12" name="내용 개체 틀 10"/>
          <p:cNvSpPr>
            <a:spLocks noGrp="1"/>
          </p:cNvSpPr>
          <p:nvPr>
            <p:ph sz="quarter" idx="12" hasCustomPrompt="1"/>
          </p:nvPr>
        </p:nvSpPr>
        <p:spPr>
          <a:xfrm>
            <a:off x="6806188" y="48838"/>
            <a:ext cx="1028391" cy="252000"/>
          </a:xfr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0" algn="l" defTabSz="914400" rtl="0" eaLnBrk="1" latinLnBrk="1" hangingPunct="1">
              <a:defRPr lang="ko-KR" altLang="en-US" sz="700" b="0" kern="1200" spc="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화면유형</a:t>
            </a:r>
            <a:endParaRPr lang="ko-KR" altLang="en-US" dirty="0"/>
          </a:p>
        </p:txBody>
      </p:sp>
      <p:sp>
        <p:nvSpPr>
          <p:cNvPr id="13" name="내용 개체 틀 10"/>
          <p:cNvSpPr>
            <a:spLocks noGrp="1"/>
          </p:cNvSpPr>
          <p:nvPr>
            <p:ph sz="quarter" idx="13" hasCustomPrompt="1"/>
          </p:nvPr>
        </p:nvSpPr>
        <p:spPr>
          <a:xfrm>
            <a:off x="6806188" y="296333"/>
            <a:ext cx="1028391" cy="252000"/>
          </a:xfr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0" algn="l" defTabSz="914400" rtl="0" eaLnBrk="1" latinLnBrk="1" hangingPunct="1">
              <a:defRPr lang="ko-KR" altLang="en-US" sz="700" b="0" kern="1200" spc="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버전</a:t>
            </a:r>
          </a:p>
        </p:txBody>
      </p:sp>
      <p:sp>
        <p:nvSpPr>
          <p:cNvPr id="14" name="내용 개체 틀 10"/>
          <p:cNvSpPr>
            <a:spLocks noGrp="1"/>
          </p:cNvSpPr>
          <p:nvPr>
            <p:ph sz="quarter" idx="14" hasCustomPrompt="1"/>
          </p:nvPr>
        </p:nvSpPr>
        <p:spPr>
          <a:xfrm>
            <a:off x="8870294" y="48838"/>
            <a:ext cx="1028391" cy="252000"/>
          </a:xfr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0" algn="l" defTabSz="914400" rtl="0" eaLnBrk="1" latinLnBrk="1" hangingPunct="1">
              <a:defRPr lang="ko-KR" altLang="en-US" sz="700" b="0" kern="1200" spc="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화면아이디</a:t>
            </a:r>
          </a:p>
        </p:txBody>
      </p:sp>
      <p:sp>
        <p:nvSpPr>
          <p:cNvPr id="15" name="내용 개체 틀 10"/>
          <p:cNvSpPr>
            <a:spLocks noGrp="1"/>
          </p:cNvSpPr>
          <p:nvPr>
            <p:ph sz="quarter" idx="15" hasCustomPrompt="1"/>
          </p:nvPr>
        </p:nvSpPr>
        <p:spPr>
          <a:xfrm>
            <a:off x="8870294" y="296333"/>
            <a:ext cx="1028391" cy="252000"/>
          </a:xfr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0" algn="l" defTabSz="914400" rtl="0" eaLnBrk="1" latinLnBrk="1" hangingPunct="1">
              <a:defRPr lang="ko-KR" altLang="en-US" sz="700" b="0" kern="1200" spc="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최종 작성일</a:t>
            </a:r>
          </a:p>
        </p:txBody>
      </p:sp>
    </p:spTree>
    <p:extLst>
      <p:ext uri="{BB962C8B-B14F-4D97-AF65-F5344CB8AC3E}">
        <p14:creationId xmlns:p14="http://schemas.microsoft.com/office/powerpoint/2010/main" val="408362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AB17AF66-6848-404C-8EC6-06022CF46877}" type="datetime1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97392" y="6469365"/>
            <a:ext cx="3343275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| 2021</a:t>
            </a:r>
            <a:r>
              <a:rPr lang="ko-KR" altLang="en-US"/>
              <a:t>년 </a:t>
            </a:r>
            <a:r>
              <a:rPr lang="en-US" altLang="ko-KR"/>
              <a:t>BI</a:t>
            </a:r>
            <a:r>
              <a:rPr lang="ko-KR" altLang="en-US"/>
              <a:t>부문 업무사양서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47E4-D835-4CD6-AD73-777490DECE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-1" y="-1"/>
            <a:ext cx="984673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85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4881" y="1410331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4414" y="644653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457200" rtl="0" eaLnBrk="1" latinLnBrk="0" hangingPunct="1">
              <a:defRPr lang="ko-KR" alt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F3047E4-D835-4CD6-AD73-777490DECE58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36762" y="6481536"/>
            <a:ext cx="943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72" y="6560986"/>
            <a:ext cx="701763" cy="179289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732262" y="6510614"/>
            <a:ext cx="2683427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>
            <a:lvl1pPr eaLnBrk="0" hangingPunct="0">
              <a:defRPr kumimoji="1" sz="6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</a:defRPr>
            </a:lvl1pPr>
            <a:lvl2pPr marL="742950" indent="-285750" eaLnBrk="0" hangingPunct="0">
              <a:defRPr kumimoji="1" sz="6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</a:defRPr>
            </a:lvl2pPr>
            <a:lvl3pPr marL="1143000" indent="-228600" eaLnBrk="0" hangingPunct="0">
              <a:defRPr kumimoji="1" sz="6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</a:defRPr>
            </a:lvl3pPr>
            <a:lvl4pPr marL="1600200" indent="-228600" eaLnBrk="0" hangingPunct="0">
              <a:defRPr kumimoji="1" sz="6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</a:defRPr>
            </a:lvl4pPr>
            <a:lvl5pPr marL="2057400" indent="-228600" eaLnBrk="0" hangingPunct="0">
              <a:defRPr kumimoji="1" sz="6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</a:defRPr>
            </a:lvl9pPr>
          </a:lstStyle>
          <a:p>
            <a:pPr algn="r" defTabSz="914400" eaLnBrk="1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dirty="0">
                <a:ln w="317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Copyright ⓒ 2021 TANINE Co., Ltd. All Rights Reserved | Confidential</a:t>
            </a: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947412" y="6510614"/>
            <a:ext cx="1367113" cy="252000"/>
            <a:chOff x="947412" y="6510614"/>
            <a:chExt cx="1367113" cy="252000"/>
          </a:xfrm>
        </p:grpSpPr>
        <p:sp>
          <p:nvSpPr>
            <p:cNvPr id="11" name="Rectangle 3"/>
            <p:cNvSpPr>
              <a:spLocks noChangeArrowheads="1"/>
            </p:cNvSpPr>
            <p:nvPr userDrawn="1"/>
          </p:nvSpPr>
          <p:spPr bwMode="auto">
            <a:xfrm>
              <a:off x="972812" y="6510614"/>
              <a:ext cx="1341713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noAutofit/>
            </a:bodyPr>
            <a:lstStyle>
              <a:lvl1pPr eaLnBrk="0" hangingPunct="0">
                <a:defRPr kumimoji="1" sz="600">
                  <a:solidFill>
                    <a:schemeClr val="tx1"/>
                  </a:solidFill>
                  <a:latin typeface="나눔고딕OTF Bold" pitchFamily="50" charset="-127"/>
                  <a:ea typeface="나눔고딕OTF Bold" pitchFamily="50" charset="-127"/>
                </a:defRPr>
              </a:lvl1pPr>
              <a:lvl2pPr marL="742950" indent="-285750" eaLnBrk="0" hangingPunct="0">
                <a:defRPr kumimoji="1" sz="600">
                  <a:solidFill>
                    <a:schemeClr val="tx1"/>
                  </a:solidFill>
                  <a:latin typeface="나눔고딕OTF Bold" pitchFamily="50" charset="-127"/>
                  <a:ea typeface="나눔고딕OTF Bold" pitchFamily="50" charset="-127"/>
                </a:defRPr>
              </a:lvl2pPr>
              <a:lvl3pPr marL="1143000" indent="-228600" eaLnBrk="0" hangingPunct="0">
                <a:defRPr kumimoji="1" sz="600">
                  <a:solidFill>
                    <a:schemeClr val="tx1"/>
                  </a:solidFill>
                  <a:latin typeface="나눔고딕OTF Bold" pitchFamily="50" charset="-127"/>
                  <a:ea typeface="나눔고딕OTF Bold" pitchFamily="50" charset="-127"/>
                </a:defRPr>
              </a:lvl3pPr>
              <a:lvl4pPr marL="1600200" indent="-228600" eaLnBrk="0" hangingPunct="0">
                <a:defRPr kumimoji="1" sz="600">
                  <a:solidFill>
                    <a:schemeClr val="tx1"/>
                  </a:solidFill>
                  <a:latin typeface="나눔고딕OTF Bold" pitchFamily="50" charset="-127"/>
                  <a:ea typeface="나눔고딕OTF Bold" pitchFamily="50" charset="-127"/>
                </a:defRPr>
              </a:lvl4pPr>
              <a:lvl5pPr marL="2057400" indent="-228600" eaLnBrk="0" hangingPunct="0">
                <a:defRPr kumimoji="1" sz="600">
                  <a:solidFill>
                    <a:schemeClr val="tx1"/>
                  </a:solidFill>
                  <a:latin typeface="나눔고딕OTF Bold" pitchFamily="50" charset="-127"/>
                  <a:ea typeface="나눔고딕OTF Bold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">
                  <a:solidFill>
                    <a:schemeClr val="tx1"/>
                  </a:solidFill>
                  <a:latin typeface="나눔고딕OTF Bold" pitchFamily="50" charset="-127"/>
                  <a:ea typeface="나눔고딕OTF Bold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">
                  <a:solidFill>
                    <a:schemeClr val="tx1"/>
                  </a:solidFill>
                  <a:latin typeface="나눔고딕OTF Bold" pitchFamily="50" charset="-127"/>
                  <a:ea typeface="나눔고딕OTF Bold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">
                  <a:solidFill>
                    <a:schemeClr val="tx1"/>
                  </a:solidFill>
                  <a:latin typeface="나눔고딕OTF Bold" pitchFamily="50" charset="-127"/>
                  <a:ea typeface="나눔고딕OTF Bold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">
                  <a:solidFill>
                    <a:schemeClr val="tx1"/>
                  </a:solidFill>
                  <a:latin typeface="나눔고딕OTF Bold" pitchFamily="50" charset="-127"/>
                  <a:ea typeface="나눔고딕OTF Bold" pitchFamily="50" charset="-127"/>
                </a:defRPr>
              </a:lvl9pPr>
            </a:lstStyle>
            <a:p>
              <a:pPr algn="l" defTabSz="91440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600" dirty="0">
                  <a:ln w="317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|</a:t>
              </a: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947412" y="6549631"/>
              <a:ext cx="1245854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 w="3175">
                    <a:solidFill>
                      <a:prstClr val="black">
                        <a:lumMod val="65000"/>
                        <a:lumOff val="35000"/>
                        <a:alpha val="20000"/>
                      </a:prstClr>
                    </a:solidFill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TANINE PROJECT DOCUMENT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79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62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pos="60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/>
          <p:cNvSpPr txBox="1">
            <a:spLocks/>
          </p:cNvSpPr>
          <p:nvPr/>
        </p:nvSpPr>
        <p:spPr>
          <a:xfrm>
            <a:off x="529250" y="1223189"/>
            <a:ext cx="7015164" cy="432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sz="4000" b="1" dirty="0" err="1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텀프로젝트</a:t>
            </a:r>
            <a:r>
              <a:rPr lang="ko-KR" altLang="en-US" sz="4000" b="1" dirty="0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4000" b="1" dirty="0" err="1">
                <a:ln w="3175">
                  <a:solidFill>
                    <a:prstClr val="white">
                      <a:lumMod val="75000"/>
                      <a:alpha val="20000"/>
                    </a:prstClr>
                  </a:solidFill>
                </a:ln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마이뱅크</a:t>
            </a:r>
          </a:p>
        </p:txBody>
      </p:sp>
      <p:sp>
        <p:nvSpPr>
          <p:cNvPr id="9" name="제목 2"/>
          <p:cNvSpPr txBox="1">
            <a:spLocks/>
          </p:cNvSpPr>
          <p:nvPr/>
        </p:nvSpPr>
        <p:spPr>
          <a:xfrm>
            <a:off x="623626" y="4048939"/>
            <a:ext cx="7015164" cy="14882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sz="1200" b="1" dirty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작성일</a:t>
            </a:r>
            <a:r>
              <a:rPr lang="en-US" altLang="ko-KR" sz="1200" b="1" dirty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	: 2023.09.06</a:t>
            </a:r>
            <a:endParaRPr lang="en-US" altLang="ko-KR" sz="1200" b="1" dirty="0">
              <a:ln w="3175">
                <a:solidFill>
                  <a:prstClr val="white">
                    <a:lumMod val="75000"/>
                    <a:alpha val="2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r>
              <a:rPr lang="ko-KR" altLang="en-US" sz="1200" b="1" dirty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소속부서</a:t>
            </a:r>
            <a:r>
              <a:rPr lang="en-US" altLang="ko-KR" sz="1200" b="1" dirty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	: </a:t>
            </a:r>
            <a:r>
              <a:rPr lang="en-US" altLang="ko-KR" sz="1200" b="1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ITS </a:t>
            </a:r>
            <a:r>
              <a:rPr lang="en-US" altLang="ko-KR" sz="1200" b="1" err="1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사업부</a:t>
            </a:r>
            <a:endParaRPr lang="en-US" altLang="ko-KR" sz="1200" b="1" dirty="0" err="1">
              <a:ln w="3175">
                <a:solidFill>
                  <a:schemeClr val="bg1">
                    <a:lumMod val="75000"/>
                    <a:alpha val="2000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r>
              <a:rPr lang="ko-KR" altLang="en-US" sz="1200" b="1" dirty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작성자</a:t>
            </a:r>
            <a:r>
              <a:rPr lang="en-US" altLang="ko-KR" sz="1200" b="1" dirty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	: </a:t>
            </a:r>
            <a:r>
              <a:rPr lang="ko-KR" altLang="en-US" sz="1200" b="1" dirty="0" err="1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석하림</a:t>
            </a:r>
            <a:endParaRPr lang="en-US" altLang="ko-KR" sz="1200" b="1" dirty="0" err="1">
              <a:ln w="3175">
                <a:solidFill>
                  <a:schemeClr val="bg1">
                    <a:lumMod val="75000"/>
                    <a:alpha val="2000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r>
              <a:rPr lang="ko-KR" altLang="en-US" sz="1200" b="1" dirty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문서버전</a:t>
            </a:r>
            <a:r>
              <a:rPr lang="en-US" altLang="ko-KR" sz="1200" b="1" dirty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: 1.0</a:t>
            </a:r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636326" y="1748278"/>
            <a:ext cx="7015164" cy="432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ko-KR" altLang="en-US" sz="2000" dirty="0">
                <a:ln w="3175">
                  <a:solidFill>
                    <a:srgbClr val="2BA9DF">
                      <a:alpha val="20000"/>
                    </a:srgbClr>
                  </a:solidFill>
                </a:ln>
                <a:solidFill>
                  <a:srgbClr val="2BA9D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화면설계서</a:t>
            </a:r>
          </a:p>
        </p:txBody>
      </p:sp>
    </p:spTree>
    <p:extLst>
      <p:ext uri="{BB962C8B-B14F-4D97-AF65-F5344CB8AC3E}">
        <p14:creationId xmlns:p14="http://schemas.microsoft.com/office/powerpoint/2010/main" val="2582968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96596" y="2991849"/>
            <a:ext cx="1032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Fin.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080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047E4-D835-4CD6-AD73-777490DECE5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가계부 기능안내(홈페이지)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>
                <a:latin typeface="맑은 고딕"/>
                <a:ea typeface="맑은 고딕"/>
              </a:rPr>
              <a:t>Header menu &gt; Home</a:t>
            </a:r>
            <a:endParaRPr lang="ko-KR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web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>
                <a:latin typeface="Malgun Gothic"/>
                <a:ea typeface="Malgun Gothic"/>
              </a:rPr>
              <a:t>Mybank_001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>
                <a:latin typeface="Malgun Gothic"/>
                <a:ea typeface="Malgun Gothic"/>
              </a:rPr>
              <a:t>2023-09-08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854199"/>
              </p:ext>
            </p:extLst>
          </p:nvPr>
        </p:nvGraphicFramePr>
        <p:xfrm>
          <a:off x="7315201" y="548826"/>
          <a:ext cx="2590800" cy="288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17">
                  <a:extLst>
                    <a:ext uri="{9D8B030D-6E8A-4147-A177-3AD203B41FA5}">
                      <a16:colId xmlns:a16="http://schemas.microsoft.com/office/drawing/2014/main" val="965207088"/>
                    </a:ext>
                  </a:extLst>
                </a:gridCol>
                <a:gridCol w="2055983">
                  <a:extLst>
                    <a:ext uri="{9D8B030D-6E8A-4147-A177-3AD203B41FA5}">
                      <a16:colId xmlns:a16="http://schemas.microsoft.com/office/drawing/2014/main" val="1581548108"/>
                    </a:ext>
                  </a:extLst>
                </a:gridCol>
              </a:tblGrid>
              <a:tr h="1423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0" baseline="0" dirty="0"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900" b="1" spc="0" baseline="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spc="-90" baseline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8049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차트로 나의 월별 수입 수출 목록을 조회할 수 있다.</a:t>
                      </a:r>
                      <a:endParaRPr kumimoji="0" lang="ko-KR" altLang="en-US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49647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가계부 내역을 입력하는 폼이다. 모든 입력 폼을 채우고 추가 버튼을 누르면 하단의 데이터  </a:t>
                      </a:r>
                      <a:r>
                        <a:rPr lang="ko-KR" altLang="en-US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태이블에</a:t>
                      </a:r>
                      <a:r>
                        <a:rPr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수입 지출 목록이 보여진다.</a:t>
                      </a:r>
                      <a:endParaRPr kumimoji="0" lang="ko-KR" altLang="en-US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78381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b="0" i="0" u="none" strike="noStrike" kern="1200" cap="none" spc="-7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수입</a:t>
                      </a:r>
                      <a:r>
                        <a:rPr lang="en-US" altLang="ko-KR" sz="800" b="0" i="0" u="none" strike="noStrike" kern="1200" cap="none" spc="-70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/</a:t>
                      </a:r>
                      <a:r>
                        <a:rPr lang="en-US" altLang="ko-KR" sz="800" b="0" i="0" u="none" strike="noStrike" kern="1200" cap="none" spc="-7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지출</a:t>
                      </a:r>
                      <a:r>
                        <a:rPr lang="en-US" altLang="ko-KR" sz="800" b="0" i="0" u="none" strike="noStrike" kern="1200" cap="none" spc="-70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날짜</a:t>
                      </a:r>
                      <a:r>
                        <a:rPr lang="en-US" altLang="ko-KR" sz="800" b="0" i="0" u="none" strike="noStrike" kern="1200" cap="none" spc="-70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입력</a:t>
                      </a:r>
                      <a:r>
                        <a:rPr lang="en-US" altLang="ko-KR" sz="800" b="0" i="0" u="none" strike="noStrike" kern="1200" cap="none" spc="-70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폼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수입</a:t>
                      </a:r>
                      <a:r>
                        <a:rPr lang="en-US" sz="800" b="0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/ </a:t>
                      </a:r>
                      <a:r>
                        <a:rPr lang="en-US" sz="800" b="0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지출</a:t>
                      </a:r>
                      <a:r>
                        <a:rPr lang="en-US" sz="800" b="0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800" b="0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카테고리</a:t>
                      </a:r>
                      <a:r>
                        <a:rPr lang="en-US" sz="800" b="0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800" b="0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선택</a:t>
                      </a:r>
                      <a:r>
                        <a:rPr lang="en-US" sz="800" b="0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 폼</a:t>
                      </a:r>
                      <a:endParaRPr kumimoji="0" lang="ko-KR" altLang="en-US" dirty="0"/>
                    </a:p>
                  </a:txBody>
                  <a:tcPr marL="36000" marR="36000" marT="29250" marB="29250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22052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가계부</a:t>
                      </a:r>
                      <a:r>
                        <a:rPr lang="en-US" sz="800" b="0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sz="800" b="0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내역</a:t>
                      </a:r>
                      <a:r>
                        <a:rPr lang="en-US" sz="800" b="0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sz="800" b="0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제목</a:t>
                      </a:r>
                      <a:r>
                        <a:rPr lang="en-US" sz="800" b="0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sz="800" b="0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입력</a:t>
                      </a:r>
                      <a:r>
                        <a:rPr lang="en-US" sz="800" b="0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 폼</a:t>
                      </a:r>
                      <a:endParaRPr kumimoji="0" lang="ko-KR" altLang="en-US" dirty="0"/>
                    </a:p>
                  </a:txBody>
                  <a:tcPr marL="36000" marR="36000" marT="29250" marB="29250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30315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6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u="none" strike="noStrike" kern="1200" cap="none" spc="-7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수입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/ </a:t>
                      </a:r>
                      <a:r>
                        <a:rPr lang="en-US" altLang="ko-KR" sz="800" b="0" i="0" u="none" strike="noStrike" kern="1200" cap="none" spc="-7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지출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금액</a:t>
                      </a:r>
                      <a:r>
                        <a:rPr lang="en-US" altLang="ko-KR" sz="800" b="0" i="0" u="none" strike="noStrike" kern="1200" cap="none" spc="-70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입력폼</a:t>
                      </a:r>
                      <a:endParaRPr kumimoji="0" lang="en-US" altLang="ko-KR" sz="800" b="0" i="0" u="none" strike="noStrike" kern="1200" cap="none" spc="-70" normalizeH="0" baseline="0" dirty="0" err="1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07213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7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나의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수입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지출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목록을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,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날짜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,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제목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,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수입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/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지출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키워드로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검색할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수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있다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281267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8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내가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계산하고싶은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차트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목록을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선택해서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정산할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수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있다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647413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9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아이콘을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클릭하면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 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해당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가계부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내역이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삭제된다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600228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10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원하는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체크박스를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선택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후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정산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 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버튼을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클릭하면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정산한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결과가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나온다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507943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82" y="5825550"/>
            <a:ext cx="115173" cy="11517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612093" y="5829934"/>
            <a:ext cx="115200" cy="109484"/>
          </a:xfrm>
          <a:prstGeom prst="rect">
            <a:avLst/>
          </a:prstGeom>
        </p:spPr>
      </p:pic>
      <p:pic>
        <p:nvPicPr>
          <p:cNvPr id="11" name="그림 10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3800A104-B6B7-EC8B-BB50-26D6BFCA05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58" b="-653"/>
          <a:stretch/>
        </p:blipFill>
        <p:spPr>
          <a:xfrm>
            <a:off x="190074" y="831739"/>
            <a:ext cx="4222829" cy="1857494"/>
          </a:xfrm>
          <a:prstGeom prst="rect">
            <a:avLst/>
          </a:prstGeom>
        </p:spPr>
      </p:pic>
      <p:pic>
        <p:nvPicPr>
          <p:cNvPr id="15" name="그림 14" descr="텍스트, 스크린샷, 번호, 디자인이(가) 표시된 사진&#10;&#10;자동 생성된 설명">
            <a:extLst>
              <a:ext uri="{FF2B5EF4-FFF2-40B4-BE49-F238E27FC236}">
                <a16:creationId xmlns:a16="http://schemas.microsoft.com/office/drawing/2014/main" id="{C608A7C9-38BF-2195-E05B-9879627F95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27" t="-1235" r="-1128" b="1646"/>
          <a:stretch/>
        </p:blipFill>
        <p:spPr>
          <a:xfrm>
            <a:off x="170651" y="2588827"/>
            <a:ext cx="4525294" cy="2152405"/>
          </a:xfrm>
          <a:prstGeom prst="rect">
            <a:avLst/>
          </a:prstGeom>
        </p:spPr>
      </p:pic>
      <p:pic>
        <p:nvPicPr>
          <p:cNvPr id="16" name="그림 15" descr="스크린샷, 텍스트, 직사각형이(가) 표시된 사진&#10;&#10;자동 생성된 설명">
            <a:extLst>
              <a:ext uri="{FF2B5EF4-FFF2-40B4-BE49-F238E27FC236}">
                <a16:creationId xmlns:a16="http://schemas.microsoft.com/office/drawing/2014/main" id="{09028854-3BA5-194B-2047-D05FB668CE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42" r="3831" b="971"/>
          <a:stretch/>
        </p:blipFill>
        <p:spPr>
          <a:xfrm>
            <a:off x="135028" y="4842301"/>
            <a:ext cx="4605884" cy="914223"/>
          </a:xfrm>
          <a:prstGeom prst="rect">
            <a:avLst/>
          </a:prstGeom>
        </p:spPr>
      </p:pic>
      <p:pic>
        <p:nvPicPr>
          <p:cNvPr id="17" name="그림 1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03C21B2-26B9-A866-902D-459D15B03D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1137" y="4124208"/>
            <a:ext cx="5260808" cy="1864836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 bwMode="auto">
          <a:xfrm>
            <a:off x="4300793" y="1503400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5D9FF42-20CF-6416-F89D-64F7454BFECF}"/>
              </a:ext>
            </a:extLst>
          </p:cNvPr>
          <p:cNvSpPr/>
          <p:nvPr/>
        </p:nvSpPr>
        <p:spPr bwMode="auto">
          <a:xfrm>
            <a:off x="2837860" y="3087781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ko-KR" altLang="en-US">
              <a:solidFill>
                <a:schemeClr val="bg1"/>
              </a:solidFill>
              <a:ea typeface="맑은 고딕"/>
              <a:cs typeface="Calibri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DDDCCE4-1BCC-FD30-6884-75DEFDEC866B}"/>
              </a:ext>
            </a:extLst>
          </p:cNvPr>
          <p:cNvSpPr/>
          <p:nvPr/>
        </p:nvSpPr>
        <p:spPr bwMode="auto">
          <a:xfrm>
            <a:off x="334542" y="2950009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ko-KR" altLang="en-US">
              <a:solidFill>
                <a:schemeClr val="bg1"/>
              </a:solidFill>
              <a:ea typeface="맑은 고딕"/>
              <a:cs typeface="Calibri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C6FF77-7297-2CAD-AEF5-20000D4AADC0}"/>
              </a:ext>
            </a:extLst>
          </p:cNvPr>
          <p:cNvSpPr/>
          <p:nvPr/>
        </p:nvSpPr>
        <p:spPr bwMode="auto">
          <a:xfrm>
            <a:off x="4407154" y="4809935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ko-KR" altLang="en-US">
              <a:solidFill>
                <a:schemeClr val="bg1"/>
              </a:solidFill>
              <a:ea typeface="맑은 고딕"/>
              <a:cs typeface="Calibri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471849-EAFE-5BAC-3868-1660D05B2B41}"/>
              </a:ext>
            </a:extLst>
          </p:cNvPr>
          <p:cNvSpPr/>
          <p:nvPr/>
        </p:nvSpPr>
        <p:spPr bwMode="auto">
          <a:xfrm>
            <a:off x="9115158" y="5736071"/>
            <a:ext cx="429410" cy="176775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10</a:t>
            </a:r>
            <a:endParaRPr lang="ko-KR" altLang="en-US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D0396DE-E428-2637-0214-B394B8638D09}"/>
              </a:ext>
            </a:extLst>
          </p:cNvPr>
          <p:cNvSpPr/>
          <p:nvPr/>
        </p:nvSpPr>
        <p:spPr bwMode="auto">
          <a:xfrm>
            <a:off x="4430070" y="5338062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6</a:t>
            </a:r>
            <a:endParaRPr lang="ko-KR" altLang="en-US" dirty="0">
              <a:solidFill>
                <a:schemeClr val="bg1"/>
              </a:solidFill>
              <a:ea typeface="맑은 고딕"/>
              <a:cs typeface="Calibri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9C8A65E-6EEB-0F16-1ADA-430D1F826F2F}"/>
              </a:ext>
            </a:extLst>
          </p:cNvPr>
          <p:cNvSpPr/>
          <p:nvPr/>
        </p:nvSpPr>
        <p:spPr bwMode="auto">
          <a:xfrm>
            <a:off x="9513185" y="4075150"/>
            <a:ext cx="123197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BCCE06E-43ED-937D-6573-57A65125B2A1}"/>
              </a:ext>
            </a:extLst>
          </p:cNvPr>
          <p:cNvSpPr/>
          <p:nvPr/>
        </p:nvSpPr>
        <p:spPr bwMode="auto">
          <a:xfrm>
            <a:off x="8870112" y="4304770"/>
            <a:ext cx="123197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FC166F0-B68D-ED47-197F-CD70D04C2032}"/>
              </a:ext>
            </a:extLst>
          </p:cNvPr>
          <p:cNvSpPr/>
          <p:nvPr/>
        </p:nvSpPr>
        <p:spPr bwMode="auto">
          <a:xfrm>
            <a:off x="4429995" y="5123750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  <a:endParaRPr lang="ko-KR" altLang="en-US" dirty="0">
              <a:solidFill>
                <a:schemeClr val="bg1"/>
              </a:solidFill>
              <a:ea typeface="맑은 고딕"/>
              <a:cs typeface="Calibri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5D316E9-B375-CB11-B9C2-868A376EFB85}"/>
              </a:ext>
            </a:extLst>
          </p:cNvPr>
          <p:cNvSpPr/>
          <p:nvPr/>
        </p:nvSpPr>
        <p:spPr bwMode="auto">
          <a:xfrm>
            <a:off x="9360004" y="5200291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9</a:t>
            </a:r>
            <a:endParaRPr lang="en-US" altLang="ko-KR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3B6480B8-8D92-9AF9-8D73-7733E6678F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376" t="81967" r="-495" b="8524"/>
          <a:stretch/>
        </p:blipFill>
        <p:spPr>
          <a:xfrm>
            <a:off x="4681678" y="5980746"/>
            <a:ext cx="5203909" cy="22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8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047E4-D835-4CD6-AD73-777490DECE58}" type="slidenum">
              <a:rPr lang="ko-KR" altLang="en-US" dirty="0" smtClean="0"/>
              <a:t>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로그인 회원가입 기능안내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>
                <a:latin typeface="맑은 고딕"/>
                <a:ea typeface="맑은 고딕"/>
              </a:rPr>
              <a:t>Header Menu &gt; </a:t>
            </a:r>
            <a:r>
              <a:rPr lang="ko-KR" altLang="en-US">
                <a:latin typeface="맑은 고딕"/>
                <a:ea typeface="맑은 고딕"/>
              </a:rPr>
              <a:t>Login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web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4"/>
          </p:nvPr>
        </p:nvSpPr>
        <p:spPr>
          <a:xfrm>
            <a:off x="8932652" y="48838"/>
            <a:ext cx="1028391" cy="252000"/>
          </a:xfrm>
        </p:spPr>
        <p:txBody>
          <a:bodyPr/>
          <a:lstStyle/>
          <a:p>
            <a:r>
              <a:rPr lang="en-US">
                <a:latin typeface="Malgun Gothic"/>
                <a:ea typeface="Malgun Gothic"/>
              </a:rPr>
              <a:t>Mybank_003</a:t>
            </a:r>
            <a:endParaRPr 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ko-KR">
                <a:latin typeface="맑은 고딕"/>
                <a:ea typeface="맑은 고딕"/>
              </a:rPr>
              <a:t>2023-09-08</a:t>
            </a:r>
            <a:endParaRPr lang="ko-KR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04249"/>
              </p:ext>
            </p:extLst>
          </p:nvPr>
        </p:nvGraphicFramePr>
        <p:xfrm>
          <a:off x="7315201" y="548826"/>
          <a:ext cx="2590800" cy="161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17">
                  <a:extLst>
                    <a:ext uri="{9D8B030D-6E8A-4147-A177-3AD203B41FA5}">
                      <a16:colId xmlns:a16="http://schemas.microsoft.com/office/drawing/2014/main" val="965207088"/>
                    </a:ext>
                  </a:extLst>
                </a:gridCol>
                <a:gridCol w="2055983">
                  <a:extLst>
                    <a:ext uri="{9D8B030D-6E8A-4147-A177-3AD203B41FA5}">
                      <a16:colId xmlns:a16="http://schemas.microsoft.com/office/drawing/2014/main" val="1581548108"/>
                    </a:ext>
                  </a:extLst>
                </a:gridCol>
              </a:tblGrid>
              <a:tr h="1423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0" baseline="0" dirty="0"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900" b="1" spc="0" baseline="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spc="-90" baseline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8049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회원 아이디 입력하기</a:t>
                      </a:r>
                      <a:endParaRPr kumimoji="0" lang="ko-KR" altLang="en-US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49647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회원 비밀번호 입력하기</a:t>
                      </a:r>
                      <a:endParaRPr kumimoji="0" lang="ko-KR" altLang="en-US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78381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0" lang="ko-KR" dirty="0"/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로그인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하단의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회원가입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버튼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클릭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시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프로필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사집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입력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(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선택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02076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0" lang="en-US" altLang="ko-KR" sz="800" b="1" i="0" u="none" strike="noStrike" cap="none" spc="-70" normalizeH="0" baseline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b="0" i="0" u="none" strike="noStrike" kern="1200" cap="none" spc="-7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아이디</a:t>
                      </a:r>
                      <a:r>
                        <a:rPr lang="en-US" altLang="ko-KR" sz="800" b="0" i="0" u="none" strike="noStrike" kern="1200" cap="none" spc="-70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입력</a:t>
                      </a:r>
                      <a:r>
                        <a:rPr lang="en-US" altLang="ko-KR" sz="800" b="0" i="0" u="none" strike="noStrike" kern="1200" cap="none" spc="-70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(</a:t>
                      </a:r>
                      <a:r>
                        <a:rPr lang="en-US" altLang="ko-KR" sz="800" b="0" i="0" u="none" strike="noStrike" kern="1200" cap="none" spc="-7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필수</a:t>
                      </a:r>
                      <a:r>
                        <a:rPr lang="en-US" altLang="ko-KR" sz="800" b="0" i="0" u="none" strike="noStrike" kern="1200" cap="none" spc="-70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, 5자 </a:t>
                      </a:r>
                      <a:r>
                        <a:rPr lang="en-US" altLang="ko-KR" sz="800" b="0" i="0" u="none" strike="noStrike" kern="1200" cap="none" spc="-7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이상</a:t>
                      </a:r>
                      <a:r>
                        <a:rPr lang="en-US" altLang="ko-KR" sz="800" b="0" i="0" u="none" strike="noStrike" kern="1200" cap="none" spc="-70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kumimoji="0" lang="en-US" altLang="ko-KR" sz="800" b="0" i="0" u="none" strike="noStrike" kern="1200" cap="none" spc="-70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이메일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입력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(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필수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,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정규식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58331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6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비밀번호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 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입력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(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필수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6자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이상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(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669157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7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비밀번호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 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다시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입력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(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확인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,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필수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5313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315201" y="6184104"/>
            <a:ext cx="2583484" cy="2997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3/31 Description Update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5DCD98BE-905E-D577-58E2-6DE931B06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42" y="1554061"/>
            <a:ext cx="2743748" cy="2841413"/>
          </a:xfrm>
          <a:prstGeom prst="rect">
            <a:avLst/>
          </a:prstGeom>
        </p:spPr>
      </p:pic>
      <p:pic>
        <p:nvPicPr>
          <p:cNvPr id="16" name="그림 1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09F7F44-25BC-1B0A-62BB-D3140F7B0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997" y="1535096"/>
            <a:ext cx="2743748" cy="3342484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 bwMode="auto">
          <a:xfrm>
            <a:off x="2766791" y="2301248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9A8713D-F452-9F18-0772-6FF648EDBE4B}"/>
              </a:ext>
            </a:extLst>
          </p:cNvPr>
          <p:cNvSpPr/>
          <p:nvPr/>
        </p:nvSpPr>
        <p:spPr bwMode="auto">
          <a:xfrm>
            <a:off x="2766210" y="2675320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8934E14-65B7-18B3-CDA4-F4F2DAAC2AD5}"/>
              </a:ext>
            </a:extLst>
          </p:cNvPr>
          <p:cNvSpPr/>
          <p:nvPr/>
        </p:nvSpPr>
        <p:spPr bwMode="auto">
          <a:xfrm>
            <a:off x="5759360" y="2604068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5ECBA13-003C-F9E1-0143-559B9659F1B5}"/>
              </a:ext>
            </a:extLst>
          </p:cNvPr>
          <p:cNvSpPr/>
          <p:nvPr/>
        </p:nvSpPr>
        <p:spPr bwMode="auto">
          <a:xfrm>
            <a:off x="5722548" y="3022672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6705C13-618F-918F-4D5A-B49D76F2F6A9}"/>
              </a:ext>
            </a:extLst>
          </p:cNvPr>
          <p:cNvSpPr/>
          <p:nvPr/>
        </p:nvSpPr>
        <p:spPr bwMode="auto">
          <a:xfrm>
            <a:off x="5722519" y="3387839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C4B7EEB-A24C-70F5-84C3-6BDE786F26AD}"/>
              </a:ext>
            </a:extLst>
          </p:cNvPr>
          <p:cNvSpPr/>
          <p:nvPr/>
        </p:nvSpPr>
        <p:spPr bwMode="auto">
          <a:xfrm>
            <a:off x="5722490" y="3761911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6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161857A-EE6D-DD0E-D8D9-57DA1ACB773E}"/>
              </a:ext>
            </a:extLst>
          </p:cNvPr>
          <p:cNvSpPr/>
          <p:nvPr/>
        </p:nvSpPr>
        <p:spPr bwMode="auto">
          <a:xfrm>
            <a:off x="5722461" y="4082545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8431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047E4-D835-4CD6-AD73-777490DECE5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공지게시판 기능안내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>
                <a:latin typeface="맑은 고딕"/>
                <a:ea typeface="맑은 고딕"/>
              </a:rPr>
              <a:t>Header Menu &gt; Notice</a:t>
            </a:r>
            <a:endParaRPr lang="ko-KR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web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>
                <a:latin typeface="Malgun Gothic"/>
                <a:ea typeface="Malgun Gothic"/>
              </a:rPr>
              <a:t>Mybank_004</a:t>
            </a:r>
            <a:endParaRPr 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>
                <a:latin typeface="Malgun Gothic"/>
                <a:ea typeface="Malgun Gothic"/>
              </a:rPr>
              <a:t>2023-09-08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668432"/>
              </p:ext>
            </p:extLst>
          </p:nvPr>
        </p:nvGraphicFramePr>
        <p:xfrm>
          <a:off x="7315201" y="548826"/>
          <a:ext cx="2590800" cy="83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17">
                  <a:extLst>
                    <a:ext uri="{9D8B030D-6E8A-4147-A177-3AD203B41FA5}">
                      <a16:colId xmlns:a16="http://schemas.microsoft.com/office/drawing/2014/main" val="965207088"/>
                    </a:ext>
                  </a:extLst>
                </a:gridCol>
                <a:gridCol w="2055983">
                  <a:extLst>
                    <a:ext uri="{9D8B030D-6E8A-4147-A177-3AD203B41FA5}">
                      <a16:colId xmlns:a16="http://schemas.microsoft.com/office/drawing/2014/main" val="1581548108"/>
                    </a:ext>
                  </a:extLst>
                </a:gridCol>
              </a:tblGrid>
              <a:tr h="1423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0" baseline="0" dirty="0"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900" b="1" spc="0" baseline="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spc="-90" baseline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8049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공지게시글</a:t>
                      </a:r>
                      <a:r>
                        <a:rPr lang="ko-KR" altLang="en-US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목록, 제목을 클릭하면 상세페이지로 이동한다.</a:t>
                      </a:r>
                      <a:endParaRPr kumimoji="0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78381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800" b="1" i="0" u="none" strike="noStrike" cap="none" spc="-70" normalizeH="0" baseline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b="1" i="0" u="none" strike="noStrike" kern="1200" cap="none" spc="-7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페이징해놓아서</a:t>
                      </a:r>
                      <a:r>
                        <a:rPr lang="en-US" altLang="ko-KR" sz="800" b="1" i="0" u="none" strike="noStrike" kern="1200" cap="none" spc="-70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다음</a:t>
                      </a:r>
                      <a:r>
                        <a:rPr lang="en-US" altLang="ko-KR" sz="800" b="1" i="0" u="none" strike="noStrike" kern="1200" cap="none" spc="-70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페이지</a:t>
                      </a:r>
                      <a:r>
                        <a:rPr lang="en-US" altLang="ko-KR" sz="800" b="1" i="0" u="none" strike="noStrike" kern="1200" cap="none" spc="-70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클릭시</a:t>
                      </a:r>
                      <a:r>
                        <a:rPr lang="en-US" altLang="ko-KR" sz="800" b="1" i="0" u="none" strike="noStrike" kern="1200" cap="none" spc="-70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10개의 </a:t>
                      </a:r>
                      <a:r>
                        <a:rPr lang="en-US" altLang="ko-KR" sz="800" b="1" i="0" u="none" strike="noStrike" kern="1200" cap="none" spc="-7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글씩</a:t>
                      </a:r>
                      <a:r>
                        <a:rPr lang="en-US" altLang="ko-KR" sz="800" b="1" i="0" u="none" strike="noStrike" kern="1200" cap="none" spc="-70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보여준다</a:t>
                      </a:r>
                      <a:r>
                        <a:rPr lang="en-US" altLang="ko-KR" sz="800" b="1" i="0" u="none" strike="noStrike" kern="1200" cap="none" spc="-70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kumimoji="0" lang="en-US" altLang="ko-KR" sz="800" b="1" i="0" u="none" strike="noStrike" kern="1200" cap="none" spc="-70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그림 10" descr="텍스트, 스크린샷, 소프트웨어, 도표이(가) 표시된 사진&#10;&#10;자동 생성된 설명">
            <a:extLst>
              <a:ext uri="{FF2B5EF4-FFF2-40B4-BE49-F238E27FC236}">
                <a16:creationId xmlns:a16="http://schemas.microsoft.com/office/drawing/2014/main" id="{7F1D0AA1-DA05-F143-D098-7719F61D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65" y="840464"/>
            <a:ext cx="6303400" cy="2681861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 bwMode="auto">
          <a:xfrm>
            <a:off x="2439332" y="2117830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533F8D9-B84F-02E4-D8D3-9E2A2DB8A314}"/>
              </a:ext>
            </a:extLst>
          </p:cNvPr>
          <p:cNvSpPr/>
          <p:nvPr/>
        </p:nvSpPr>
        <p:spPr bwMode="auto">
          <a:xfrm>
            <a:off x="255901" y="1536124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8498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047E4-D835-4CD6-AD73-777490DECE5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공지게시판 상세화면 기능안내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1017588" y="300140"/>
            <a:ext cx="4770000" cy="252000"/>
          </a:xfrm>
        </p:spPr>
        <p:txBody>
          <a:bodyPr/>
          <a:lstStyle/>
          <a:p>
            <a:r>
              <a:rPr lang="en-US" altLang="ko-KR">
                <a:latin typeface="맑은 고딕"/>
                <a:ea typeface="맑은 고딕"/>
              </a:rPr>
              <a:t>Header Menu &gt; </a:t>
            </a:r>
            <a:r>
              <a:rPr lang="ko-KR" altLang="en-US">
                <a:latin typeface="맑은 고딕"/>
                <a:ea typeface="맑은 고딕"/>
              </a:rPr>
              <a:t>Notice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web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>
                <a:latin typeface="Malgun Gothic"/>
                <a:ea typeface="Malgun Gothic"/>
              </a:rPr>
              <a:t>Mybank_005</a:t>
            </a:r>
            <a:endParaRPr 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>
                <a:latin typeface="Malgun Gothic"/>
                <a:ea typeface="Malgun Gothic"/>
              </a:rPr>
              <a:t>2023-09-08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72620"/>
              </p:ext>
            </p:extLst>
          </p:nvPr>
        </p:nvGraphicFramePr>
        <p:xfrm>
          <a:off x="7315201" y="548826"/>
          <a:ext cx="2590800" cy="95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17">
                  <a:extLst>
                    <a:ext uri="{9D8B030D-6E8A-4147-A177-3AD203B41FA5}">
                      <a16:colId xmlns:a16="http://schemas.microsoft.com/office/drawing/2014/main" val="965207088"/>
                    </a:ext>
                  </a:extLst>
                </a:gridCol>
                <a:gridCol w="2055983">
                  <a:extLst>
                    <a:ext uri="{9D8B030D-6E8A-4147-A177-3AD203B41FA5}">
                      <a16:colId xmlns:a16="http://schemas.microsoft.com/office/drawing/2014/main" val="1581548108"/>
                    </a:ext>
                  </a:extLst>
                </a:gridCol>
              </a:tblGrid>
              <a:tr h="1423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0" baseline="0" dirty="0"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900" b="1" spc="0" baseline="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spc="-90" baseline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8049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공지게시글</a:t>
                      </a:r>
                      <a:r>
                        <a:rPr lang="ko-KR" altLang="en-US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 사진이다. 일정한 크기로 보여진다.</a:t>
                      </a:r>
                      <a:endParaRPr kumimoji="0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78381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공지게시글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 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제목이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보여진다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kumimoji="0" lang="en-US" altLang="ko-KR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공지게시클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파일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다운로드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링크가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보여진다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kumimoji="0" lang="en-US" altLang="ko-KR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51074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공지게시글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내용이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보여진다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kumimoji="0" lang="en-US" altLang="ko-KR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093049"/>
                  </a:ext>
                </a:extLst>
              </a:tr>
            </a:tbl>
          </a:graphicData>
        </a:graphic>
      </p:graphicFrame>
      <p:pic>
        <p:nvPicPr>
          <p:cNvPr id="31" name="그림 30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2B37FF94-1A77-6DA5-1011-21EE0615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1" y="702574"/>
            <a:ext cx="7130175" cy="2551978"/>
          </a:xfrm>
          <a:prstGeom prst="rect">
            <a:avLst/>
          </a:prstGeom>
        </p:spPr>
      </p:pic>
      <p:pic>
        <p:nvPicPr>
          <p:cNvPr id="32" name="그림 31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FF9E6E3B-E125-1052-EF18-28B732A6A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05" y="3075646"/>
            <a:ext cx="5193377" cy="3133030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1F8C28E4-680E-E5BD-B289-A35D2864DF8C}"/>
              </a:ext>
            </a:extLst>
          </p:cNvPr>
          <p:cNvSpPr/>
          <p:nvPr/>
        </p:nvSpPr>
        <p:spPr bwMode="auto">
          <a:xfrm>
            <a:off x="799404" y="1375389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6D61609-FBBF-8E87-C0BC-7648BB8CA932}"/>
              </a:ext>
            </a:extLst>
          </p:cNvPr>
          <p:cNvSpPr/>
          <p:nvPr/>
        </p:nvSpPr>
        <p:spPr bwMode="auto">
          <a:xfrm>
            <a:off x="271162" y="3878253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BA2B01D-90DB-B962-8810-6028B673616B}"/>
              </a:ext>
            </a:extLst>
          </p:cNvPr>
          <p:cNvSpPr/>
          <p:nvPr/>
        </p:nvSpPr>
        <p:spPr bwMode="auto">
          <a:xfrm>
            <a:off x="3623959" y="4215029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ko-KR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4BD8DDA-0B12-E407-5D27-40E260350016}"/>
              </a:ext>
            </a:extLst>
          </p:cNvPr>
          <p:cNvSpPr/>
          <p:nvPr/>
        </p:nvSpPr>
        <p:spPr bwMode="auto">
          <a:xfrm>
            <a:off x="270276" y="4551805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55092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047E4-D835-4CD6-AD73-777490DECE58}" type="slidenum">
              <a:rPr lang="ko-KR" altLang="en-US" dirty="0" smtClean="0"/>
              <a:t>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질문게시판 기능안내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>
                <a:latin typeface="맑은 고딕"/>
                <a:ea typeface="맑은 고딕"/>
              </a:rPr>
              <a:t>Header Menu &gt; Faq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web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>
                <a:latin typeface="Malgun Gothic"/>
                <a:ea typeface="Malgun Gothic"/>
              </a:rPr>
              <a:t>Mybank_006</a:t>
            </a:r>
            <a:endParaRPr 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>
                <a:latin typeface="Malgun Gothic"/>
                <a:ea typeface="Malgun Gothic"/>
              </a:rPr>
              <a:t>2023-09-08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40014"/>
              </p:ext>
            </p:extLst>
          </p:nvPr>
        </p:nvGraphicFramePr>
        <p:xfrm>
          <a:off x="7315201" y="548826"/>
          <a:ext cx="2590800" cy="1979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17">
                  <a:extLst>
                    <a:ext uri="{9D8B030D-6E8A-4147-A177-3AD203B41FA5}">
                      <a16:colId xmlns:a16="http://schemas.microsoft.com/office/drawing/2014/main" val="965207088"/>
                    </a:ext>
                  </a:extLst>
                </a:gridCol>
                <a:gridCol w="2055983">
                  <a:extLst>
                    <a:ext uri="{9D8B030D-6E8A-4147-A177-3AD203B41FA5}">
                      <a16:colId xmlns:a16="http://schemas.microsoft.com/office/drawing/2014/main" val="1581548108"/>
                    </a:ext>
                  </a:extLst>
                </a:gridCol>
              </a:tblGrid>
              <a:tr h="1423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0" baseline="0" dirty="0"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900" b="1" spc="0" baseline="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spc="-90" baseline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8049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질문게시글쓰기</a:t>
                      </a:r>
                      <a:r>
                        <a:rPr lang="ko-KR" altLang="en-US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폼으로 이동하는 버튼이다.</a:t>
                      </a:r>
                      <a:endParaRPr kumimoji="0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49647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질문게시글</a:t>
                      </a:r>
                      <a:r>
                        <a:rPr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목록이다.</a:t>
                      </a:r>
                      <a:endParaRPr kumimoji="0" lang="ko-KR" altLang="en-US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78381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질문게시글을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10개씩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페이징해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보여준다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kumimoji="0" lang="en-US" altLang="ko-KR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비밀글의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경우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내용이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안보이고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클릭해도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상세페이지로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넘어가지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않는다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공개글들만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제목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/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내용을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클릭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시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상세페이지로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넘어간다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kumimoji="0" lang="en-US" altLang="ko-KR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787651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질문글쓰기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폼이다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,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공개글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비공개글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라디오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버튼을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선택해야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한다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(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필수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),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제목을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입력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(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필수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해야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한다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내용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(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필수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)를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입력해야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한다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kumimoji="0" lang="en-US" altLang="ko-KR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077217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6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다시쓰기를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누르면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초기화된다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kumimoji="0" lang="en-US" altLang="ko-KR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511590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7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게시글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등록을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누르면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글이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등록된다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kumimoji="0" lang="en-US" altLang="ko-KR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823986"/>
                  </a:ext>
                </a:extLst>
              </a:tr>
            </a:tbl>
          </a:graphicData>
        </a:graphic>
      </p:graphicFrame>
      <p:pic>
        <p:nvPicPr>
          <p:cNvPr id="11" name="그림 10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5A3C279A-24A8-A84A-4DCE-10800BAF2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1" y="605744"/>
            <a:ext cx="6915826" cy="3051798"/>
          </a:xfrm>
          <a:prstGeom prst="rect">
            <a:avLst/>
          </a:prstGeom>
        </p:spPr>
      </p:pic>
      <p:pic>
        <p:nvPicPr>
          <p:cNvPr id="12" name="그림 11" descr="스크린샷, 텍스트, 디스플레이이(가) 표시된 사진&#10;&#10;자동 생성된 설명">
            <a:extLst>
              <a:ext uri="{FF2B5EF4-FFF2-40B4-BE49-F238E27FC236}">
                <a16:creationId xmlns:a16="http://schemas.microsoft.com/office/drawing/2014/main" id="{0B0404D4-AF02-5E44-61F9-2B322D91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7" y="3947761"/>
            <a:ext cx="8508136" cy="2567519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EAC6D761-D4F2-723A-B0B2-80CDEC2E9F2D}"/>
              </a:ext>
            </a:extLst>
          </p:cNvPr>
          <p:cNvSpPr/>
          <p:nvPr/>
        </p:nvSpPr>
        <p:spPr bwMode="auto">
          <a:xfrm>
            <a:off x="142348" y="1401691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AC6D761-D4F2-723A-B0B2-80CDEC2E9F2D}"/>
              </a:ext>
            </a:extLst>
          </p:cNvPr>
          <p:cNvSpPr/>
          <p:nvPr/>
        </p:nvSpPr>
        <p:spPr bwMode="auto">
          <a:xfrm>
            <a:off x="698611" y="1200136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AC6D761-D4F2-723A-B0B2-80CDEC2E9F2D}"/>
              </a:ext>
            </a:extLst>
          </p:cNvPr>
          <p:cNvSpPr/>
          <p:nvPr/>
        </p:nvSpPr>
        <p:spPr bwMode="auto">
          <a:xfrm>
            <a:off x="106574" y="4167343"/>
            <a:ext cx="130852" cy="138505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  <a:endParaRPr lang="en-US" altLang="ko-KR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AC6D761-D4F2-723A-B0B2-80CDEC2E9F2D}"/>
              </a:ext>
            </a:extLst>
          </p:cNvPr>
          <p:cNvSpPr/>
          <p:nvPr/>
        </p:nvSpPr>
        <p:spPr bwMode="auto">
          <a:xfrm>
            <a:off x="3135510" y="3100883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AC6D761-D4F2-723A-B0B2-80CDEC2E9F2D}"/>
              </a:ext>
            </a:extLst>
          </p:cNvPr>
          <p:cNvSpPr/>
          <p:nvPr/>
        </p:nvSpPr>
        <p:spPr bwMode="auto">
          <a:xfrm>
            <a:off x="637295" y="5892048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6</a:t>
            </a:r>
            <a:endParaRPr lang="en-US" altLang="ko-KR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 descr="텍스트, 스크린샷, 소프트웨어, 도표이(가) 표시된 사진&#10;&#10;자동 생성된 설명">
            <a:extLst>
              <a:ext uri="{FF2B5EF4-FFF2-40B4-BE49-F238E27FC236}">
                <a16:creationId xmlns:a16="http://schemas.microsoft.com/office/drawing/2014/main" id="{A2A7284E-A999-DDB9-3BDB-CA91E95BC1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30" r="3075" b="19330"/>
          <a:stretch/>
        </p:blipFill>
        <p:spPr>
          <a:xfrm>
            <a:off x="22281" y="3685360"/>
            <a:ext cx="7103579" cy="265584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EAC6D761-D4F2-723A-B0B2-80CDEC2E9F2D}"/>
              </a:ext>
            </a:extLst>
          </p:cNvPr>
          <p:cNvSpPr/>
          <p:nvPr/>
        </p:nvSpPr>
        <p:spPr bwMode="auto">
          <a:xfrm>
            <a:off x="4355210" y="3639216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D2B3382-D376-4C0D-6B23-998616A413DF}"/>
              </a:ext>
            </a:extLst>
          </p:cNvPr>
          <p:cNvSpPr/>
          <p:nvPr/>
        </p:nvSpPr>
        <p:spPr bwMode="auto">
          <a:xfrm>
            <a:off x="718957" y="6134425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7</a:t>
            </a:r>
            <a:endParaRPr lang="en-US" altLang="ko-KR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6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047E4-D835-4CD6-AD73-777490DECE58}" type="slidenum">
              <a:rPr lang="ko-KR" altLang="en-US" dirty="0" smtClean="0"/>
              <a:t>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질문게시판 상세화면 기능안내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>
                <a:latin typeface="Malgun Gothic"/>
              </a:rPr>
              <a:t>Header Menu &gt;</a:t>
            </a:r>
            <a:r>
              <a:rPr lang="en-US" altLang="ko-KR">
                <a:latin typeface="Malgun Gothic"/>
                <a:ea typeface="맑은 고딕"/>
              </a:rPr>
              <a:t> Faq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web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>
                <a:latin typeface="Malgun Gothic"/>
                <a:ea typeface="Malgun Gothic"/>
              </a:rPr>
              <a:t>Mybank_007</a:t>
            </a:r>
            <a:endParaRPr 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>
                <a:latin typeface="Malgun Gothic"/>
                <a:ea typeface="Malgun Gothic"/>
              </a:rPr>
              <a:t>2023-09-08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71498"/>
              </p:ext>
            </p:extLst>
          </p:nvPr>
        </p:nvGraphicFramePr>
        <p:xfrm>
          <a:off x="7315201" y="548826"/>
          <a:ext cx="2590798" cy="186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16">
                  <a:extLst>
                    <a:ext uri="{9D8B030D-6E8A-4147-A177-3AD203B41FA5}">
                      <a16:colId xmlns:a16="http://schemas.microsoft.com/office/drawing/2014/main" val="965207088"/>
                    </a:ext>
                  </a:extLst>
                </a:gridCol>
                <a:gridCol w="2055982">
                  <a:extLst>
                    <a:ext uri="{9D8B030D-6E8A-4147-A177-3AD203B41FA5}">
                      <a16:colId xmlns:a16="http://schemas.microsoft.com/office/drawing/2014/main" val="1581548108"/>
                    </a:ext>
                  </a:extLst>
                </a:gridCol>
              </a:tblGrid>
              <a:tr h="1423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0" baseline="0" dirty="0"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900" b="1" spc="0" baseline="0" dirty="0">
                        <a:latin typeface="+mj-ea"/>
                        <a:ea typeface="+mj-ea"/>
                      </a:endParaRPr>
                    </a:p>
                  </a:txBody>
                  <a:tcPr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spc="-90" baseline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8049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공개 혹은 비공개 여부 라디오</a:t>
                      </a:r>
                      <a:endParaRPr kumimoji="0" lang="ko-KR" altLang="en-US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49647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글쓴이, 제목, 내용을 볼 수 있다.</a:t>
                      </a:r>
                      <a:endParaRPr kumimoji="0" lang="ko-KR" altLang="en-US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78381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1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내 댓글인 경우 수정 삭제 버튼이 보인다. </a:t>
                      </a:r>
                      <a:r>
                        <a:rPr lang="ko-KR" altLang="en-US" sz="800" b="1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삭제버</a:t>
                      </a:r>
                      <a:r>
                        <a:rPr lang="en-US" sz="800" b="1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튼 </a:t>
                      </a:r>
                      <a:r>
                        <a:rPr lang="en-US" sz="800" b="1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누르면</a:t>
                      </a:r>
                      <a:r>
                        <a:rPr lang="en-US" sz="800" b="1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800" b="1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삭제되고</a:t>
                      </a:r>
                      <a:r>
                        <a:rPr lang="en-US" sz="800" b="1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, </a:t>
                      </a:r>
                      <a:r>
                        <a:rPr lang="en-US" sz="800" b="1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수정버튼</a:t>
                      </a:r>
                      <a:r>
                        <a:rPr lang="en-US" sz="800" b="1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800" b="1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누르면</a:t>
                      </a:r>
                      <a:r>
                        <a:rPr lang="en-US" sz="800" b="1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800" b="1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내용이</a:t>
                      </a:r>
                      <a:r>
                        <a:rPr lang="en-US" sz="800" b="1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800" b="1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편집가능해지고</a:t>
                      </a:r>
                      <a:r>
                        <a:rPr lang="en-US" sz="800" b="1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800" b="1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버튼이</a:t>
                      </a:r>
                      <a:r>
                        <a:rPr lang="en-US" sz="800" b="1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800" b="1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저장으로</a:t>
                      </a:r>
                      <a:r>
                        <a:rPr lang="en-US" sz="800" b="1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800" b="1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바뀐다</a:t>
                      </a:r>
                      <a:r>
                        <a:rPr lang="en-US" sz="800" b="1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. </a:t>
                      </a:r>
                      <a:r>
                        <a:rPr lang="en-US" sz="800" b="1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수정</a:t>
                      </a:r>
                      <a:r>
                        <a:rPr lang="en-US" sz="800" b="1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 후 </a:t>
                      </a:r>
                      <a:r>
                        <a:rPr lang="en-US" sz="800" b="1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저장</a:t>
                      </a:r>
                      <a:r>
                        <a:rPr lang="en-US" sz="800" b="1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800" b="1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버튼을</a:t>
                      </a:r>
                      <a:r>
                        <a:rPr lang="en-US" sz="800" b="1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800" b="1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누르면</a:t>
                      </a:r>
                      <a:r>
                        <a:rPr lang="en-US" sz="800" b="1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800" b="1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저장된다</a:t>
                      </a:r>
                      <a:r>
                        <a:rPr lang="en-US" sz="800" b="1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.</a:t>
                      </a:r>
                      <a:endParaRPr kumimoji="0" lang="ko-KR" altLang="en-US" dirty="0"/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내글인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경우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수정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삭제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버튼이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보인다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삭제버튼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누르면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삭제되고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,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수정버튼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누르면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제목과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내용이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 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편집가능해지고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버튼이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저장으로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 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바뀐다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수정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후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저장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버튼을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누르면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저장된다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kumimoji="0" lang="en-US" altLang="ko-KR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44987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댓글을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입력하고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버튼을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누르면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 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댓글이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달린다</a:t>
                      </a:r>
                      <a:r>
                        <a:rPr lang="en-US" altLang="ko-KR" sz="80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kumimoji="0" lang="en-US" altLang="ko-KR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450902"/>
                  </a:ext>
                </a:extLst>
              </a:tr>
            </a:tbl>
          </a:graphicData>
        </a:graphic>
      </p:graphicFrame>
      <p:pic>
        <p:nvPicPr>
          <p:cNvPr id="13" name="그림 1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86FC138-63C9-6936-23F3-6E2891CB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7" y="659285"/>
            <a:ext cx="5890012" cy="2707445"/>
          </a:xfrm>
          <a:prstGeom prst="rect">
            <a:avLst/>
          </a:prstGeom>
        </p:spPr>
      </p:pic>
      <p:pic>
        <p:nvPicPr>
          <p:cNvPr id="17" name="그림 1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1C1322D-512D-0A76-C9CC-98CC0E205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5" y="3367437"/>
            <a:ext cx="7359835" cy="3046958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EAC6D761-D4F2-723A-B0B2-80CDEC2E9F2D}"/>
              </a:ext>
            </a:extLst>
          </p:cNvPr>
          <p:cNvSpPr/>
          <p:nvPr/>
        </p:nvSpPr>
        <p:spPr bwMode="auto">
          <a:xfrm>
            <a:off x="571047" y="774062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C6D761-D4F2-723A-B0B2-80CDEC2E9F2D}"/>
              </a:ext>
            </a:extLst>
          </p:cNvPr>
          <p:cNvSpPr/>
          <p:nvPr/>
        </p:nvSpPr>
        <p:spPr bwMode="auto">
          <a:xfrm>
            <a:off x="101495" y="1161865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AC6D761-D4F2-723A-B0B2-80CDEC2E9F2D}"/>
              </a:ext>
            </a:extLst>
          </p:cNvPr>
          <p:cNvSpPr/>
          <p:nvPr/>
        </p:nvSpPr>
        <p:spPr bwMode="auto">
          <a:xfrm>
            <a:off x="37676" y="4971015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ko-KR" alt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C6D761-D4F2-723A-B0B2-80CDEC2E9F2D}"/>
              </a:ext>
            </a:extLst>
          </p:cNvPr>
          <p:cNvSpPr/>
          <p:nvPr/>
        </p:nvSpPr>
        <p:spPr bwMode="auto">
          <a:xfrm>
            <a:off x="73377" y="5749174"/>
            <a:ext cx="130852" cy="138505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  <a:endParaRPr lang="en-US" altLang="ko-KR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AC6D761-D4F2-723A-B0B2-80CDEC2E9F2D}"/>
              </a:ext>
            </a:extLst>
          </p:cNvPr>
          <p:cNvSpPr/>
          <p:nvPr/>
        </p:nvSpPr>
        <p:spPr bwMode="auto">
          <a:xfrm>
            <a:off x="509657" y="3100883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530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047E4-D835-4CD6-AD73-777490DECE58}" type="slidenum">
              <a:rPr lang="ko-KR" altLang="en-US" dirty="0" smtClean="0"/>
              <a:t>8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마이페이지 가능안내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>
                <a:latin typeface="Malgun Gothic"/>
              </a:rPr>
              <a:t>Header Menu &gt;</a:t>
            </a:r>
            <a:r>
              <a:rPr lang="en-US" altLang="ko-KR">
                <a:latin typeface="Malgun Gothic"/>
                <a:ea typeface="맑은 고딕"/>
              </a:rPr>
              <a:t> </a:t>
            </a:r>
            <a:r>
              <a:rPr lang="ko-KR">
                <a:latin typeface="Malgun Gothic"/>
                <a:ea typeface="Malgun Gothic"/>
              </a:rPr>
              <a:t>프로필 사진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web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>
                <a:latin typeface="Malgun Gothic"/>
                <a:ea typeface="Malgun Gothic"/>
              </a:rPr>
              <a:t>Mybank_008</a:t>
            </a:r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>
                <a:latin typeface="Malgun Gothic"/>
                <a:ea typeface="Malgun Gothic"/>
              </a:rPr>
              <a:t>2023-09-08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67687"/>
              </p:ext>
            </p:extLst>
          </p:nvPr>
        </p:nvGraphicFramePr>
        <p:xfrm>
          <a:off x="7315201" y="548826"/>
          <a:ext cx="2590800" cy="21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17">
                  <a:extLst>
                    <a:ext uri="{9D8B030D-6E8A-4147-A177-3AD203B41FA5}">
                      <a16:colId xmlns:a16="http://schemas.microsoft.com/office/drawing/2014/main" val="965207088"/>
                    </a:ext>
                  </a:extLst>
                </a:gridCol>
                <a:gridCol w="2055983">
                  <a:extLst>
                    <a:ext uri="{9D8B030D-6E8A-4147-A177-3AD203B41FA5}">
                      <a16:colId xmlns:a16="http://schemas.microsoft.com/office/drawing/2014/main" val="1581548108"/>
                    </a:ext>
                  </a:extLst>
                </a:gridCol>
              </a:tblGrid>
              <a:tr h="1423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0" baseline="0" dirty="0"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900" b="1" spc="0" baseline="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spc="-90" baseline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8049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헤더의 프로필을 클릭하면 마이페이지로 이동한다.</a:t>
                      </a:r>
                      <a:endParaRPr kumimoji="0" lang="ko-KR" altLang="en-US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49647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클릭 시 내가</a:t>
                      </a:r>
                      <a:r>
                        <a:rPr lang="en-US" altLang="ko-KR" sz="800" b="0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ko-KR" altLang="en-US" sz="800" b="0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질문한</a:t>
                      </a:r>
                      <a:r>
                        <a:rPr lang="en-US" altLang="ko-KR" sz="800" b="0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ko-KR" altLang="en-US" sz="800" b="0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질문글</a:t>
                      </a:r>
                      <a:r>
                        <a:rPr lang="en-US" altLang="ko-KR" sz="800" b="0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ko-KR" altLang="en-US" sz="800" b="0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목록이</a:t>
                      </a:r>
                      <a:r>
                        <a:rPr lang="en-US" altLang="ko-KR" sz="800" b="0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ko-KR" altLang="en-US" sz="800" b="0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나온다</a:t>
                      </a:r>
                      <a:r>
                        <a:rPr lang="en-US" altLang="ko-KR" sz="800" b="0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.</a:t>
                      </a:r>
                      <a:endParaRPr kumimoji="0" lang="ko-KR" dirty="0"/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78381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내가</a:t>
                      </a:r>
                      <a:r>
                        <a:rPr lang="en-US" altLang="ko-KR" sz="800" b="0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ko-KR" altLang="en-US" sz="800" b="0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댓글을</a:t>
                      </a:r>
                      <a:r>
                        <a:rPr lang="en-US" altLang="ko-KR" sz="800" b="0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ko-KR" altLang="en-US" sz="800" b="0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단</a:t>
                      </a:r>
                      <a:r>
                        <a:rPr lang="en-US" altLang="ko-KR" sz="800" b="0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ko-KR" altLang="en-US" sz="800" b="0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질문글</a:t>
                      </a:r>
                      <a:r>
                        <a:rPr lang="en-US" sz="800" b="0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800" b="0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목록이</a:t>
                      </a:r>
                      <a:r>
                        <a:rPr lang="en-US" sz="800" b="0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800" b="0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나온다</a:t>
                      </a:r>
                      <a:r>
                        <a:rPr lang="en-US" sz="800" b="0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.</a:t>
                      </a:r>
                      <a:endParaRPr kumimoji="0" lang="en-US" altLang="ko-KR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02076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나의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질문글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목록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,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제목을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클릭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시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상세페이지로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이동한다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내가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댓글을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단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질문글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목록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, </a:t>
                      </a:r>
                      <a:r>
                        <a:rPr lang="en-US" sz="800" b="0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제목을</a:t>
                      </a:r>
                      <a:r>
                        <a:rPr lang="en-US" sz="800" b="0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800" b="0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클릭</a:t>
                      </a:r>
                      <a:r>
                        <a:rPr lang="en-US" sz="800" b="0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 시 </a:t>
                      </a:r>
                      <a:r>
                        <a:rPr lang="en-US" sz="800" b="0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상세페이지로</a:t>
                      </a:r>
                      <a:r>
                        <a:rPr lang="en-US" sz="800" b="0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 </a:t>
                      </a:r>
                      <a:r>
                        <a:rPr lang="en-US" sz="800" b="0" i="0" u="none" strike="noStrike" kern="1200" cap="none" spc="-7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이동한다</a:t>
                      </a:r>
                      <a:r>
                        <a:rPr lang="en-US" sz="800" b="0" i="0" u="none" strike="noStrike" kern="1200" cap="none" spc="-7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/>
                        </a:rPr>
                        <a:t>.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128025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6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펜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아이콘을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클릭하면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 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회원정보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수정이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가능하다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851138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7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회원탈퇴를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클릭하면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탈퇴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모달이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,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로그아웃을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클릭하면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로그아웃된다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452920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2542146" y="4934297"/>
            <a:ext cx="2232000" cy="288000"/>
            <a:chOff x="2352471" y="3522455"/>
            <a:chExt cx="2611351" cy="288000"/>
          </a:xfrm>
        </p:grpSpPr>
        <p:sp>
          <p:nvSpPr>
            <p:cNvPr id="18" name="직사각형 17"/>
            <p:cNvSpPr/>
            <p:nvPr/>
          </p:nvSpPr>
          <p:spPr>
            <a:xfrm>
              <a:off x="2352471" y="3522455"/>
              <a:ext cx="1260628" cy="28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 wrap="none" lIns="36000" tIns="0" rIns="36000" bIns="43200" rtlCol="0" anchor="ctr">
              <a:noAutofit/>
            </a:bodyPr>
            <a:lstStyle/>
            <a:p>
              <a:pPr algn="ctr">
                <a:lnSpc>
                  <a:spcPct val="200000"/>
                </a:lnSpc>
                <a:spcBef>
                  <a:spcPts val="300"/>
                </a:spcBef>
                <a:defRPr/>
              </a:pPr>
              <a:r>
                <a:rPr lang="ko-KR" altLang="en-US" sz="800" spc="-70" dirty="0">
                  <a:ln w="3175">
                    <a:solidFill>
                      <a:schemeClr val="bg1">
                        <a:lumMod val="95000"/>
                        <a:alpha val="25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접수하기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703194" y="3522455"/>
              <a:ext cx="1260628" cy="28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 wrap="none" lIns="36000" tIns="0" rIns="36000" bIns="43200" rtlCol="0" anchor="ctr">
              <a:noAutofit/>
            </a:bodyPr>
            <a:lstStyle/>
            <a:p>
              <a:pPr algn="ctr">
                <a:lnSpc>
                  <a:spcPct val="200000"/>
                </a:lnSpc>
                <a:spcBef>
                  <a:spcPts val="300"/>
                </a:spcBef>
                <a:defRPr/>
              </a:pPr>
              <a:r>
                <a:rPr lang="ko-KR" altLang="en-US" sz="800" spc="-70" dirty="0">
                  <a:ln w="3175">
                    <a:solidFill>
                      <a:schemeClr val="bg1">
                        <a:lumMod val="95000"/>
                        <a:alpha val="25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조회</a:t>
              </a:r>
              <a:r>
                <a:rPr lang="en-US" altLang="ko-KR" sz="800" spc="-70" dirty="0">
                  <a:ln w="3175">
                    <a:solidFill>
                      <a:schemeClr val="bg1">
                        <a:lumMod val="95000"/>
                        <a:alpha val="25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/</a:t>
              </a:r>
              <a:r>
                <a:rPr lang="ko-KR" altLang="en-US" sz="800" spc="-70" dirty="0">
                  <a:ln w="3175">
                    <a:solidFill>
                      <a:schemeClr val="bg1">
                        <a:lumMod val="95000"/>
                        <a:alpha val="25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취소</a:t>
              </a:r>
            </a:p>
          </p:txBody>
        </p:sp>
      </p:grpSp>
      <p:sp>
        <p:nvSpPr>
          <p:cNvPr id="26" name="타원 25"/>
          <p:cNvSpPr/>
          <p:nvPr/>
        </p:nvSpPr>
        <p:spPr bwMode="auto">
          <a:xfrm>
            <a:off x="2543612" y="4749077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7" name="타원 26"/>
          <p:cNvSpPr/>
          <p:nvPr/>
        </p:nvSpPr>
        <p:spPr bwMode="auto">
          <a:xfrm>
            <a:off x="3696649" y="4749077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10" name="그림 9" descr="텍스트, 스크린샷, 개이(가) 표시된 사진&#10;&#10;자동 생성된 설명">
            <a:extLst>
              <a:ext uri="{FF2B5EF4-FFF2-40B4-BE49-F238E27FC236}">
                <a16:creationId xmlns:a16="http://schemas.microsoft.com/office/drawing/2014/main" id="{45B3641B-AD77-0638-DB9D-6CE2EE2E30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5" t="12060" r="29316" b="14070"/>
          <a:stretch/>
        </p:blipFill>
        <p:spPr>
          <a:xfrm>
            <a:off x="-1180" y="609218"/>
            <a:ext cx="2357957" cy="2406052"/>
          </a:xfrm>
          <a:prstGeom prst="rect">
            <a:avLst/>
          </a:prstGeom>
        </p:spPr>
      </p:pic>
      <p:pic>
        <p:nvPicPr>
          <p:cNvPr id="11" name="그림 10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53B3A394-B431-629E-BAF7-AE3BE6CB8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55" y="3911209"/>
            <a:ext cx="5291514" cy="2413924"/>
          </a:xfrm>
          <a:prstGeom prst="rect">
            <a:avLst/>
          </a:prstGeom>
        </p:spPr>
      </p:pic>
      <p:pic>
        <p:nvPicPr>
          <p:cNvPr id="12" name="그림 11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F7031684-8D32-999B-4269-AA0739D136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625" b="-350"/>
          <a:stretch/>
        </p:blipFill>
        <p:spPr>
          <a:xfrm>
            <a:off x="5617368" y="3866030"/>
            <a:ext cx="4130283" cy="2202878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94464D74-DBFE-401B-754F-A54CB7E9706C}"/>
              </a:ext>
            </a:extLst>
          </p:cNvPr>
          <p:cNvSpPr/>
          <p:nvPr/>
        </p:nvSpPr>
        <p:spPr bwMode="auto">
          <a:xfrm>
            <a:off x="1505874" y="1937473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C7A3A5E-5344-57FF-39D7-C386C3BF725F}"/>
              </a:ext>
            </a:extLst>
          </p:cNvPr>
          <p:cNvSpPr/>
          <p:nvPr/>
        </p:nvSpPr>
        <p:spPr bwMode="auto">
          <a:xfrm>
            <a:off x="1926892" y="1126147"/>
            <a:ext cx="138507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6</a:t>
            </a:r>
            <a:endParaRPr lang="en-US" altLang="ko-KR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49F9BC-9C90-D7D3-E694-0D89AA6ABED3}"/>
              </a:ext>
            </a:extLst>
          </p:cNvPr>
          <p:cNvSpPr/>
          <p:nvPr/>
        </p:nvSpPr>
        <p:spPr bwMode="auto">
          <a:xfrm>
            <a:off x="1781416" y="2235980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29BB050-29DA-3E31-2048-DEFF1A7C78F9}"/>
              </a:ext>
            </a:extLst>
          </p:cNvPr>
          <p:cNvSpPr/>
          <p:nvPr/>
        </p:nvSpPr>
        <p:spPr bwMode="auto">
          <a:xfrm>
            <a:off x="5310499" y="3889247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E30CA46-EBAC-E955-EAC5-AB8703696C67}"/>
              </a:ext>
            </a:extLst>
          </p:cNvPr>
          <p:cNvSpPr/>
          <p:nvPr/>
        </p:nvSpPr>
        <p:spPr bwMode="auto">
          <a:xfrm>
            <a:off x="5517381" y="4195408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  <a:endParaRPr lang="en-US" altLang="ko-KR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74578" y="4325527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99F7AF8-5BB2-A9BD-34EE-84D69BE832DC}"/>
              </a:ext>
            </a:extLst>
          </p:cNvPr>
          <p:cNvSpPr/>
          <p:nvPr/>
        </p:nvSpPr>
        <p:spPr bwMode="auto">
          <a:xfrm>
            <a:off x="1505493" y="2526832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7</a:t>
            </a:r>
            <a:endParaRPr lang="en-US" altLang="ko-KR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766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047E4-D835-4CD6-AD73-777490DECE58}" type="slidenum">
              <a:rPr lang="ko-KR" altLang="en-US" dirty="0" smtClean="0"/>
              <a:t>9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마이페이지 가능안내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>
                <a:latin typeface="맑은 고딕"/>
                <a:ea typeface="맑은 고딕"/>
              </a:rPr>
              <a:t>Header Menu &gt; </a:t>
            </a:r>
            <a:r>
              <a:rPr lang="ko-KR" altLang="en-US">
                <a:latin typeface="맑은 고딕"/>
                <a:ea typeface="맑은 고딕"/>
              </a:rPr>
              <a:t>프로필 사진</a:t>
            </a:r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web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>
                <a:latin typeface="Malgun Gothic"/>
                <a:ea typeface="Malgun Gothic"/>
              </a:rPr>
              <a:t>2023-09-08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040334"/>
              </p:ext>
            </p:extLst>
          </p:nvPr>
        </p:nvGraphicFramePr>
        <p:xfrm>
          <a:off x="7315201" y="548826"/>
          <a:ext cx="2590800" cy="161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17">
                  <a:extLst>
                    <a:ext uri="{9D8B030D-6E8A-4147-A177-3AD203B41FA5}">
                      <a16:colId xmlns:a16="http://schemas.microsoft.com/office/drawing/2014/main" val="965207088"/>
                    </a:ext>
                  </a:extLst>
                </a:gridCol>
                <a:gridCol w="2055983">
                  <a:extLst>
                    <a:ext uri="{9D8B030D-6E8A-4147-A177-3AD203B41FA5}">
                      <a16:colId xmlns:a16="http://schemas.microsoft.com/office/drawing/2014/main" val="1581548108"/>
                    </a:ext>
                  </a:extLst>
                </a:gridCol>
              </a:tblGrid>
              <a:tr h="1423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0" baseline="0" dirty="0"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900" b="1" spc="0" baseline="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spc="-90" baseline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8049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회원탈퇴를 클릭하면 탈퇴가 된다.</a:t>
                      </a:r>
                      <a:endParaRPr kumimoji="0" lang="ko-KR" altLang="en-US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49647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회원 수정 폼이다, 프로필, </a:t>
                      </a:r>
                      <a:endParaRPr kumimoji="0" lang="ko-KR" altLang="en-US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78381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아이디는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변동할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수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없다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02076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이메일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변경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,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이메일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형식대로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입력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,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유니크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제약조건이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있다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기존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비밀번호를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입력해야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회원정보가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수정된다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542643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6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새로운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비밀번호를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입력할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수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있다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428462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/>
                          <a:ea typeface="맑은 고딕"/>
                        </a:rPr>
                        <a:t>7</a:t>
                      </a:r>
                      <a:endParaRPr kumimoji="0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29250" marB="2925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새로운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비밀번호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 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다시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입력하는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란이다</a:t>
                      </a:r>
                      <a:r>
                        <a:rPr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.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29250" marB="29250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702606"/>
                  </a:ext>
                </a:extLst>
              </a:tr>
            </a:tbl>
          </a:graphicData>
        </a:graphic>
      </p:graphicFrame>
      <p:pic>
        <p:nvPicPr>
          <p:cNvPr id="11" name="그림 10" descr="텍스트, 개, 명함, 스크린샷이(가) 표시된 사진&#10;&#10;자동 생성된 설명">
            <a:extLst>
              <a:ext uri="{FF2B5EF4-FFF2-40B4-BE49-F238E27FC236}">
                <a16:creationId xmlns:a16="http://schemas.microsoft.com/office/drawing/2014/main" id="{CC8C73B9-B982-A606-4103-A85121D7E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79" y="2158663"/>
            <a:ext cx="3171662" cy="1936724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DB22E3C5-5F18-F97B-82F4-9587A75BD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588" y="1068779"/>
            <a:ext cx="2600845" cy="4114800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 bwMode="auto">
          <a:xfrm>
            <a:off x="6420849" y="1103185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4A4C432-0637-073A-5816-0115BBF7957B}"/>
              </a:ext>
            </a:extLst>
          </p:cNvPr>
          <p:cNvSpPr/>
          <p:nvPr/>
        </p:nvSpPr>
        <p:spPr bwMode="auto">
          <a:xfrm>
            <a:off x="1413109" y="3269271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5A8AB93-E0FB-311D-F2AD-43BE9C74CD2F}"/>
              </a:ext>
            </a:extLst>
          </p:cNvPr>
          <p:cNvSpPr/>
          <p:nvPr/>
        </p:nvSpPr>
        <p:spPr bwMode="auto">
          <a:xfrm>
            <a:off x="4911328" y="3751474"/>
            <a:ext cx="123197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  <a:endParaRPr lang="en-US" altLang="ko-KR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8476962-A37E-454F-AD11-160EA9B29D48}"/>
              </a:ext>
            </a:extLst>
          </p:cNvPr>
          <p:cNvSpPr/>
          <p:nvPr/>
        </p:nvSpPr>
        <p:spPr bwMode="auto">
          <a:xfrm>
            <a:off x="6266297" y="3024342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C22AB98-7A77-6BBF-CFCD-40BDBBEF2A23}"/>
              </a:ext>
            </a:extLst>
          </p:cNvPr>
          <p:cNvSpPr/>
          <p:nvPr/>
        </p:nvSpPr>
        <p:spPr bwMode="auto">
          <a:xfrm>
            <a:off x="4887494" y="3361119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3CAD50F-D1DE-E515-30FB-9EE6ABA0E442}"/>
              </a:ext>
            </a:extLst>
          </p:cNvPr>
          <p:cNvSpPr/>
          <p:nvPr/>
        </p:nvSpPr>
        <p:spPr bwMode="auto">
          <a:xfrm>
            <a:off x="4910434" y="4149482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EB2FC0E-50CB-7090-086C-59639A066D9B}"/>
              </a:ext>
            </a:extLst>
          </p:cNvPr>
          <p:cNvSpPr/>
          <p:nvPr/>
        </p:nvSpPr>
        <p:spPr bwMode="auto">
          <a:xfrm>
            <a:off x="4955498" y="4532183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/>
                <a:ea typeface="맑은 고딕"/>
              </a:rPr>
              <a:t>7</a:t>
            </a:r>
            <a:endParaRPr lang="en-US" altLang="ko-KR" sz="7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2971F50A-C132-C48D-6F46-D1CC5EF412A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Mybank_009</a:t>
            </a:r>
          </a:p>
        </p:txBody>
      </p:sp>
    </p:spTree>
    <p:extLst>
      <p:ext uri="{BB962C8B-B14F-4D97-AF65-F5344CB8AC3E}">
        <p14:creationId xmlns:p14="http://schemas.microsoft.com/office/powerpoint/2010/main" val="242166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</TotalTime>
  <Words>2118</Words>
  <Application>Microsoft Office PowerPoint</Application>
  <PresentationFormat>A4 용지(210x297mm)</PresentationFormat>
  <Paragraphs>868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가계부 기능안내(홈페이지)</vt:lpstr>
      <vt:lpstr>로그인 회원가입 기능안내</vt:lpstr>
      <vt:lpstr>공지게시판 기능안내</vt:lpstr>
      <vt:lpstr>공지게시판 상세화면 기능안내</vt:lpstr>
      <vt:lpstr>질문게시판 기능안내</vt:lpstr>
      <vt:lpstr>질문게시판 상세화면 기능안내</vt:lpstr>
      <vt:lpstr>마이페이지 가능안내</vt:lpstr>
      <vt:lpstr>마이페이지 가능안내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Wonseok YOO</dc:creator>
  <cp:lastModifiedBy>ko</cp:lastModifiedBy>
  <cp:revision>948</cp:revision>
  <dcterms:created xsi:type="dcterms:W3CDTF">2020-07-30T07:41:53Z</dcterms:created>
  <dcterms:modified xsi:type="dcterms:W3CDTF">2023-09-08T05:10:38Z</dcterms:modified>
</cp:coreProperties>
</file>