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8"/>
  </p:notesMasterIdLst>
  <p:handoutMasterIdLst>
    <p:handoutMasterId r:id="rId19"/>
  </p:handoutMasterIdLst>
  <p:sldIdLst>
    <p:sldId id="5641" r:id="rId2"/>
    <p:sldId id="5642" r:id="rId3"/>
    <p:sldId id="5836" r:id="rId4"/>
    <p:sldId id="5834" r:id="rId5"/>
    <p:sldId id="5837" r:id="rId6"/>
    <p:sldId id="5841" r:id="rId7"/>
    <p:sldId id="5842" r:id="rId8"/>
    <p:sldId id="5843" r:id="rId9"/>
    <p:sldId id="5845" r:id="rId10"/>
    <p:sldId id="5844" r:id="rId11"/>
    <p:sldId id="5840" r:id="rId12"/>
    <p:sldId id="5839" r:id="rId13"/>
    <p:sldId id="5846" r:id="rId14"/>
    <p:sldId id="5847" r:id="rId15"/>
    <p:sldId id="5848" r:id="rId16"/>
    <p:sldId id="5090" r:id="rId17"/>
  </p:sldIdLst>
  <p:sldSz cx="9144000" cy="6858000" type="screen4x3"/>
  <p:notesSz cx="9926638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rgbClr val="0033CC"/>
        </a:solidFill>
        <a:latin typeface="CG Omega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83" userDrawn="1">
          <p15:clr>
            <a:srgbClr val="A4A3A4"/>
          </p15:clr>
        </p15:guide>
        <p15:guide id="2" pos="4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6FF"/>
    <a:srgbClr val="FF6600"/>
    <a:srgbClr val="008000"/>
    <a:srgbClr val="E4FFC9"/>
    <a:srgbClr val="0099FF"/>
    <a:srgbClr val="FFFFC5"/>
    <a:srgbClr val="F2F2F2"/>
    <a:srgbClr val="EF9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6391" autoAdjust="0"/>
  </p:normalViewPr>
  <p:slideViewPr>
    <p:cSldViewPr>
      <p:cViewPr varScale="1">
        <p:scale>
          <a:sx n="97" d="100"/>
          <a:sy n="97" d="100"/>
        </p:scale>
        <p:origin x="9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56"/>
    </p:cViewPr>
  </p:sorterViewPr>
  <p:notesViewPr>
    <p:cSldViewPr>
      <p:cViewPr varScale="1">
        <p:scale>
          <a:sx n="117" d="100"/>
          <a:sy n="117" d="100"/>
        </p:scale>
        <p:origin x="2064" y="102"/>
      </p:cViewPr>
      <p:guideLst>
        <p:guide orient="horz" pos="1483"/>
        <p:guide pos="4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524"/>
            <a:ext cx="4302625" cy="31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8" tIns="0" rIns="19318" bIns="0" numCol="1" anchor="t" anchorCtr="0" compatLnSpc="1">
            <a:prstTxWarp prst="textNoShape">
              <a:avLst/>
            </a:prstTxWarp>
          </a:bodyPr>
          <a:lstStyle>
            <a:lvl1pPr algn="l" defTabSz="927480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337" y="6524"/>
            <a:ext cx="4300305" cy="31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8" tIns="0" rIns="19318" bIns="0" numCol="1" anchor="t" anchorCtr="0" compatLnSpc="1">
            <a:prstTxWarp prst="textNoShape">
              <a:avLst/>
            </a:prstTxWarp>
          </a:bodyPr>
          <a:lstStyle>
            <a:lvl1pPr algn="r" defTabSz="927480" eaLnBrk="0" latinLnBrk="0" hangingPunct="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897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524"/>
            <a:ext cx="4302625" cy="31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8" tIns="0" rIns="19318" bIns="0" numCol="1" anchor="t" anchorCtr="0" compatLnSpc="1">
            <a:prstTxWarp prst="textNoShape">
              <a:avLst/>
            </a:prstTxWarp>
          </a:bodyPr>
          <a:lstStyle>
            <a:lvl1pPr algn="l" defTabSz="773424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337" y="6524"/>
            <a:ext cx="4300305" cy="31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8" tIns="0" rIns="19318" bIns="0" numCol="1" anchor="t" anchorCtr="0" compatLnSpc="1">
            <a:prstTxWarp prst="textNoShape">
              <a:avLst/>
            </a:prstTxWarp>
          </a:bodyPr>
          <a:lstStyle>
            <a:lvl1pPr algn="r" defTabSz="773424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71597"/>
            <a:ext cx="4302625" cy="31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8" tIns="0" rIns="19318" bIns="0" numCol="1" anchor="b" anchorCtr="0" compatLnSpc="1">
            <a:prstTxWarp prst="textNoShape">
              <a:avLst/>
            </a:prstTxWarp>
          </a:bodyPr>
          <a:lstStyle>
            <a:lvl1pPr algn="l" defTabSz="773424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3" name="Rectangle 102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337" y="6471597"/>
            <a:ext cx="4300305" cy="31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8" tIns="0" rIns="19318" bIns="0" numCol="1" anchor="b" anchorCtr="0" compatLnSpc="1">
            <a:prstTxWarp prst="textNoShape">
              <a:avLst/>
            </a:prstTxWarp>
          </a:bodyPr>
          <a:lstStyle>
            <a:lvl1pPr algn="r" defTabSz="773424" latinLnBrk="0">
              <a:defRPr sz="1100" b="0" i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8A4EEA72-5AA7-444C-9239-7FF3BB5396E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63878" name="Rectangle 103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9788" y="590550"/>
            <a:ext cx="3178175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5" name="Rectangle 103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12" y="3396665"/>
            <a:ext cx="7279225" cy="296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69" tIns="48295" rIns="93369" bIns="48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1032"/>
          <p:cNvSpPr>
            <a:spLocks noChangeArrowheads="1"/>
          </p:cNvSpPr>
          <p:nvPr/>
        </p:nvSpPr>
        <p:spPr bwMode="auto">
          <a:xfrm>
            <a:off x="4700567" y="6422685"/>
            <a:ext cx="383990" cy="27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538" tIns="46685" rIns="88538" bIns="46685">
            <a:spAutoFit/>
          </a:bodyPr>
          <a:lstStyle/>
          <a:p>
            <a:pPr defTabSz="881892" eaLnBrk="0" latinLnBrk="0" hangingPunct="0">
              <a:lnSpc>
                <a:spcPct val="90000"/>
              </a:lnSpc>
              <a:defRPr/>
            </a:pPr>
            <a:fld id="{78519F86-79D6-411B-B307-A3AD445B5A89}" type="slidenum">
              <a:rPr lang="en-US" altLang="ko-KR" sz="1300" i="1">
                <a:solidFill>
                  <a:schemeClr val="tx1"/>
                </a:solidFill>
                <a:latin typeface="Arial" pitchFamily="34" charset="0"/>
              </a:rPr>
              <a:pPr defTabSz="881892" eaLnBrk="0" latinLnBrk="0" hangingPunct="0">
                <a:lnSpc>
                  <a:spcPct val="90000"/>
                </a:lnSpc>
                <a:defRPr/>
              </a:pPr>
              <a:t>‹#›</a:t>
            </a:fld>
            <a:endParaRPr lang="en-US" altLang="ko-KR" sz="1300" i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7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01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o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5715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m"/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Font typeface="Monotype Sorts" pitchFamily="2" charset="2"/>
      <a:buChar char="1"/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257300" indent="-227013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601788" indent="-230188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12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EA72-5AA7-444C-9239-7FF3BB5396E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868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1988"/>
            <a:ext cx="9147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0" y="609600"/>
            <a:ext cx="9147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0" y="2189163"/>
            <a:ext cx="9147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400800" cy="1600200"/>
          </a:xfrm>
        </p:spPr>
        <p:txBody>
          <a:bodyPr/>
          <a:lstStyle>
            <a:lvl1pPr marL="0" indent="0" algn="ctr">
              <a:buNone/>
              <a:defRPr sz="2600" b="1">
                <a:solidFill>
                  <a:schemeClr val="tx1"/>
                </a:solidFill>
                <a:effectLst/>
                <a:latin typeface="Garamond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718810"/>
            <a:ext cx="91440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0" lang="en-US" altLang="ko-KR" sz="4400" b="1" i="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0" y="6448425"/>
            <a:ext cx="1752600" cy="457200"/>
          </a:xfrm>
          <a:prstGeom prst="rect">
            <a:avLst/>
          </a:prstGeom>
          <a:noFill/>
          <a:ln w="19050" cap="sq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en-US" sz="1000" b="1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03"/>
            <a:ext cx="9144000" cy="762000"/>
          </a:xfrm>
        </p:spPr>
        <p:txBody>
          <a:bodyPr>
            <a:normAutofit/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lang="en-US" altLang="ko-KR" sz="3600" b="1" i="0" u="none" kern="1200" dirty="0">
                <a:solidFill>
                  <a:srgbClr val="FF5D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715000"/>
          </a:xfrm>
        </p:spPr>
        <p:txBody>
          <a:bodyPr vert="horz"/>
          <a:lstStyle>
            <a:lvl1pPr marL="273050" indent="-273050" latinLnBrk="0">
              <a:buClr>
                <a:srgbClr val="FA502E"/>
              </a:buClr>
              <a:buSzPct val="80000"/>
              <a:buFont typeface="Wingdings" panose="05000000000000000000" pitchFamily="2" charset="2"/>
              <a:buChar char="l"/>
              <a:defRPr kumimoji="0" lang="en-US" altLang="ko-KR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latinLnBrk="0">
              <a:buClr>
                <a:srgbClr val="D66B00"/>
              </a:buClr>
              <a:buSzPct val="70000"/>
              <a:buFont typeface="Wingdings" panose="05000000000000000000" pitchFamily="2" charset="2"/>
              <a:buChar char="l"/>
              <a:defRPr kumimoji="0" lang="en-US" altLang="ko-KR" sz="24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715963" indent="-173038" latinLnBrk="0">
              <a:buClr>
                <a:srgbClr val="996633"/>
              </a:buClr>
              <a:buSzPct val="50000"/>
              <a:buFont typeface="Wingdings" panose="05000000000000000000" pitchFamily="2" charset="2"/>
              <a:buChar char="l"/>
              <a:defRPr>
                <a:effectLst/>
                <a:latin typeface="Calibri" pitchFamily="34" charset="0"/>
                <a:cs typeface="Calibri" pitchFamily="34" charset="0"/>
              </a:defRPr>
            </a:lvl3pPr>
            <a:lvl4pPr latinLnBrk="0">
              <a:defRPr>
                <a:effectLst/>
                <a:latin typeface="Calibri" pitchFamily="34" charset="0"/>
                <a:cs typeface="Calibri" pitchFamily="34" charset="0"/>
              </a:defRPr>
            </a:lvl4pPr>
            <a:lvl5pPr latinLnBrk="0">
              <a:defRPr>
                <a:effectLst/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1275"/>
            <a:ext cx="9144000" cy="85725"/>
          </a:xfrm>
          <a:prstGeom prst="rect">
            <a:avLst/>
          </a:prstGeom>
          <a:solidFill>
            <a:srgbClr val="99CC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3992563"/>
            <a:ext cx="9144000" cy="1222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81"/>
            <a:ext cx="9144000" cy="1362075"/>
          </a:xfr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normAutofit/>
          </a:bodyPr>
          <a:lstStyle>
            <a:lvl1pPr algn="l">
              <a:buNone/>
              <a:def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26"/>
            <a:ext cx="9144000" cy="762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4191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0" y="838200"/>
            <a:ext cx="4572000" cy="5486400"/>
          </a:xfrm>
        </p:spPr>
        <p:txBody>
          <a:bodyPr vert="horz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816"/>
            <a:ext cx="9144000" cy="762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677"/>
            <a:ext cx="9144000" cy="789672"/>
          </a:xfrm>
        </p:spPr>
        <p:txBody>
          <a:bodyPr anchorCtr="0"/>
          <a:lstStyle>
            <a:lvl1pPr algn="ctr">
              <a:buNone/>
              <a:defRPr lang="en-US" dirty="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838200"/>
            <a:ext cx="2209800" cy="46482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743200" y="838200"/>
            <a:ext cx="5943600" cy="4648200"/>
          </a:xfrm>
        </p:spPr>
        <p:txBody>
          <a:bodyPr vert="horz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0" y="1197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2" name="Slide Number Placeholder 28"/>
          <p:cNvSpPr txBox="1">
            <a:spLocks/>
          </p:cNvSpPr>
          <p:nvPr/>
        </p:nvSpPr>
        <p:spPr>
          <a:xfrm>
            <a:off x="8658225" y="63817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mtClean="0">
                <a:solidFill>
                  <a:srgbClr val="FF6600"/>
                </a:solidFill>
                <a:latin typeface="Calibri" pitchFamily="34" charset="0"/>
                <a:ea typeface="+mj-ea"/>
                <a:cs typeface="+mj-cs"/>
              </a:rPr>
              <a:pPr latinLnBrk="0">
                <a:defRPr/>
              </a:pPr>
              <a:t>‹#›</a:t>
            </a:fld>
            <a:endParaRPr kumimoji="0" lang="en-US" altLang="ko-KR">
              <a:solidFill>
                <a:srgbClr val="FF6600"/>
              </a:solidFill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76275"/>
            <a:ext cx="9144000" cy="1588"/>
          </a:xfrm>
          <a:prstGeom prst="line">
            <a:avLst/>
          </a:prstGeom>
          <a:ln w="6350">
            <a:solidFill>
              <a:schemeClr val="tx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779"/>
            <a:ext cx="2590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HAWK</a:t>
            </a:r>
            <a:r>
              <a:rPr lang="en-US" sz="1000" baseline="0" dirty="0">
                <a:solidFill>
                  <a:srgbClr val="FF6600"/>
                </a:solidFill>
                <a:latin typeface="Calibri" pitchFamily="34" charset="0"/>
                <a:cs typeface="Calibri" pitchFamily="34" charset="0"/>
              </a:rPr>
              <a:t>EYE Platform</a:t>
            </a:r>
            <a:endParaRPr lang="en-US" sz="1000" dirty="0">
              <a:solidFill>
                <a:srgbClr val="FF66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7" r:id="rId1"/>
    <p:sldLayoutId id="2147485978" r:id="rId2"/>
    <p:sldLayoutId id="2147485979" r:id="rId3"/>
    <p:sldLayoutId id="2147485974" r:id="rId4"/>
    <p:sldLayoutId id="2147485975" r:id="rId5"/>
    <p:sldLayoutId id="2147485981" r:id="rId6"/>
    <p:sldLayoutId id="2147485982" r:id="rId7"/>
  </p:sldLayoutIdLst>
  <p:transition spd="med">
    <p:pull dir="r"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buNone/>
        <a:defRPr kumimoji="0" lang="en-US" altLang="ko-KR" sz="3600" b="1" i="0" kern="1200" dirty="0" smtClean="0">
          <a:solidFill>
            <a:srgbClr val="FF5D3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000" b="1">
          <a:solidFill>
            <a:srgbClr val="FF5D37"/>
          </a:solidFill>
          <a:latin typeface="Perpetua" pitchFamily="18" charset="0"/>
          <a:ea typeface="바탕" pitchFamily="18" charset="-127"/>
        </a:defRPr>
      </a:lvl9pPr>
    </p:titleStyle>
    <p:bodyStyle>
      <a:lvl1pPr marL="273050" indent="-273050" algn="l" rtl="0" eaLnBrk="0" fontAlgn="base" latinLnBrk="0" hangingPunct="0">
        <a:spcBef>
          <a:spcPts val="18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b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n-ea"/>
          <a:cs typeface="Calibri" pitchFamily="34" charset="0"/>
        </a:defRPr>
      </a:lvl1pPr>
      <a:lvl2pPr marL="547688" indent="-228600" algn="l" rtl="0" eaLnBrk="0" fontAlgn="base" latinLnBrk="0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2pPr>
      <a:lvl3pPr marL="822325" indent="-228600" algn="l" rtl="0" eaLnBrk="0" fontAlgn="base" latinLnBrk="0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3pPr>
      <a:lvl4pPr marL="1096963" indent="-228600" algn="l" rtl="0" eaLnBrk="0" fontAlgn="base" latinLnBrk="0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0" fontAlgn="base" latinLnBrk="0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b="1" kern="1200">
          <a:solidFill>
            <a:schemeClr val="tx1"/>
          </a:solidFill>
          <a:effectLst/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models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protobuf/releases/download/v3.7.0-rc/protobuf-all-3.7.0-rc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ubtitle 4"/>
          <p:cNvSpPr>
            <a:spLocks noGrp="1"/>
          </p:cNvSpPr>
          <p:nvPr>
            <p:ph type="subTitle" idx="1"/>
          </p:nvPr>
        </p:nvSpPr>
        <p:spPr bwMode="auto">
          <a:xfrm>
            <a:off x="1219200" y="4572000"/>
            <a:ext cx="6553200" cy="1981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1" hangingPunct="1">
              <a:defRPr/>
            </a:pPr>
            <a:r>
              <a:rPr lang="en-US" altLang="ko-K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Name</a:t>
            </a:r>
            <a:br>
              <a:rPr lang="en-US" altLang="ko-KR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i="1" dirty="0">
                <a:latin typeface="Calibri" panose="020F0502020204030204" pitchFamily="34" charset="0"/>
                <a:cs typeface="Times New Roman" pitchFamily="18" charset="0"/>
              </a:rPr>
              <a:t>Software Engineering Laboratory</a:t>
            </a:r>
            <a:br>
              <a:rPr lang="en-US" altLang="ko-KR" sz="1600" dirty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Soongsil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University</a:t>
            </a:r>
            <a:br>
              <a:rPr lang="en-US" altLang="ko-KR" sz="2400" dirty="0">
                <a:latin typeface="Calibri" panose="020F0502020204030204" pitchFamily="34" charset="0"/>
                <a:cs typeface="Times New Roman" pitchFamily="18" charset="0"/>
              </a:rPr>
            </a:br>
            <a:endParaRPr lang="ko-KR" altLang="en-US" sz="1600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2819400" y="3505200"/>
            <a:ext cx="3352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itchFamily="34" charset="0"/>
              </a:rPr>
              <a:t>Feb. 2019</a:t>
            </a:r>
            <a:endParaRPr kumimoji="0"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0" y="719138"/>
            <a:ext cx="91440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Implement on</a:t>
            </a:r>
            <a:br>
              <a:rPr lang="en-US" altLang="ko-KR" dirty="0"/>
            </a:br>
            <a:r>
              <a:rPr lang="en-US" altLang="ko-KR" dirty="0"/>
              <a:t>HAWKEYE Platform Application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52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38156-18A6-49CC-9BDF-808C7EDD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2.4.	Set up TensorFlow directory structure and the PYTHONPATH variable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2315-BB73-4541-A0CA-3A7472A077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dirty="0">
                <a:effectLst/>
              </a:rPr>
              <a:t>Code</a:t>
            </a:r>
          </a:p>
          <a:p>
            <a:pPr lvl="1" latinLnBrk="1"/>
            <a:r>
              <a:rPr lang="en-US" altLang="ko-KR" dirty="0">
                <a:effectLst/>
              </a:rPr>
              <a:t>git clone --recurse-submodules </a:t>
            </a:r>
            <a:r>
              <a:rPr lang="en-US" altLang="ko-KR" u="sng" dirty="0">
                <a:effectLst/>
                <a:hlinkClick r:id="rId2"/>
              </a:rPr>
              <a:t>https://github.com/tensorflow/models.git</a:t>
            </a:r>
            <a:endParaRPr lang="en-US" altLang="ko-KR" dirty="0">
              <a:effectLst/>
            </a:endParaRP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Download the tensorflow repository from GitHub.</a:t>
            </a:r>
          </a:p>
          <a:p>
            <a:pPr lvl="1" latinLnBrk="1"/>
            <a:r>
              <a:rPr lang="en-US" altLang="ko-KR" sz="1800" dirty="0">
                <a:effectLst/>
              </a:rPr>
              <a:t>export PYTHONPATH=$PYTHONPATH:/home/pi/tensorflow1/models/research:/home/pi/tensorflow1/models/research/slim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Modify the PYTHONPATH environment variable to point at some directories inside the TensorFlow repository. So, add Export line in bashrc</a:t>
            </a:r>
          </a:p>
          <a:p>
            <a:pPr lvl="1" latinLnBrk="1"/>
            <a:r>
              <a:rPr lang="en-US" altLang="ko-KR" dirty="0">
                <a:effectLst/>
              </a:rPr>
              <a:t>protoc object_detection/protos/*.proto --python_out=.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In research directory, Use Protoc to compile the Protocol Buffer (.proto) files used by the Object Detection API.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19265"/>
      </p:ext>
    </p:extLst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D7C7-2B6B-48DD-8CBC-866F6775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/>
              <a:t>Code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1C2B0-51DD-4F1A-B6D3-CA9BA61BA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88147"/>
      </p:ext>
    </p:extLst>
  </p:cSld>
  <p:clrMapOvr>
    <a:masterClrMapping/>
  </p:clrMapOvr>
  <p:transition spd="med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37D9-CC4F-4BB9-9E3B-49E9B8F8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DFB23-FC7D-4481-89F8-8E5B02B648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Model</a:t>
            </a:r>
          </a:p>
          <a:p>
            <a:pPr lvl="1" latinLnBrk="1"/>
            <a:r>
              <a:rPr lang="en-US" altLang="ko-KR" dirty="0">
                <a:effectLst/>
              </a:rPr>
              <a:t>SSD_Lite model (from the Tensorflow detection model zoo)</a:t>
            </a:r>
          </a:p>
          <a:p>
            <a:pPr lvl="2" latinLnBrk="1">
              <a:buFont typeface="Wingdings" panose="05000000000000000000" pitchFamily="2" charset="2"/>
              <a:buChar char="q"/>
            </a:pPr>
            <a:r>
              <a:rPr lang="en-US" altLang="ko-KR" dirty="0">
                <a:effectLst/>
              </a:rPr>
              <a:t>The model zoo is Google’s collection of pre-trained object detection models that have various levels of speed and accuracy.</a:t>
            </a:r>
          </a:p>
          <a:p>
            <a:pPr lvl="2" latinLnBrk="1">
              <a:buFont typeface="Wingdings" panose="05000000000000000000" pitchFamily="2" charset="2"/>
              <a:buChar char="q"/>
            </a:pPr>
            <a:r>
              <a:rPr lang="en-US" altLang="ko-KR" dirty="0">
                <a:effectLst/>
              </a:rPr>
              <a:t>SSDLite-MobileNet model</a:t>
            </a:r>
          </a:p>
          <a:p>
            <a:pPr lvl="3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a model that takes less processing power.</a:t>
            </a:r>
          </a:p>
          <a:p>
            <a:pPr lvl="3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The reason for using the lower performance model is that, Raspberry Pi has a weak processor.</a:t>
            </a:r>
          </a:p>
          <a:p>
            <a:pPr lvl="3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The model run faster</a:t>
            </a:r>
          </a:p>
          <a:p>
            <a:pPr lvl="3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Lower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18617"/>
      </p:ext>
    </p:extLst>
  </p:cSld>
  <p:clrMapOvr>
    <a:masterClrMapping/>
  </p:clrMapOvr>
  <p:transition spd="med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37D9-CC4F-4BB9-9E3B-49E9B8F8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DFB23-FC7D-4481-89F8-8E5B02B648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  <a:p>
            <a:pPr lvl="1" latinLnBrk="1"/>
            <a:r>
              <a:rPr lang="en-US" altLang="ko-KR" dirty="0">
                <a:effectLst/>
              </a:rPr>
              <a:t>Code</a:t>
            </a:r>
          </a:p>
          <a:p>
            <a:pPr lvl="2" latinLnBrk="1">
              <a:buFont typeface="Wingdings" panose="05000000000000000000" pitchFamily="2" charset="2"/>
              <a:buChar char="q"/>
            </a:pPr>
            <a:r>
              <a:rPr lang="en-US" altLang="ko-KR" dirty="0">
                <a:effectLst/>
              </a:rPr>
              <a:t>python3 Object_detection_picamera.py</a:t>
            </a:r>
          </a:p>
          <a:p>
            <a:pPr lvl="3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Run code</a:t>
            </a:r>
          </a:p>
          <a:p>
            <a:pPr lvl="1"/>
            <a:r>
              <a:rPr lang="en-US" dirty="0"/>
              <a:t>Test</a:t>
            </a:r>
          </a:p>
          <a:p>
            <a:pPr lvl="2"/>
            <a:r>
              <a:rPr lang="en-US" dirty="0"/>
              <a:t>People Detecting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1554A-7F1F-4165-B5E4-2685C5B4EF72}"/>
              </a:ext>
            </a:extLst>
          </p:cNvPr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4736" y="3431458"/>
            <a:ext cx="3296264" cy="2435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A7A96B-DC16-4D39-9E0A-1750EA52D8FD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53000" y="3431458"/>
            <a:ext cx="3296264" cy="24359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434739-0342-4CFD-9F6F-74A632AFDA89}"/>
              </a:ext>
            </a:extLst>
          </p:cNvPr>
          <p:cNvSpPr txBox="1"/>
          <p:nvPr/>
        </p:nvSpPr>
        <p:spPr>
          <a:xfrm>
            <a:off x="894736" y="5943600"/>
            <a:ext cx="329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Figure 1. Detect 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6C76A-A583-4B2C-8529-E71C1303B696}"/>
              </a:ext>
            </a:extLst>
          </p:cNvPr>
          <p:cNvSpPr txBox="1"/>
          <p:nvPr/>
        </p:nvSpPr>
        <p:spPr>
          <a:xfrm>
            <a:off x="4953000" y="5927797"/>
            <a:ext cx="329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Figure 2. Detect Person: 94%</a:t>
            </a:r>
          </a:p>
        </p:txBody>
      </p:sp>
    </p:spTree>
    <p:extLst>
      <p:ext uri="{BB962C8B-B14F-4D97-AF65-F5344CB8AC3E}">
        <p14:creationId xmlns:p14="http://schemas.microsoft.com/office/powerpoint/2010/main" val="3721650527"/>
      </p:ext>
    </p:extLst>
  </p:cSld>
  <p:clrMapOvr>
    <a:masterClrMapping/>
  </p:clrMapOvr>
  <p:transition spd="med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37D9-CC4F-4BB9-9E3B-49E9B8F8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DFB23-FC7D-4481-89F8-8E5B02B648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Test</a:t>
            </a:r>
          </a:p>
          <a:p>
            <a:pPr lvl="2"/>
            <a:r>
              <a:rPr lang="en-US" dirty="0"/>
              <a:t>Objects Detecting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F3996-28B2-434F-A9AC-D84ACD555105}"/>
              </a:ext>
            </a:extLst>
          </p:cNvPr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5350" y="2603088"/>
            <a:ext cx="3276600" cy="275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42D806-AE6B-49FF-82BB-0D299038724A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72052" y="2603087"/>
            <a:ext cx="3276600" cy="275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571AB-A18A-4FC7-942B-44D6573F00F6}"/>
              </a:ext>
            </a:extLst>
          </p:cNvPr>
          <p:cNvSpPr txBox="1"/>
          <p:nvPr/>
        </p:nvSpPr>
        <p:spPr>
          <a:xfrm>
            <a:off x="875686" y="5554189"/>
            <a:ext cx="329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Figure 3. Detect Chair and TV : 85% , 67%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EADEA-AFB6-4D6E-BA1E-362C4F5E1CCC}"/>
              </a:ext>
            </a:extLst>
          </p:cNvPr>
          <p:cNvSpPr txBox="1"/>
          <p:nvPr/>
        </p:nvSpPr>
        <p:spPr>
          <a:xfrm>
            <a:off x="4933950" y="5538386"/>
            <a:ext cx="329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Figure 4. Detect TV : 78%</a:t>
            </a:r>
          </a:p>
        </p:txBody>
      </p:sp>
    </p:spTree>
    <p:extLst>
      <p:ext uri="{BB962C8B-B14F-4D97-AF65-F5344CB8AC3E}">
        <p14:creationId xmlns:p14="http://schemas.microsoft.com/office/powerpoint/2010/main" val="4064328614"/>
      </p:ext>
    </p:extLst>
  </p:cSld>
  <p:clrMapOvr>
    <a:masterClrMapping/>
  </p:clrMapOvr>
  <p:transition spd="med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37D9-CC4F-4BB9-9E3B-49E9B8F8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DFB23-FC7D-4481-89F8-8E5B02B648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Pros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25420"/>
      </p:ext>
    </p:extLst>
  </p:cSld>
  <p:clrMapOvr>
    <a:masterClrMapping/>
  </p:clrMapOvr>
  <p:transition spd="med"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52" name="Group 271"/>
          <p:cNvGrpSpPr>
            <a:grpSpLocks/>
          </p:cNvGrpSpPr>
          <p:nvPr/>
        </p:nvGrpSpPr>
        <p:grpSpPr bwMode="auto">
          <a:xfrm>
            <a:off x="2576513" y="1841500"/>
            <a:ext cx="3889375" cy="2044700"/>
            <a:chOff x="567" y="1389"/>
            <a:chExt cx="1115" cy="586"/>
          </a:xfrm>
        </p:grpSpPr>
        <p:sp>
          <p:nvSpPr>
            <p:cNvPr id="462854" name="Freeform 171"/>
            <p:cNvSpPr>
              <a:spLocks/>
            </p:cNvSpPr>
            <p:nvPr/>
          </p:nvSpPr>
          <p:spPr bwMode="auto">
            <a:xfrm>
              <a:off x="1123" y="1413"/>
              <a:ext cx="559" cy="562"/>
            </a:xfrm>
            <a:custGeom>
              <a:avLst/>
              <a:gdLst>
                <a:gd name="T0" fmla="*/ 17 w 1118"/>
                <a:gd name="T1" fmla="*/ 7 h 1124"/>
                <a:gd name="T2" fmla="*/ 17 w 1118"/>
                <a:gd name="T3" fmla="*/ 6 h 1124"/>
                <a:gd name="T4" fmla="*/ 17 w 1118"/>
                <a:gd name="T5" fmla="*/ 4 h 1124"/>
                <a:gd name="T6" fmla="*/ 17 w 1118"/>
                <a:gd name="T7" fmla="*/ 2 h 1124"/>
                <a:gd name="T8" fmla="*/ 15 w 1118"/>
                <a:gd name="T9" fmla="*/ 1 h 1124"/>
                <a:gd name="T10" fmla="*/ 13 w 1118"/>
                <a:gd name="T11" fmla="*/ 1 h 1124"/>
                <a:gd name="T12" fmla="*/ 12 w 1118"/>
                <a:gd name="T13" fmla="*/ 1 h 1124"/>
                <a:gd name="T14" fmla="*/ 10 w 1118"/>
                <a:gd name="T15" fmla="*/ 0 h 1124"/>
                <a:gd name="T16" fmla="*/ 9 w 1118"/>
                <a:gd name="T17" fmla="*/ 1 h 1124"/>
                <a:gd name="T18" fmla="*/ 7 w 1118"/>
                <a:gd name="T19" fmla="*/ 1 h 1124"/>
                <a:gd name="T20" fmla="*/ 6 w 1118"/>
                <a:gd name="T21" fmla="*/ 1 h 1124"/>
                <a:gd name="T22" fmla="*/ 4 w 1118"/>
                <a:gd name="T23" fmla="*/ 1 h 1124"/>
                <a:gd name="T24" fmla="*/ 2 w 1118"/>
                <a:gd name="T25" fmla="*/ 2 h 1124"/>
                <a:gd name="T26" fmla="*/ 1 w 1118"/>
                <a:gd name="T27" fmla="*/ 2 h 1124"/>
                <a:gd name="T28" fmla="*/ 1 w 1118"/>
                <a:gd name="T29" fmla="*/ 2 h 1124"/>
                <a:gd name="T30" fmla="*/ 1 w 1118"/>
                <a:gd name="T31" fmla="*/ 2 h 1124"/>
                <a:gd name="T32" fmla="*/ 1 w 1118"/>
                <a:gd name="T33" fmla="*/ 3 h 1124"/>
                <a:gd name="T34" fmla="*/ 2 w 1118"/>
                <a:gd name="T35" fmla="*/ 3 h 1124"/>
                <a:gd name="T36" fmla="*/ 3 w 1118"/>
                <a:gd name="T37" fmla="*/ 3 h 1124"/>
                <a:gd name="T38" fmla="*/ 4 w 1118"/>
                <a:gd name="T39" fmla="*/ 3 h 1124"/>
                <a:gd name="T40" fmla="*/ 6 w 1118"/>
                <a:gd name="T41" fmla="*/ 3 h 1124"/>
                <a:gd name="T42" fmla="*/ 7 w 1118"/>
                <a:gd name="T43" fmla="*/ 2 h 1124"/>
                <a:gd name="T44" fmla="*/ 9 w 1118"/>
                <a:gd name="T45" fmla="*/ 2 h 1124"/>
                <a:gd name="T46" fmla="*/ 10 w 1118"/>
                <a:gd name="T47" fmla="*/ 2 h 1124"/>
                <a:gd name="T48" fmla="*/ 11 w 1118"/>
                <a:gd name="T49" fmla="*/ 2 h 1124"/>
                <a:gd name="T50" fmla="*/ 13 w 1118"/>
                <a:gd name="T51" fmla="*/ 2 h 1124"/>
                <a:gd name="T52" fmla="*/ 15 w 1118"/>
                <a:gd name="T53" fmla="*/ 4 h 1124"/>
                <a:gd name="T54" fmla="*/ 17 w 1118"/>
                <a:gd name="T55" fmla="*/ 7 h 1124"/>
                <a:gd name="T56" fmla="*/ 17 w 1118"/>
                <a:gd name="T57" fmla="*/ 10 h 1124"/>
                <a:gd name="T58" fmla="*/ 17 w 1118"/>
                <a:gd name="T59" fmla="*/ 11 h 1124"/>
                <a:gd name="T60" fmla="*/ 15 w 1118"/>
                <a:gd name="T61" fmla="*/ 13 h 1124"/>
                <a:gd name="T62" fmla="*/ 14 w 1118"/>
                <a:gd name="T63" fmla="*/ 14 h 1124"/>
                <a:gd name="T64" fmla="*/ 13 w 1118"/>
                <a:gd name="T65" fmla="*/ 15 h 1124"/>
                <a:gd name="T66" fmla="*/ 11 w 1118"/>
                <a:gd name="T67" fmla="*/ 15 h 1124"/>
                <a:gd name="T68" fmla="*/ 10 w 1118"/>
                <a:gd name="T69" fmla="*/ 15 h 1124"/>
                <a:gd name="T70" fmla="*/ 9 w 1118"/>
                <a:gd name="T71" fmla="*/ 15 h 1124"/>
                <a:gd name="T72" fmla="*/ 6 w 1118"/>
                <a:gd name="T73" fmla="*/ 15 h 1124"/>
                <a:gd name="T74" fmla="*/ 3 w 1118"/>
                <a:gd name="T75" fmla="*/ 14 h 1124"/>
                <a:gd name="T76" fmla="*/ 1 w 1118"/>
                <a:gd name="T77" fmla="*/ 14 h 1124"/>
                <a:gd name="T78" fmla="*/ 0 w 1118"/>
                <a:gd name="T79" fmla="*/ 14 h 1124"/>
                <a:gd name="T80" fmla="*/ 1 w 1118"/>
                <a:gd name="T81" fmla="*/ 15 h 1124"/>
                <a:gd name="T82" fmla="*/ 3 w 1118"/>
                <a:gd name="T83" fmla="*/ 15 h 1124"/>
                <a:gd name="T84" fmla="*/ 4 w 1118"/>
                <a:gd name="T85" fmla="*/ 17 h 1124"/>
                <a:gd name="T86" fmla="*/ 6 w 1118"/>
                <a:gd name="T87" fmla="*/ 17 h 1124"/>
                <a:gd name="T88" fmla="*/ 7 w 1118"/>
                <a:gd name="T89" fmla="*/ 18 h 1124"/>
                <a:gd name="T90" fmla="*/ 9 w 1118"/>
                <a:gd name="T91" fmla="*/ 18 h 1124"/>
                <a:gd name="T92" fmla="*/ 11 w 1118"/>
                <a:gd name="T93" fmla="*/ 18 h 1124"/>
                <a:gd name="T94" fmla="*/ 12 w 1118"/>
                <a:gd name="T95" fmla="*/ 17 h 1124"/>
                <a:gd name="T96" fmla="*/ 14 w 1118"/>
                <a:gd name="T97" fmla="*/ 15 h 1124"/>
                <a:gd name="T98" fmla="*/ 15 w 1118"/>
                <a:gd name="T99" fmla="*/ 14 h 1124"/>
                <a:gd name="T100" fmla="*/ 17 w 1118"/>
                <a:gd name="T101" fmla="*/ 13 h 1124"/>
                <a:gd name="T102" fmla="*/ 17 w 1118"/>
                <a:gd name="T103" fmla="*/ 11 h 1124"/>
                <a:gd name="T104" fmla="*/ 17 w 1118"/>
                <a:gd name="T105" fmla="*/ 9 h 112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18"/>
                <a:gd name="T160" fmla="*/ 0 h 1124"/>
                <a:gd name="T161" fmla="*/ 1118 w 1118"/>
                <a:gd name="T162" fmla="*/ 1124 h 112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18" h="1124">
                  <a:moveTo>
                    <a:pt x="1118" y="538"/>
                  </a:moveTo>
                  <a:lnTo>
                    <a:pt x="1118" y="516"/>
                  </a:lnTo>
                  <a:lnTo>
                    <a:pt x="1117" y="485"/>
                  </a:lnTo>
                  <a:lnTo>
                    <a:pt x="1115" y="455"/>
                  </a:lnTo>
                  <a:lnTo>
                    <a:pt x="1111" y="423"/>
                  </a:lnTo>
                  <a:lnTo>
                    <a:pt x="1106" y="391"/>
                  </a:lnTo>
                  <a:lnTo>
                    <a:pt x="1101" y="360"/>
                  </a:lnTo>
                  <a:lnTo>
                    <a:pt x="1092" y="327"/>
                  </a:lnTo>
                  <a:lnTo>
                    <a:pt x="1083" y="295"/>
                  </a:lnTo>
                  <a:lnTo>
                    <a:pt x="1073" y="263"/>
                  </a:lnTo>
                  <a:lnTo>
                    <a:pt x="1058" y="223"/>
                  </a:lnTo>
                  <a:lnTo>
                    <a:pt x="1039" y="185"/>
                  </a:lnTo>
                  <a:lnTo>
                    <a:pt x="1017" y="152"/>
                  </a:lnTo>
                  <a:lnTo>
                    <a:pt x="994" y="124"/>
                  </a:lnTo>
                  <a:lnTo>
                    <a:pt x="966" y="97"/>
                  </a:lnTo>
                  <a:lnTo>
                    <a:pt x="938" y="74"/>
                  </a:lnTo>
                  <a:lnTo>
                    <a:pt x="907" y="54"/>
                  </a:lnTo>
                  <a:lnTo>
                    <a:pt x="875" y="37"/>
                  </a:lnTo>
                  <a:lnTo>
                    <a:pt x="843" y="25"/>
                  </a:lnTo>
                  <a:lnTo>
                    <a:pt x="808" y="14"/>
                  </a:lnTo>
                  <a:lnTo>
                    <a:pt x="775" y="6"/>
                  </a:lnTo>
                  <a:lnTo>
                    <a:pt x="739" y="2"/>
                  </a:lnTo>
                  <a:lnTo>
                    <a:pt x="704" y="0"/>
                  </a:lnTo>
                  <a:lnTo>
                    <a:pt x="670" y="0"/>
                  </a:lnTo>
                  <a:lnTo>
                    <a:pt x="635" y="4"/>
                  </a:lnTo>
                  <a:lnTo>
                    <a:pt x="601" y="8"/>
                  </a:lnTo>
                  <a:lnTo>
                    <a:pt x="569" y="15"/>
                  </a:lnTo>
                  <a:lnTo>
                    <a:pt x="537" y="25"/>
                  </a:lnTo>
                  <a:lnTo>
                    <a:pt x="508" y="35"/>
                  </a:lnTo>
                  <a:lnTo>
                    <a:pt x="478" y="46"/>
                  </a:lnTo>
                  <a:lnTo>
                    <a:pt x="449" y="59"/>
                  </a:lnTo>
                  <a:lnTo>
                    <a:pt x="418" y="72"/>
                  </a:lnTo>
                  <a:lnTo>
                    <a:pt x="388" y="83"/>
                  </a:lnTo>
                  <a:lnTo>
                    <a:pt x="357" y="97"/>
                  </a:lnTo>
                  <a:lnTo>
                    <a:pt x="323" y="109"/>
                  </a:lnTo>
                  <a:lnTo>
                    <a:pt x="290" y="120"/>
                  </a:lnTo>
                  <a:lnTo>
                    <a:pt x="253" y="129"/>
                  </a:lnTo>
                  <a:lnTo>
                    <a:pt x="215" y="137"/>
                  </a:lnTo>
                  <a:lnTo>
                    <a:pt x="175" y="144"/>
                  </a:lnTo>
                  <a:lnTo>
                    <a:pt x="131" y="149"/>
                  </a:lnTo>
                  <a:lnTo>
                    <a:pt x="82" y="151"/>
                  </a:lnTo>
                  <a:lnTo>
                    <a:pt x="32" y="150"/>
                  </a:lnTo>
                  <a:lnTo>
                    <a:pt x="24" y="153"/>
                  </a:lnTo>
                  <a:lnTo>
                    <a:pt x="16" y="157"/>
                  </a:lnTo>
                  <a:lnTo>
                    <a:pt x="8" y="160"/>
                  </a:lnTo>
                  <a:lnTo>
                    <a:pt x="0" y="163"/>
                  </a:lnTo>
                  <a:lnTo>
                    <a:pt x="0" y="180"/>
                  </a:lnTo>
                  <a:lnTo>
                    <a:pt x="18" y="183"/>
                  </a:lnTo>
                  <a:lnTo>
                    <a:pt x="36" y="189"/>
                  </a:lnTo>
                  <a:lnTo>
                    <a:pt x="57" y="194"/>
                  </a:lnTo>
                  <a:lnTo>
                    <a:pt x="79" y="197"/>
                  </a:lnTo>
                  <a:lnTo>
                    <a:pt x="102" y="202"/>
                  </a:lnTo>
                  <a:lnTo>
                    <a:pt x="126" y="205"/>
                  </a:lnTo>
                  <a:lnTo>
                    <a:pt x="150" y="209"/>
                  </a:lnTo>
                  <a:lnTo>
                    <a:pt x="177" y="211"/>
                  </a:lnTo>
                  <a:lnTo>
                    <a:pt x="202" y="214"/>
                  </a:lnTo>
                  <a:lnTo>
                    <a:pt x="230" y="216"/>
                  </a:lnTo>
                  <a:lnTo>
                    <a:pt x="256" y="216"/>
                  </a:lnTo>
                  <a:lnTo>
                    <a:pt x="285" y="214"/>
                  </a:lnTo>
                  <a:lnTo>
                    <a:pt x="313" y="211"/>
                  </a:lnTo>
                  <a:lnTo>
                    <a:pt x="342" y="208"/>
                  </a:lnTo>
                  <a:lnTo>
                    <a:pt x="369" y="202"/>
                  </a:lnTo>
                  <a:lnTo>
                    <a:pt x="398" y="195"/>
                  </a:lnTo>
                  <a:lnTo>
                    <a:pt x="433" y="183"/>
                  </a:lnTo>
                  <a:lnTo>
                    <a:pt x="468" y="174"/>
                  </a:lnTo>
                  <a:lnTo>
                    <a:pt x="499" y="165"/>
                  </a:lnTo>
                  <a:lnTo>
                    <a:pt x="531" y="156"/>
                  </a:lnTo>
                  <a:lnTo>
                    <a:pt x="562" y="148"/>
                  </a:lnTo>
                  <a:lnTo>
                    <a:pt x="592" y="142"/>
                  </a:lnTo>
                  <a:lnTo>
                    <a:pt x="622" y="136"/>
                  </a:lnTo>
                  <a:lnTo>
                    <a:pt x="649" y="134"/>
                  </a:lnTo>
                  <a:lnTo>
                    <a:pt x="679" y="133"/>
                  </a:lnTo>
                  <a:lnTo>
                    <a:pt x="707" y="134"/>
                  </a:lnTo>
                  <a:lnTo>
                    <a:pt x="736" y="137"/>
                  </a:lnTo>
                  <a:lnTo>
                    <a:pt x="764" y="144"/>
                  </a:lnTo>
                  <a:lnTo>
                    <a:pt x="794" y="153"/>
                  </a:lnTo>
                  <a:lnTo>
                    <a:pt x="825" y="166"/>
                  </a:lnTo>
                  <a:lnTo>
                    <a:pt x="857" y="181"/>
                  </a:lnTo>
                  <a:lnTo>
                    <a:pt x="889" y="201"/>
                  </a:lnTo>
                  <a:lnTo>
                    <a:pt x="948" y="246"/>
                  </a:lnTo>
                  <a:lnTo>
                    <a:pt x="992" y="294"/>
                  </a:lnTo>
                  <a:lnTo>
                    <a:pt x="1024" y="346"/>
                  </a:lnTo>
                  <a:lnTo>
                    <a:pt x="1045" y="400"/>
                  </a:lnTo>
                  <a:lnTo>
                    <a:pt x="1057" y="459"/>
                  </a:lnTo>
                  <a:lnTo>
                    <a:pt x="1062" y="518"/>
                  </a:lnTo>
                  <a:lnTo>
                    <a:pt x="1060" y="582"/>
                  </a:lnTo>
                  <a:lnTo>
                    <a:pt x="1056" y="647"/>
                  </a:lnTo>
                  <a:lnTo>
                    <a:pt x="1051" y="681"/>
                  </a:lnTo>
                  <a:lnTo>
                    <a:pt x="1044" y="713"/>
                  </a:lnTo>
                  <a:lnTo>
                    <a:pt x="1033" y="746"/>
                  </a:lnTo>
                  <a:lnTo>
                    <a:pt x="1020" y="777"/>
                  </a:lnTo>
                  <a:lnTo>
                    <a:pt x="1005" y="807"/>
                  </a:lnTo>
                  <a:lnTo>
                    <a:pt x="988" y="838"/>
                  </a:lnTo>
                  <a:lnTo>
                    <a:pt x="967" y="866"/>
                  </a:lnTo>
                  <a:lnTo>
                    <a:pt x="946" y="893"/>
                  </a:lnTo>
                  <a:lnTo>
                    <a:pt x="921" y="917"/>
                  </a:lnTo>
                  <a:lnTo>
                    <a:pt x="897" y="940"/>
                  </a:lnTo>
                  <a:lnTo>
                    <a:pt x="868" y="959"/>
                  </a:lnTo>
                  <a:lnTo>
                    <a:pt x="840" y="978"/>
                  </a:lnTo>
                  <a:lnTo>
                    <a:pt x="809" y="993"/>
                  </a:lnTo>
                  <a:lnTo>
                    <a:pt x="778" y="1005"/>
                  </a:lnTo>
                  <a:lnTo>
                    <a:pt x="746" y="1013"/>
                  </a:lnTo>
                  <a:lnTo>
                    <a:pt x="711" y="1019"/>
                  </a:lnTo>
                  <a:lnTo>
                    <a:pt x="679" y="1022"/>
                  </a:lnTo>
                  <a:lnTo>
                    <a:pt x="642" y="1020"/>
                  </a:lnTo>
                  <a:lnTo>
                    <a:pt x="603" y="1016"/>
                  </a:lnTo>
                  <a:lnTo>
                    <a:pt x="564" y="1010"/>
                  </a:lnTo>
                  <a:lnTo>
                    <a:pt x="521" y="1001"/>
                  </a:lnTo>
                  <a:lnTo>
                    <a:pt x="478" y="992"/>
                  </a:lnTo>
                  <a:lnTo>
                    <a:pt x="431" y="981"/>
                  </a:lnTo>
                  <a:lnTo>
                    <a:pt x="384" y="969"/>
                  </a:lnTo>
                  <a:lnTo>
                    <a:pt x="337" y="957"/>
                  </a:lnTo>
                  <a:lnTo>
                    <a:pt x="289" y="944"/>
                  </a:lnTo>
                  <a:lnTo>
                    <a:pt x="240" y="933"/>
                  </a:lnTo>
                  <a:lnTo>
                    <a:pt x="191" y="920"/>
                  </a:lnTo>
                  <a:lnTo>
                    <a:pt x="142" y="911"/>
                  </a:lnTo>
                  <a:lnTo>
                    <a:pt x="94" y="902"/>
                  </a:lnTo>
                  <a:lnTo>
                    <a:pt x="47" y="895"/>
                  </a:lnTo>
                  <a:lnTo>
                    <a:pt x="0" y="890"/>
                  </a:lnTo>
                  <a:lnTo>
                    <a:pt x="0" y="941"/>
                  </a:lnTo>
                  <a:lnTo>
                    <a:pt x="42" y="948"/>
                  </a:lnTo>
                  <a:lnTo>
                    <a:pt x="82" y="958"/>
                  </a:lnTo>
                  <a:lnTo>
                    <a:pt x="120" y="967"/>
                  </a:lnTo>
                  <a:lnTo>
                    <a:pt x="155" y="979"/>
                  </a:lnTo>
                  <a:lnTo>
                    <a:pt x="188" y="990"/>
                  </a:lnTo>
                  <a:lnTo>
                    <a:pt x="220" y="1003"/>
                  </a:lnTo>
                  <a:lnTo>
                    <a:pt x="251" y="1015"/>
                  </a:lnTo>
                  <a:lnTo>
                    <a:pt x="281" y="1028"/>
                  </a:lnTo>
                  <a:lnTo>
                    <a:pt x="309" y="1041"/>
                  </a:lnTo>
                  <a:lnTo>
                    <a:pt x="339" y="1054"/>
                  </a:lnTo>
                  <a:lnTo>
                    <a:pt x="367" y="1065"/>
                  </a:lnTo>
                  <a:lnTo>
                    <a:pt x="397" y="1078"/>
                  </a:lnTo>
                  <a:lnTo>
                    <a:pt x="427" y="1088"/>
                  </a:lnTo>
                  <a:lnTo>
                    <a:pt x="458" y="1099"/>
                  </a:lnTo>
                  <a:lnTo>
                    <a:pt x="490" y="1108"/>
                  </a:lnTo>
                  <a:lnTo>
                    <a:pt x="524" y="1115"/>
                  </a:lnTo>
                  <a:lnTo>
                    <a:pt x="564" y="1122"/>
                  </a:lnTo>
                  <a:lnTo>
                    <a:pt x="602" y="1124"/>
                  </a:lnTo>
                  <a:lnTo>
                    <a:pt x="641" y="1123"/>
                  </a:lnTo>
                  <a:lnTo>
                    <a:pt x="679" y="1118"/>
                  </a:lnTo>
                  <a:lnTo>
                    <a:pt x="716" y="1111"/>
                  </a:lnTo>
                  <a:lnTo>
                    <a:pt x="751" y="1102"/>
                  </a:lnTo>
                  <a:lnTo>
                    <a:pt x="785" y="1088"/>
                  </a:lnTo>
                  <a:lnTo>
                    <a:pt x="817" y="1072"/>
                  </a:lnTo>
                  <a:lnTo>
                    <a:pt x="850" y="1055"/>
                  </a:lnTo>
                  <a:lnTo>
                    <a:pt x="881" y="1034"/>
                  </a:lnTo>
                  <a:lnTo>
                    <a:pt x="908" y="1011"/>
                  </a:lnTo>
                  <a:lnTo>
                    <a:pt x="936" y="987"/>
                  </a:lnTo>
                  <a:lnTo>
                    <a:pt x="961" y="959"/>
                  </a:lnTo>
                  <a:lnTo>
                    <a:pt x="984" y="932"/>
                  </a:lnTo>
                  <a:lnTo>
                    <a:pt x="1007" y="901"/>
                  </a:lnTo>
                  <a:lnTo>
                    <a:pt x="1027" y="870"/>
                  </a:lnTo>
                  <a:lnTo>
                    <a:pt x="1048" y="832"/>
                  </a:lnTo>
                  <a:lnTo>
                    <a:pt x="1066" y="792"/>
                  </a:lnTo>
                  <a:lnTo>
                    <a:pt x="1081" y="752"/>
                  </a:lnTo>
                  <a:lnTo>
                    <a:pt x="1094" y="711"/>
                  </a:lnTo>
                  <a:lnTo>
                    <a:pt x="1104" y="669"/>
                  </a:lnTo>
                  <a:lnTo>
                    <a:pt x="1111" y="627"/>
                  </a:lnTo>
                  <a:lnTo>
                    <a:pt x="1116" y="583"/>
                  </a:lnTo>
                  <a:lnTo>
                    <a:pt x="1118" y="538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5" name="Freeform 172"/>
            <p:cNvSpPr>
              <a:spLocks/>
            </p:cNvSpPr>
            <p:nvPr/>
          </p:nvSpPr>
          <p:spPr bwMode="auto">
            <a:xfrm>
              <a:off x="567" y="1421"/>
              <a:ext cx="556" cy="529"/>
            </a:xfrm>
            <a:custGeom>
              <a:avLst/>
              <a:gdLst>
                <a:gd name="T0" fmla="*/ 17 w 1112"/>
                <a:gd name="T1" fmla="*/ 2 h 1058"/>
                <a:gd name="T2" fmla="*/ 14 w 1112"/>
                <a:gd name="T3" fmla="*/ 2 h 1058"/>
                <a:gd name="T4" fmla="*/ 11 w 1112"/>
                <a:gd name="T5" fmla="*/ 2 h 1058"/>
                <a:gd name="T6" fmla="*/ 9 w 1112"/>
                <a:gd name="T7" fmla="*/ 2 h 1058"/>
                <a:gd name="T8" fmla="*/ 7 w 1112"/>
                <a:gd name="T9" fmla="*/ 2 h 1058"/>
                <a:gd name="T10" fmla="*/ 5 w 1112"/>
                <a:gd name="T11" fmla="*/ 2 h 1058"/>
                <a:gd name="T12" fmla="*/ 4 w 1112"/>
                <a:gd name="T13" fmla="*/ 2 h 1058"/>
                <a:gd name="T14" fmla="*/ 2 w 1112"/>
                <a:gd name="T15" fmla="*/ 3 h 1058"/>
                <a:gd name="T16" fmla="*/ 1 w 1112"/>
                <a:gd name="T17" fmla="*/ 5 h 1058"/>
                <a:gd name="T18" fmla="*/ 1 w 1112"/>
                <a:gd name="T19" fmla="*/ 6 h 1058"/>
                <a:gd name="T20" fmla="*/ 1 w 1112"/>
                <a:gd name="T21" fmla="*/ 8 h 1058"/>
                <a:gd name="T22" fmla="*/ 1 w 1112"/>
                <a:gd name="T23" fmla="*/ 9 h 1058"/>
                <a:gd name="T24" fmla="*/ 1 w 1112"/>
                <a:gd name="T25" fmla="*/ 11 h 1058"/>
                <a:gd name="T26" fmla="*/ 1 w 1112"/>
                <a:gd name="T27" fmla="*/ 12 h 1058"/>
                <a:gd name="T28" fmla="*/ 3 w 1112"/>
                <a:gd name="T29" fmla="*/ 13 h 1058"/>
                <a:gd name="T30" fmla="*/ 4 w 1112"/>
                <a:gd name="T31" fmla="*/ 14 h 1058"/>
                <a:gd name="T32" fmla="*/ 6 w 1112"/>
                <a:gd name="T33" fmla="*/ 14 h 1058"/>
                <a:gd name="T34" fmla="*/ 9 w 1112"/>
                <a:gd name="T35" fmla="*/ 14 h 1058"/>
                <a:gd name="T36" fmla="*/ 9 w 1112"/>
                <a:gd name="T37" fmla="*/ 14 h 1058"/>
                <a:gd name="T38" fmla="*/ 11 w 1112"/>
                <a:gd name="T39" fmla="*/ 14 h 1058"/>
                <a:gd name="T40" fmla="*/ 13 w 1112"/>
                <a:gd name="T41" fmla="*/ 14 h 1058"/>
                <a:gd name="T42" fmla="*/ 15 w 1112"/>
                <a:gd name="T43" fmla="*/ 14 h 1058"/>
                <a:gd name="T44" fmla="*/ 17 w 1112"/>
                <a:gd name="T45" fmla="*/ 14 h 1058"/>
                <a:gd name="T46" fmla="*/ 17 w 1112"/>
                <a:gd name="T47" fmla="*/ 14 h 1058"/>
                <a:gd name="T48" fmla="*/ 17 w 1112"/>
                <a:gd name="T49" fmla="*/ 13 h 1058"/>
                <a:gd name="T50" fmla="*/ 17 w 1112"/>
                <a:gd name="T51" fmla="*/ 13 h 1058"/>
                <a:gd name="T52" fmla="*/ 17 w 1112"/>
                <a:gd name="T53" fmla="*/ 13 h 1058"/>
                <a:gd name="T54" fmla="*/ 15 w 1112"/>
                <a:gd name="T55" fmla="*/ 13 h 1058"/>
                <a:gd name="T56" fmla="*/ 13 w 1112"/>
                <a:gd name="T57" fmla="*/ 14 h 1058"/>
                <a:gd name="T58" fmla="*/ 11 w 1112"/>
                <a:gd name="T59" fmla="*/ 14 h 1058"/>
                <a:gd name="T60" fmla="*/ 10 w 1112"/>
                <a:gd name="T61" fmla="*/ 15 h 1058"/>
                <a:gd name="T62" fmla="*/ 9 w 1112"/>
                <a:gd name="T63" fmla="*/ 17 h 1058"/>
                <a:gd name="T64" fmla="*/ 6 w 1112"/>
                <a:gd name="T65" fmla="*/ 17 h 1058"/>
                <a:gd name="T66" fmla="*/ 4 w 1112"/>
                <a:gd name="T67" fmla="*/ 17 h 1058"/>
                <a:gd name="T68" fmla="*/ 3 w 1112"/>
                <a:gd name="T69" fmla="*/ 15 h 1058"/>
                <a:gd name="T70" fmla="*/ 2 w 1112"/>
                <a:gd name="T71" fmla="*/ 15 h 1058"/>
                <a:gd name="T72" fmla="*/ 1 w 1112"/>
                <a:gd name="T73" fmla="*/ 14 h 1058"/>
                <a:gd name="T74" fmla="*/ 1 w 1112"/>
                <a:gd name="T75" fmla="*/ 13 h 1058"/>
                <a:gd name="T76" fmla="*/ 1 w 1112"/>
                <a:gd name="T77" fmla="*/ 11 h 1058"/>
                <a:gd name="T78" fmla="*/ 1 w 1112"/>
                <a:gd name="T79" fmla="*/ 10 h 1058"/>
                <a:gd name="T80" fmla="*/ 0 w 1112"/>
                <a:gd name="T81" fmla="*/ 8 h 1058"/>
                <a:gd name="T82" fmla="*/ 1 w 1112"/>
                <a:gd name="T83" fmla="*/ 6 h 1058"/>
                <a:gd name="T84" fmla="*/ 1 w 1112"/>
                <a:gd name="T85" fmla="*/ 4 h 1058"/>
                <a:gd name="T86" fmla="*/ 1 w 1112"/>
                <a:gd name="T87" fmla="*/ 3 h 1058"/>
                <a:gd name="T88" fmla="*/ 1 w 1112"/>
                <a:gd name="T89" fmla="*/ 2 h 1058"/>
                <a:gd name="T90" fmla="*/ 2 w 1112"/>
                <a:gd name="T91" fmla="*/ 1 h 1058"/>
                <a:gd name="T92" fmla="*/ 4 w 1112"/>
                <a:gd name="T93" fmla="*/ 1 h 1058"/>
                <a:gd name="T94" fmla="*/ 5 w 1112"/>
                <a:gd name="T95" fmla="*/ 1 h 1058"/>
                <a:gd name="T96" fmla="*/ 7 w 1112"/>
                <a:gd name="T97" fmla="*/ 1 h 1058"/>
                <a:gd name="T98" fmla="*/ 10 w 1112"/>
                <a:gd name="T99" fmla="*/ 1 h 1058"/>
                <a:gd name="T100" fmla="*/ 12 w 1112"/>
                <a:gd name="T101" fmla="*/ 1 h 1058"/>
                <a:gd name="T102" fmla="*/ 13 w 1112"/>
                <a:gd name="T103" fmla="*/ 1 h 1058"/>
                <a:gd name="T104" fmla="*/ 15 w 1112"/>
                <a:gd name="T105" fmla="*/ 2 h 1058"/>
                <a:gd name="T106" fmla="*/ 17 w 1112"/>
                <a:gd name="T107" fmla="*/ 2 h 1058"/>
                <a:gd name="T108" fmla="*/ 17 w 1112"/>
                <a:gd name="T109" fmla="*/ 2 h 1058"/>
                <a:gd name="T110" fmla="*/ 17 w 1112"/>
                <a:gd name="T111" fmla="*/ 2 h 10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12"/>
                <a:gd name="T169" fmla="*/ 0 h 1058"/>
                <a:gd name="T170" fmla="*/ 1112 w 1112"/>
                <a:gd name="T171" fmla="*/ 1058 h 10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12" h="1058">
                  <a:moveTo>
                    <a:pt x="1112" y="164"/>
                  </a:moveTo>
                  <a:lnTo>
                    <a:pt x="1112" y="147"/>
                  </a:lnTo>
                  <a:lnTo>
                    <a:pt x="1056" y="166"/>
                  </a:lnTo>
                  <a:lnTo>
                    <a:pt x="1002" y="180"/>
                  </a:lnTo>
                  <a:lnTo>
                    <a:pt x="950" y="187"/>
                  </a:lnTo>
                  <a:lnTo>
                    <a:pt x="900" y="189"/>
                  </a:lnTo>
                  <a:lnTo>
                    <a:pt x="852" y="189"/>
                  </a:lnTo>
                  <a:lnTo>
                    <a:pt x="804" y="185"/>
                  </a:lnTo>
                  <a:lnTo>
                    <a:pt x="757" y="179"/>
                  </a:lnTo>
                  <a:lnTo>
                    <a:pt x="711" y="171"/>
                  </a:lnTo>
                  <a:lnTo>
                    <a:pt x="666" y="163"/>
                  </a:lnTo>
                  <a:lnTo>
                    <a:pt x="621" y="154"/>
                  </a:lnTo>
                  <a:lnTo>
                    <a:pt x="577" y="146"/>
                  </a:lnTo>
                  <a:lnTo>
                    <a:pt x="532" y="139"/>
                  </a:lnTo>
                  <a:lnTo>
                    <a:pt x="486" y="135"/>
                  </a:lnTo>
                  <a:lnTo>
                    <a:pt x="441" y="133"/>
                  </a:lnTo>
                  <a:lnTo>
                    <a:pt x="395" y="135"/>
                  </a:lnTo>
                  <a:lnTo>
                    <a:pt x="348" y="142"/>
                  </a:lnTo>
                  <a:lnTo>
                    <a:pt x="317" y="151"/>
                  </a:lnTo>
                  <a:lnTo>
                    <a:pt x="287" y="163"/>
                  </a:lnTo>
                  <a:lnTo>
                    <a:pt x="258" y="179"/>
                  </a:lnTo>
                  <a:lnTo>
                    <a:pt x="229" y="197"/>
                  </a:lnTo>
                  <a:lnTo>
                    <a:pt x="203" y="218"/>
                  </a:lnTo>
                  <a:lnTo>
                    <a:pt x="176" y="242"/>
                  </a:lnTo>
                  <a:lnTo>
                    <a:pt x="153" y="270"/>
                  </a:lnTo>
                  <a:lnTo>
                    <a:pt x="131" y="298"/>
                  </a:lnTo>
                  <a:lnTo>
                    <a:pt x="112" y="327"/>
                  </a:lnTo>
                  <a:lnTo>
                    <a:pt x="96" y="360"/>
                  </a:lnTo>
                  <a:lnTo>
                    <a:pt x="79" y="393"/>
                  </a:lnTo>
                  <a:lnTo>
                    <a:pt x="68" y="425"/>
                  </a:lnTo>
                  <a:lnTo>
                    <a:pt x="59" y="460"/>
                  </a:lnTo>
                  <a:lnTo>
                    <a:pt x="53" y="494"/>
                  </a:lnTo>
                  <a:lnTo>
                    <a:pt x="50" y="528"/>
                  </a:lnTo>
                  <a:lnTo>
                    <a:pt x="51" y="562"/>
                  </a:lnTo>
                  <a:lnTo>
                    <a:pt x="54" y="595"/>
                  </a:lnTo>
                  <a:lnTo>
                    <a:pt x="59" y="629"/>
                  </a:lnTo>
                  <a:lnTo>
                    <a:pt x="65" y="660"/>
                  </a:lnTo>
                  <a:lnTo>
                    <a:pt x="73" y="692"/>
                  </a:lnTo>
                  <a:lnTo>
                    <a:pt x="82" y="723"/>
                  </a:lnTo>
                  <a:lnTo>
                    <a:pt x="96" y="753"/>
                  </a:lnTo>
                  <a:lnTo>
                    <a:pt x="109" y="781"/>
                  </a:lnTo>
                  <a:lnTo>
                    <a:pt x="127" y="809"/>
                  </a:lnTo>
                  <a:lnTo>
                    <a:pt x="147" y="834"/>
                  </a:lnTo>
                  <a:lnTo>
                    <a:pt x="169" y="857"/>
                  </a:lnTo>
                  <a:lnTo>
                    <a:pt x="196" y="879"/>
                  </a:lnTo>
                  <a:lnTo>
                    <a:pt x="225" y="897"/>
                  </a:lnTo>
                  <a:lnTo>
                    <a:pt x="257" y="915"/>
                  </a:lnTo>
                  <a:lnTo>
                    <a:pt x="293" y="927"/>
                  </a:lnTo>
                  <a:lnTo>
                    <a:pt x="333" y="939"/>
                  </a:lnTo>
                  <a:lnTo>
                    <a:pt x="377" y="946"/>
                  </a:lnTo>
                  <a:lnTo>
                    <a:pt x="420" y="949"/>
                  </a:lnTo>
                  <a:lnTo>
                    <a:pt x="460" y="951"/>
                  </a:lnTo>
                  <a:lnTo>
                    <a:pt x="498" y="951"/>
                  </a:lnTo>
                  <a:lnTo>
                    <a:pt x="532" y="950"/>
                  </a:lnTo>
                  <a:lnTo>
                    <a:pt x="564" y="947"/>
                  </a:lnTo>
                  <a:lnTo>
                    <a:pt x="597" y="943"/>
                  </a:lnTo>
                  <a:lnTo>
                    <a:pt x="627" y="939"/>
                  </a:lnTo>
                  <a:lnTo>
                    <a:pt x="659" y="932"/>
                  </a:lnTo>
                  <a:lnTo>
                    <a:pt x="692" y="927"/>
                  </a:lnTo>
                  <a:lnTo>
                    <a:pt x="725" y="923"/>
                  </a:lnTo>
                  <a:lnTo>
                    <a:pt x="761" y="918"/>
                  </a:lnTo>
                  <a:lnTo>
                    <a:pt x="801" y="915"/>
                  </a:lnTo>
                  <a:lnTo>
                    <a:pt x="842" y="911"/>
                  </a:lnTo>
                  <a:lnTo>
                    <a:pt x="889" y="910"/>
                  </a:lnTo>
                  <a:lnTo>
                    <a:pt x="941" y="910"/>
                  </a:lnTo>
                  <a:lnTo>
                    <a:pt x="999" y="912"/>
                  </a:lnTo>
                  <a:lnTo>
                    <a:pt x="1015" y="915"/>
                  </a:lnTo>
                  <a:lnTo>
                    <a:pt x="1030" y="916"/>
                  </a:lnTo>
                  <a:lnTo>
                    <a:pt x="1044" y="917"/>
                  </a:lnTo>
                  <a:lnTo>
                    <a:pt x="1059" y="918"/>
                  </a:lnTo>
                  <a:lnTo>
                    <a:pt x="1074" y="920"/>
                  </a:lnTo>
                  <a:lnTo>
                    <a:pt x="1086" y="921"/>
                  </a:lnTo>
                  <a:lnTo>
                    <a:pt x="1099" y="924"/>
                  </a:lnTo>
                  <a:lnTo>
                    <a:pt x="1112" y="925"/>
                  </a:lnTo>
                  <a:lnTo>
                    <a:pt x="1112" y="874"/>
                  </a:lnTo>
                  <a:lnTo>
                    <a:pt x="1106" y="874"/>
                  </a:lnTo>
                  <a:lnTo>
                    <a:pt x="1099" y="873"/>
                  </a:lnTo>
                  <a:lnTo>
                    <a:pt x="1093" y="873"/>
                  </a:lnTo>
                  <a:lnTo>
                    <a:pt x="1086" y="873"/>
                  </a:lnTo>
                  <a:lnTo>
                    <a:pt x="1079" y="873"/>
                  </a:lnTo>
                  <a:lnTo>
                    <a:pt x="1072" y="873"/>
                  </a:lnTo>
                  <a:lnTo>
                    <a:pt x="1067" y="873"/>
                  </a:lnTo>
                  <a:lnTo>
                    <a:pt x="1059" y="873"/>
                  </a:lnTo>
                  <a:lnTo>
                    <a:pt x="1012" y="875"/>
                  </a:lnTo>
                  <a:lnTo>
                    <a:pt x="968" y="881"/>
                  </a:lnTo>
                  <a:lnTo>
                    <a:pt x="924" y="893"/>
                  </a:lnTo>
                  <a:lnTo>
                    <a:pt x="881" y="904"/>
                  </a:lnTo>
                  <a:lnTo>
                    <a:pt x="839" y="920"/>
                  </a:lnTo>
                  <a:lnTo>
                    <a:pt x="799" y="935"/>
                  </a:lnTo>
                  <a:lnTo>
                    <a:pt x="759" y="954"/>
                  </a:lnTo>
                  <a:lnTo>
                    <a:pt x="720" y="972"/>
                  </a:lnTo>
                  <a:lnTo>
                    <a:pt x="681" y="989"/>
                  </a:lnTo>
                  <a:lnTo>
                    <a:pt x="644" y="1006"/>
                  </a:lnTo>
                  <a:lnTo>
                    <a:pt x="606" y="1022"/>
                  </a:lnTo>
                  <a:lnTo>
                    <a:pt x="567" y="1035"/>
                  </a:lnTo>
                  <a:lnTo>
                    <a:pt x="530" y="1046"/>
                  </a:lnTo>
                  <a:lnTo>
                    <a:pt x="492" y="1054"/>
                  </a:lnTo>
                  <a:lnTo>
                    <a:pt x="453" y="1058"/>
                  </a:lnTo>
                  <a:lnTo>
                    <a:pt x="415" y="1056"/>
                  </a:lnTo>
                  <a:lnTo>
                    <a:pt x="377" y="1053"/>
                  </a:lnTo>
                  <a:lnTo>
                    <a:pt x="341" y="1047"/>
                  </a:lnTo>
                  <a:lnTo>
                    <a:pt x="309" y="1040"/>
                  </a:lnTo>
                  <a:lnTo>
                    <a:pt x="278" y="1030"/>
                  </a:lnTo>
                  <a:lnTo>
                    <a:pt x="250" y="1021"/>
                  </a:lnTo>
                  <a:lnTo>
                    <a:pt x="223" y="1008"/>
                  </a:lnTo>
                  <a:lnTo>
                    <a:pt x="199" y="995"/>
                  </a:lnTo>
                  <a:lnTo>
                    <a:pt x="176" y="979"/>
                  </a:lnTo>
                  <a:lnTo>
                    <a:pt x="157" y="964"/>
                  </a:lnTo>
                  <a:lnTo>
                    <a:pt x="136" y="946"/>
                  </a:lnTo>
                  <a:lnTo>
                    <a:pt x="120" y="926"/>
                  </a:lnTo>
                  <a:lnTo>
                    <a:pt x="104" y="905"/>
                  </a:lnTo>
                  <a:lnTo>
                    <a:pt x="90" y="884"/>
                  </a:lnTo>
                  <a:lnTo>
                    <a:pt x="75" y="862"/>
                  </a:lnTo>
                  <a:lnTo>
                    <a:pt x="63" y="837"/>
                  </a:lnTo>
                  <a:lnTo>
                    <a:pt x="52" y="812"/>
                  </a:lnTo>
                  <a:lnTo>
                    <a:pt x="40" y="784"/>
                  </a:lnTo>
                  <a:lnTo>
                    <a:pt x="30" y="755"/>
                  </a:lnTo>
                  <a:lnTo>
                    <a:pt x="22" y="723"/>
                  </a:lnTo>
                  <a:lnTo>
                    <a:pt x="15" y="690"/>
                  </a:lnTo>
                  <a:lnTo>
                    <a:pt x="9" y="658"/>
                  </a:lnTo>
                  <a:lnTo>
                    <a:pt x="5" y="623"/>
                  </a:lnTo>
                  <a:lnTo>
                    <a:pt x="2" y="589"/>
                  </a:lnTo>
                  <a:lnTo>
                    <a:pt x="0" y="555"/>
                  </a:lnTo>
                  <a:lnTo>
                    <a:pt x="0" y="500"/>
                  </a:lnTo>
                  <a:lnTo>
                    <a:pt x="3" y="451"/>
                  </a:lnTo>
                  <a:lnTo>
                    <a:pt x="9" y="402"/>
                  </a:lnTo>
                  <a:lnTo>
                    <a:pt x="18" y="356"/>
                  </a:lnTo>
                  <a:lnTo>
                    <a:pt x="31" y="315"/>
                  </a:lnTo>
                  <a:lnTo>
                    <a:pt x="41" y="289"/>
                  </a:lnTo>
                  <a:lnTo>
                    <a:pt x="52" y="265"/>
                  </a:lnTo>
                  <a:lnTo>
                    <a:pt x="62" y="241"/>
                  </a:lnTo>
                  <a:lnTo>
                    <a:pt x="75" y="217"/>
                  </a:lnTo>
                  <a:lnTo>
                    <a:pt x="90" y="194"/>
                  </a:lnTo>
                  <a:lnTo>
                    <a:pt x="105" y="173"/>
                  </a:lnTo>
                  <a:lnTo>
                    <a:pt x="121" y="152"/>
                  </a:lnTo>
                  <a:lnTo>
                    <a:pt x="139" y="132"/>
                  </a:lnTo>
                  <a:lnTo>
                    <a:pt x="161" y="112"/>
                  </a:lnTo>
                  <a:lnTo>
                    <a:pt x="183" y="95"/>
                  </a:lnTo>
                  <a:lnTo>
                    <a:pt x="210" y="79"/>
                  </a:lnTo>
                  <a:lnTo>
                    <a:pt x="237" y="61"/>
                  </a:lnTo>
                  <a:lnTo>
                    <a:pt x="267" y="47"/>
                  </a:lnTo>
                  <a:lnTo>
                    <a:pt x="301" y="34"/>
                  </a:lnTo>
                  <a:lnTo>
                    <a:pt x="337" y="22"/>
                  </a:lnTo>
                  <a:lnTo>
                    <a:pt x="377" y="12"/>
                  </a:lnTo>
                  <a:lnTo>
                    <a:pt x="422" y="3"/>
                  </a:lnTo>
                  <a:lnTo>
                    <a:pt x="465" y="0"/>
                  </a:lnTo>
                  <a:lnTo>
                    <a:pt x="510" y="3"/>
                  </a:lnTo>
                  <a:lnTo>
                    <a:pt x="554" y="9"/>
                  </a:lnTo>
                  <a:lnTo>
                    <a:pt x="598" y="18"/>
                  </a:lnTo>
                  <a:lnTo>
                    <a:pt x="642" y="28"/>
                  </a:lnTo>
                  <a:lnTo>
                    <a:pt x="683" y="42"/>
                  </a:lnTo>
                  <a:lnTo>
                    <a:pt x="726" y="58"/>
                  </a:lnTo>
                  <a:lnTo>
                    <a:pt x="768" y="73"/>
                  </a:lnTo>
                  <a:lnTo>
                    <a:pt x="810" y="89"/>
                  </a:lnTo>
                  <a:lnTo>
                    <a:pt x="851" y="105"/>
                  </a:lnTo>
                  <a:lnTo>
                    <a:pt x="892" y="119"/>
                  </a:lnTo>
                  <a:lnTo>
                    <a:pt x="933" y="132"/>
                  </a:lnTo>
                  <a:lnTo>
                    <a:pt x="973" y="142"/>
                  </a:lnTo>
                  <a:lnTo>
                    <a:pt x="1015" y="150"/>
                  </a:lnTo>
                  <a:lnTo>
                    <a:pt x="1054" y="154"/>
                  </a:lnTo>
                  <a:lnTo>
                    <a:pt x="1060" y="154"/>
                  </a:lnTo>
                  <a:lnTo>
                    <a:pt x="1067" y="155"/>
                  </a:lnTo>
                  <a:lnTo>
                    <a:pt x="1074" y="156"/>
                  </a:lnTo>
                  <a:lnTo>
                    <a:pt x="1080" y="157"/>
                  </a:lnTo>
                  <a:lnTo>
                    <a:pt x="1087" y="158"/>
                  </a:lnTo>
                  <a:lnTo>
                    <a:pt x="1095" y="160"/>
                  </a:lnTo>
                  <a:lnTo>
                    <a:pt x="1103" y="162"/>
                  </a:lnTo>
                  <a:lnTo>
                    <a:pt x="1112" y="164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6" name="Freeform 173"/>
            <p:cNvSpPr>
              <a:spLocks/>
            </p:cNvSpPr>
            <p:nvPr/>
          </p:nvSpPr>
          <p:spPr bwMode="auto">
            <a:xfrm>
              <a:off x="781" y="1421"/>
              <a:ext cx="80" cy="74"/>
            </a:xfrm>
            <a:custGeom>
              <a:avLst/>
              <a:gdLst>
                <a:gd name="T0" fmla="*/ 0 w 162"/>
                <a:gd name="T1" fmla="*/ 0 h 149"/>
                <a:gd name="T2" fmla="*/ 0 w 162"/>
                <a:gd name="T3" fmla="*/ 0 h 149"/>
                <a:gd name="T4" fmla="*/ 0 w 162"/>
                <a:gd name="T5" fmla="*/ 0 h 149"/>
                <a:gd name="T6" fmla="*/ 0 w 162"/>
                <a:gd name="T7" fmla="*/ 0 h 149"/>
                <a:gd name="T8" fmla="*/ 1 w 162"/>
                <a:gd name="T9" fmla="*/ 0 h 149"/>
                <a:gd name="T10" fmla="*/ 1 w 162"/>
                <a:gd name="T11" fmla="*/ 0 h 149"/>
                <a:gd name="T12" fmla="*/ 1 w 162"/>
                <a:gd name="T13" fmla="*/ 0 h 149"/>
                <a:gd name="T14" fmla="*/ 2 w 162"/>
                <a:gd name="T15" fmla="*/ 0 h 149"/>
                <a:gd name="T16" fmla="*/ 2 w 162"/>
                <a:gd name="T17" fmla="*/ 0 h 149"/>
                <a:gd name="T18" fmla="*/ 2 w 162"/>
                <a:gd name="T19" fmla="*/ 2 h 149"/>
                <a:gd name="T20" fmla="*/ 2 w 162"/>
                <a:gd name="T21" fmla="*/ 2 h 149"/>
                <a:gd name="T22" fmla="*/ 1 w 162"/>
                <a:gd name="T23" fmla="*/ 2 h 149"/>
                <a:gd name="T24" fmla="*/ 1 w 162"/>
                <a:gd name="T25" fmla="*/ 2 h 149"/>
                <a:gd name="T26" fmla="*/ 1 w 162"/>
                <a:gd name="T27" fmla="*/ 2 h 149"/>
                <a:gd name="T28" fmla="*/ 0 w 162"/>
                <a:gd name="T29" fmla="*/ 2 h 149"/>
                <a:gd name="T30" fmla="*/ 0 w 162"/>
                <a:gd name="T31" fmla="*/ 2 h 149"/>
                <a:gd name="T32" fmla="*/ 0 w 162"/>
                <a:gd name="T33" fmla="*/ 2 h 149"/>
                <a:gd name="T34" fmla="*/ 0 w 162"/>
                <a:gd name="T35" fmla="*/ 2 h 149"/>
                <a:gd name="T36" fmla="*/ 0 w 162"/>
                <a:gd name="T37" fmla="*/ 0 h 149"/>
                <a:gd name="T38" fmla="*/ 0 w 162"/>
                <a:gd name="T39" fmla="*/ 0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2"/>
                <a:gd name="T61" fmla="*/ 0 h 149"/>
                <a:gd name="T62" fmla="*/ 162 w 162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2" h="149">
                  <a:moveTo>
                    <a:pt x="0" y="3"/>
                  </a:moveTo>
                  <a:lnTo>
                    <a:pt x="20" y="2"/>
                  </a:lnTo>
                  <a:lnTo>
                    <a:pt x="41" y="0"/>
                  </a:lnTo>
                  <a:lnTo>
                    <a:pt x="61" y="2"/>
                  </a:lnTo>
                  <a:lnTo>
                    <a:pt x="81" y="3"/>
                  </a:lnTo>
                  <a:lnTo>
                    <a:pt x="102" y="5"/>
                  </a:lnTo>
                  <a:lnTo>
                    <a:pt x="121" y="9"/>
                  </a:lnTo>
                  <a:lnTo>
                    <a:pt x="141" y="12"/>
                  </a:lnTo>
                  <a:lnTo>
                    <a:pt x="162" y="15"/>
                  </a:lnTo>
                  <a:lnTo>
                    <a:pt x="162" y="149"/>
                  </a:lnTo>
                  <a:lnTo>
                    <a:pt x="141" y="144"/>
                  </a:lnTo>
                  <a:lnTo>
                    <a:pt x="121" y="141"/>
                  </a:lnTo>
                  <a:lnTo>
                    <a:pt x="102" y="139"/>
                  </a:lnTo>
                  <a:lnTo>
                    <a:pt x="81" y="136"/>
                  </a:lnTo>
                  <a:lnTo>
                    <a:pt x="61" y="135"/>
                  </a:lnTo>
                  <a:lnTo>
                    <a:pt x="41" y="134"/>
                  </a:lnTo>
                  <a:lnTo>
                    <a:pt x="20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7" name="Freeform 174"/>
            <p:cNvSpPr>
              <a:spLocks/>
            </p:cNvSpPr>
            <p:nvPr/>
          </p:nvSpPr>
          <p:spPr bwMode="auto">
            <a:xfrm>
              <a:off x="784" y="1421"/>
              <a:ext cx="73" cy="73"/>
            </a:xfrm>
            <a:custGeom>
              <a:avLst/>
              <a:gdLst>
                <a:gd name="T0" fmla="*/ 0 w 147"/>
                <a:gd name="T1" fmla="*/ 1 h 146"/>
                <a:gd name="T2" fmla="*/ 0 w 147"/>
                <a:gd name="T3" fmla="*/ 1 h 146"/>
                <a:gd name="T4" fmla="*/ 0 w 147"/>
                <a:gd name="T5" fmla="*/ 0 h 146"/>
                <a:gd name="T6" fmla="*/ 0 w 147"/>
                <a:gd name="T7" fmla="*/ 1 h 146"/>
                <a:gd name="T8" fmla="*/ 1 w 147"/>
                <a:gd name="T9" fmla="*/ 1 h 146"/>
                <a:gd name="T10" fmla="*/ 1 w 147"/>
                <a:gd name="T11" fmla="*/ 1 h 146"/>
                <a:gd name="T12" fmla="*/ 1 w 147"/>
                <a:gd name="T13" fmla="*/ 1 h 146"/>
                <a:gd name="T14" fmla="*/ 2 w 147"/>
                <a:gd name="T15" fmla="*/ 1 h 146"/>
                <a:gd name="T16" fmla="*/ 2 w 147"/>
                <a:gd name="T17" fmla="*/ 1 h 146"/>
                <a:gd name="T18" fmla="*/ 2 w 147"/>
                <a:gd name="T19" fmla="*/ 2 h 146"/>
                <a:gd name="T20" fmla="*/ 2 w 147"/>
                <a:gd name="T21" fmla="*/ 2 h 146"/>
                <a:gd name="T22" fmla="*/ 1 w 147"/>
                <a:gd name="T23" fmla="*/ 2 h 146"/>
                <a:gd name="T24" fmla="*/ 1 w 147"/>
                <a:gd name="T25" fmla="*/ 2 h 146"/>
                <a:gd name="T26" fmla="*/ 1 w 147"/>
                <a:gd name="T27" fmla="*/ 2 h 146"/>
                <a:gd name="T28" fmla="*/ 0 w 147"/>
                <a:gd name="T29" fmla="*/ 2 h 146"/>
                <a:gd name="T30" fmla="*/ 0 w 147"/>
                <a:gd name="T31" fmla="*/ 2 h 146"/>
                <a:gd name="T32" fmla="*/ 0 w 147"/>
                <a:gd name="T33" fmla="*/ 2 h 146"/>
                <a:gd name="T34" fmla="*/ 0 w 147"/>
                <a:gd name="T35" fmla="*/ 2 h 146"/>
                <a:gd name="T36" fmla="*/ 0 w 147"/>
                <a:gd name="T37" fmla="*/ 1 h 146"/>
                <a:gd name="T38" fmla="*/ 0 w 147"/>
                <a:gd name="T39" fmla="*/ 1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46"/>
                <a:gd name="T62" fmla="*/ 147 w 147"/>
                <a:gd name="T63" fmla="*/ 146 h 1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46">
                  <a:moveTo>
                    <a:pt x="0" y="3"/>
                  </a:moveTo>
                  <a:lnTo>
                    <a:pt x="19" y="2"/>
                  </a:lnTo>
                  <a:lnTo>
                    <a:pt x="37" y="0"/>
                  </a:lnTo>
                  <a:lnTo>
                    <a:pt x="56" y="2"/>
                  </a:lnTo>
                  <a:lnTo>
                    <a:pt x="74" y="2"/>
                  </a:lnTo>
                  <a:lnTo>
                    <a:pt x="92" y="5"/>
                  </a:lnTo>
                  <a:lnTo>
                    <a:pt x="111" y="7"/>
                  </a:lnTo>
                  <a:lnTo>
                    <a:pt x="128" y="10"/>
                  </a:lnTo>
                  <a:lnTo>
                    <a:pt x="147" y="13"/>
                  </a:lnTo>
                  <a:lnTo>
                    <a:pt x="147" y="146"/>
                  </a:lnTo>
                  <a:lnTo>
                    <a:pt x="128" y="143"/>
                  </a:lnTo>
                  <a:lnTo>
                    <a:pt x="110" y="141"/>
                  </a:lnTo>
                  <a:lnTo>
                    <a:pt x="92" y="139"/>
                  </a:lnTo>
                  <a:lnTo>
                    <a:pt x="73" y="136"/>
                  </a:lnTo>
                  <a:lnTo>
                    <a:pt x="56" y="135"/>
                  </a:lnTo>
                  <a:lnTo>
                    <a:pt x="37" y="134"/>
                  </a:lnTo>
                  <a:lnTo>
                    <a:pt x="19" y="134"/>
                  </a:lnTo>
                  <a:lnTo>
                    <a:pt x="0" y="13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8" name="Freeform 175"/>
            <p:cNvSpPr>
              <a:spLocks/>
            </p:cNvSpPr>
            <p:nvPr/>
          </p:nvSpPr>
          <p:spPr bwMode="auto">
            <a:xfrm>
              <a:off x="788" y="1421"/>
              <a:ext cx="65" cy="72"/>
            </a:xfrm>
            <a:custGeom>
              <a:avLst/>
              <a:gdLst>
                <a:gd name="T0" fmla="*/ 0 w 129"/>
                <a:gd name="T1" fmla="*/ 1 h 144"/>
                <a:gd name="T2" fmla="*/ 1 w 129"/>
                <a:gd name="T3" fmla="*/ 0 h 144"/>
                <a:gd name="T4" fmla="*/ 1 w 129"/>
                <a:gd name="T5" fmla="*/ 0 h 144"/>
                <a:gd name="T6" fmla="*/ 1 w 129"/>
                <a:gd name="T7" fmla="*/ 1 h 144"/>
                <a:gd name="T8" fmla="*/ 2 w 129"/>
                <a:gd name="T9" fmla="*/ 1 h 144"/>
                <a:gd name="T10" fmla="*/ 2 w 129"/>
                <a:gd name="T11" fmla="*/ 1 h 144"/>
                <a:gd name="T12" fmla="*/ 2 w 129"/>
                <a:gd name="T13" fmla="*/ 1 h 144"/>
                <a:gd name="T14" fmla="*/ 2 w 129"/>
                <a:gd name="T15" fmla="*/ 1 h 144"/>
                <a:gd name="T16" fmla="*/ 3 w 129"/>
                <a:gd name="T17" fmla="*/ 1 h 144"/>
                <a:gd name="T18" fmla="*/ 3 w 129"/>
                <a:gd name="T19" fmla="*/ 2 h 144"/>
                <a:gd name="T20" fmla="*/ 2 w 129"/>
                <a:gd name="T21" fmla="*/ 2 h 144"/>
                <a:gd name="T22" fmla="*/ 2 w 129"/>
                <a:gd name="T23" fmla="*/ 2 h 144"/>
                <a:gd name="T24" fmla="*/ 2 w 129"/>
                <a:gd name="T25" fmla="*/ 2 h 144"/>
                <a:gd name="T26" fmla="*/ 2 w 129"/>
                <a:gd name="T27" fmla="*/ 2 h 144"/>
                <a:gd name="T28" fmla="*/ 1 w 129"/>
                <a:gd name="T29" fmla="*/ 2 h 144"/>
                <a:gd name="T30" fmla="*/ 1 w 129"/>
                <a:gd name="T31" fmla="*/ 2 h 144"/>
                <a:gd name="T32" fmla="*/ 1 w 129"/>
                <a:gd name="T33" fmla="*/ 2 h 144"/>
                <a:gd name="T34" fmla="*/ 0 w 129"/>
                <a:gd name="T35" fmla="*/ 2 h 144"/>
                <a:gd name="T36" fmla="*/ 0 w 129"/>
                <a:gd name="T37" fmla="*/ 1 h 144"/>
                <a:gd name="T38" fmla="*/ 0 w 129"/>
                <a:gd name="T39" fmla="*/ 1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9"/>
                <a:gd name="T61" fmla="*/ 0 h 144"/>
                <a:gd name="T62" fmla="*/ 129 w 129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9" h="144">
                  <a:moveTo>
                    <a:pt x="0" y="2"/>
                  </a:moveTo>
                  <a:lnTo>
                    <a:pt x="16" y="0"/>
                  </a:lnTo>
                  <a:lnTo>
                    <a:pt x="34" y="0"/>
                  </a:lnTo>
                  <a:lnTo>
                    <a:pt x="50" y="2"/>
                  </a:lnTo>
                  <a:lnTo>
                    <a:pt x="66" y="3"/>
                  </a:lnTo>
                  <a:lnTo>
                    <a:pt x="82" y="5"/>
                  </a:lnTo>
                  <a:lnTo>
                    <a:pt x="98" y="7"/>
                  </a:lnTo>
                  <a:lnTo>
                    <a:pt x="113" y="10"/>
                  </a:lnTo>
                  <a:lnTo>
                    <a:pt x="129" y="12"/>
                  </a:lnTo>
                  <a:lnTo>
                    <a:pt x="129" y="144"/>
                  </a:lnTo>
                  <a:lnTo>
                    <a:pt x="113" y="142"/>
                  </a:lnTo>
                  <a:lnTo>
                    <a:pt x="98" y="140"/>
                  </a:lnTo>
                  <a:lnTo>
                    <a:pt x="82" y="139"/>
                  </a:lnTo>
                  <a:lnTo>
                    <a:pt x="65" y="136"/>
                  </a:lnTo>
                  <a:lnTo>
                    <a:pt x="50" y="135"/>
                  </a:lnTo>
                  <a:lnTo>
                    <a:pt x="34" y="134"/>
                  </a:lnTo>
                  <a:lnTo>
                    <a:pt x="16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59" name="Freeform 176"/>
            <p:cNvSpPr>
              <a:spLocks/>
            </p:cNvSpPr>
            <p:nvPr/>
          </p:nvSpPr>
          <p:spPr bwMode="auto">
            <a:xfrm>
              <a:off x="793" y="1421"/>
              <a:ext cx="56" cy="72"/>
            </a:xfrm>
            <a:custGeom>
              <a:avLst/>
              <a:gdLst>
                <a:gd name="T0" fmla="*/ 0 w 111"/>
                <a:gd name="T1" fmla="*/ 1 h 143"/>
                <a:gd name="T2" fmla="*/ 1 w 111"/>
                <a:gd name="T3" fmla="*/ 0 h 143"/>
                <a:gd name="T4" fmla="*/ 1 w 111"/>
                <a:gd name="T5" fmla="*/ 0 h 143"/>
                <a:gd name="T6" fmla="*/ 1 w 111"/>
                <a:gd name="T7" fmla="*/ 1 h 143"/>
                <a:gd name="T8" fmla="*/ 1 w 111"/>
                <a:gd name="T9" fmla="*/ 1 h 143"/>
                <a:gd name="T10" fmla="*/ 2 w 111"/>
                <a:gd name="T11" fmla="*/ 1 h 143"/>
                <a:gd name="T12" fmla="*/ 2 w 111"/>
                <a:gd name="T13" fmla="*/ 1 h 143"/>
                <a:gd name="T14" fmla="*/ 2 w 111"/>
                <a:gd name="T15" fmla="*/ 1 h 143"/>
                <a:gd name="T16" fmla="*/ 2 w 111"/>
                <a:gd name="T17" fmla="*/ 1 h 143"/>
                <a:gd name="T18" fmla="*/ 2 w 111"/>
                <a:gd name="T19" fmla="*/ 3 h 143"/>
                <a:gd name="T20" fmla="*/ 2 w 111"/>
                <a:gd name="T21" fmla="*/ 3 h 143"/>
                <a:gd name="T22" fmla="*/ 2 w 111"/>
                <a:gd name="T23" fmla="*/ 3 h 143"/>
                <a:gd name="T24" fmla="*/ 2 w 111"/>
                <a:gd name="T25" fmla="*/ 3 h 143"/>
                <a:gd name="T26" fmla="*/ 1 w 111"/>
                <a:gd name="T27" fmla="*/ 3 h 143"/>
                <a:gd name="T28" fmla="*/ 1 w 111"/>
                <a:gd name="T29" fmla="*/ 3 h 143"/>
                <a:gd name="T30" fmla="*/ 1 w 111"/>
                <a:gd name="T31" fmla="*/ 3 h 143"/>
                <a:gd name="T32" fmla="*/ 1 w 111"/>
                <a:gd name="T33" fmla="*/ 3 h 143"/>
                <a:gd name="T34" fmla="*/ 0 w 111"/>
                <a:gd name="T35" fmla="*/ 3 h 143"/>
                <a:gd name="T36" fmla="*/ 0 w 111"/>
                <a:gd name="T37" fmla="*/ 1 h 143"/>
                <a:gd name="T38" fmla="*/ 0 w 111"/>
                <a:gd name="T39" fmla="*/ 1 h 1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1"/>
                <a:gd name="T61" fmla="*/ 0 h 143"/>
                <a:gd name="T62" fmla="*/ 111 w 111"/>
                <a:gd name="T63" fmla="*/ 143 h 14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1" h="143">
                  <a:moveTo>
                    <a:pt x="0" y="2"/>
                  </a:moveTo>
                  <a:lnTo>
                    <a:pt x="13" y="0"/>
                  </a:lnTo>
                  <a:lnTo>
                    <a:pt x="28" y="0"/>
                  </a:lnTo>
                  <a:lnTo>
                    <a:pt x="42" y="2"/>
                  </a:lnTo>
                  <a:lnTo>
                    <a:pt x="56" y="2"/>
                  </a:lnTo>
                  <a:lnTo>
                    <a:pt x="71" y="5"/>
                  </a:lnTo>
                  <a:lnTo>
                    <a:pt x="85" y="6"/>
                  </a:lnTo>
                  <a:lnTo>
                    <a:pt x="97" y="9"/>
                  </a:lnTo>
                  <a:lnTo>
                    <a:pt x="111" y="11"/>
                  </a:lnTo>
                  <a:lnTo>
                    <a:pt x="111" y="143"/>
                  </a:lnTo>
                  <a:lnTo>
                    <a:pt x="97" y="141"/>
                  </a:lnTo>
                  <a:lnTo>
                    <a:pt x="84" y="140"/>
                  </a:lnTo>
                  <a:lnTo>
                    <a:pt x="69" y="137"/>
                  </a:lnTo>
                  <a:lnTo>
                    <a:pt x="56" y="136"/>
                  </a:lnTo>
                  <a:lnTo>
                    <a:pt x="42" y="135"/>
                  </a:lnTo>
                  <a:lnTo>
                    <a:pt x="28" y="135"/>
                  </a:lnTo>
                  <a:lnTo>
                    <a:pt x="13" y="134"/>
                  </a:lnTo>
                  <a:lnTo>
                    <a:pt x="0" y="13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0" name="Freeform 177"/>
            <p:cNvSpPr>
              <a:spLocks/>
            </p:cNvSpPr>
            <p:nvPr/>
          </p:nvSpPr>
          <p:spPr bwMode="auto">
            <a:xfrm>
              <a:off x="796" y="1422"/>
              <a:ext cx="49" cy="70"/>
            </a:xfrm>
            <a:custGeom>
              <a:avLst/>
              <a:gdLst>
                <a:gd name="T0" fmla="*/ 0 w 97"/>
                <a:gd name="T1" fmla="*/ 0 h 140"/>
                <a:gd name="T2" fmla="*/ 1 w 97"/>
                <a:gd name="T3" fmla="*/ 0 h 140"/>
                <a:gd name="T4" fmla="*/ 1 w 97"/>
                <a:gd name="T5" fmla="*/ 0 h 140"/>
                <a:gd name="T6" fmla="*/ 1 w 97"/>
                <a:gd name="T7" fmla="*/ 0 h 140"/>
                <a:gd name="T8" fmla="*/ 1 w 97"/>
                <a:gd name="T9" fmla="*/ 1 h 140"/>
                <a:gd name="T10" fmla="*/ 1 w 97"/>
                <a:gd name="T11" fmla="*/ 1 h 140"/>
                <a:gd name="T12" fmla="*/ 2 w 97"/>
                <a:gd name="T13" fmla="*/ 1 h 140"/>
                <a:gd name="T14" fmla="*/ 2 w 97"/>
                <a:gd name="T15" fmla="*/ 1 h 140"/>
                <a:gd name="T16" fmla="*/ 2 w 97"/>
                <a:gd name="T17" fmla="*/ 1 h 140"/>
                <a:gd name="T18" fmla="*/ 2 w 97"/>
                <a:gd name="T19" fmla="*/ 2 h 140"/>
                <a:gd name="T20" fmla="*/ 2 w 97"/>
                <a:gd name="T21" fmla="*/ 2 h 140"/>
                <a:gd name="T22" fmla="*/ 2 w 97"/>
                <a:gd name="T23" fmla="*/ 2 h 140"/>
                <a:gd name="T24" fmla="*/ 1 w 97"/>
                <a:gd name="T25" fmla="*/ 2 h 140"/>
                <a:gd name="T26" fmla="*/ 1 w 97"/>
                <a:gd name="T27" fmla="*/ 2 h 140"/>
                <a:gd name="T28" fmla="*/ 1 w 97"/>
                <a:gd name="T29" fmla="*/ 2 h 140"/>
                <a:gd name="T30" fmla="*/ 1 w 97"/>
                <a:gd name="T31" fmla="*/ 2 h 140"/>
                <a:gd name="T32" fmla="*/ 1 w 97"/>
                <a:gd name="T33" fmla="*/ 2 h 140"/>
                <a:gd name="T34" fmla="*/ 0 w 97"/>
                <a:gd name="T35" fmla="*/ 2 h 140"/>
                <a:gd name="T36" fmla="*/ 0 w 97"/>
                <a:gd name="T37" fmla="*/ 0 h 140"/>
                <a:gd name="T38" fmla="*/ 0 w 97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7"/>
                <a:gd name="T61" fmla="*/ 0 h 140"/>
                <a:gd name="T62" fmla="*/ 97 w 9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7" h="140">
                  <a:moveTo>
                    <a:pt x="0" y="0"/>
                  </a:moveTo>
                  <a:lnTo>
                    <a:pt x="13" y="0"/>
                  </a:lnTo>
                  <a:lnTo>
                    <a:pt x="26" y="0"/>
                  </a:lnTo>
                  <a:lnTo>
                    <a:pt x="37" y="0"/>
                  </a:lnTo>
                  <a:lnTo>
                    <a:pt x="49" y="1"/>
                  </a:lnTo>
                  <a:lnTo>
                    <a:pt x="61" y="1"/>
                  </a:lnTo>
                  <a:lnTo>
                    <a:pt x="74" y="3"/>
                  </a:lnTo>
                  <a:lnTo>
                    <a:pt x="86" y="5"/>
                  </a:lnTo>
                  <a:lnTo>
                    <a:pt x="97" y="7"/>
                  </a:lnTo>
                  <a:lnTo>
                    <a:pt x="97" y="140"/>
                  </a:lnTo>
                  <a:lnTo>
                    <a:pt x="86" y="139"/>
                  </a:lnTo>
                  <a:lnTo>
                    <a:pt x="74" y="137"/>
                  </a:lnTo>
                  <a:lnTo>
                    <a:pt x="61" y="135"/>
                  </a:lnTo>
                  <a:lnTo>
                    <a:pt x="49" y="134"/>
                  </a:lnTo>
                  <a:lnTo>
                    <a:pt x="37" y="133"/>
                  </a:lnTo>
                  <a:lnTo>
                    <a:pt x="26" y="133"/>
                  </a:lnTo>
                  <a:lnTo>
                    <a:pt x="13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1" name="Freeform 178"/>
            <p:cNvSpPr>
              <a:spLocks/>
            </p:cNvSpPr>
            <p:nvPr/>
          </p:nvSpPr>
          <p:spPr bwMode="auto">
            <a:xfrm>
              <a:off x="801" y="1421"/>
              <a:ext cx="40" cy="70"/>
            </a:xfrm>
            <a:custGeom>
              <a:avLst/>
              <a:gdLst>
                <a:gd name="T0" fmla="*/ 0 w 79"/>
                <a:gd name="T1" fmla="*/ 0 h 141"/>
                <a:gd name="T2" fmla="*/ 1 w 79"/>
                <a:gd name="T3" fmla="*/ 0 h 141"/>
                <a:gd name="T4" fmla="*/ 1 w 79"/>
                <a:gd name="T5" fmla="*/ 0 h 141"/>
                <a:gd name="T6" fmla="*/ 1 w 79"/>
                <a:gd name="T7" fmla="*/ 0 h 141"/>
                <a:gd name="T8" fmla="*/ 1 w 79"/>
                <a:gd name="T9" fmla="*/ 0 h 141"/>
                <a:gd name="T10" fmla="*/ 1 w 79"/>
                <a:gd name="T11" fmla="*/ 0 h 141"/>
                <a:gd name="T12" fmla="*/ 1 w 79"/>
                <a:gd name="T13" fmla="*/ 0 h 141"/>
                <a:gd name="T14" fmla="*/ 2 w 79"/>
                <a:gd name="T15" fmla="*/ 0 h 141"/>
                <a:gd name="T16" fmla="*/ 2 w 79"/>
                <a:gd name="T17" fmla="*/ 0 h 141"/>
                <a:gd name="T18" fmla="*/ 2 w 79"/>
                <a:gd name="T19" fmla="*/ 2 h 141"/>
                <a:gd name="T20" fmla="*/ 2 w 79"/>
                <a:gd name="T21" fmla="*/ 2 h 141"/>
                <a:gd name="T22" fmla="*/ 1 w 79"/>
                <a:gd name="T23" fmla="*/ 2 h 141"/>
                <a:gd name="T24" fmla="*/ 1 w 79"/>
                <a:gd name="T25" fmla="*/ 2 h 141"/>
                <a:gd name="T26" fmla="*/ 1 w 79"/>
                <a:gd name="T27" fmla="*/ 2 h 141"/>
                <a:gd name="T28" fmla="*/ 1 w 79"/>
                <a:gd name="T29" fmla="*/ 2 h 141"/>
                <a:gd name="T30" fmla="*/ 1 w 79"/>
                <a:gd name="T31" fmla="*/ 2 h 141"/>
                <a:gd name="T32" fmla="*/ 1 w 79"/>
                <a:gd name="T33" fmla="*/ 2 h 141"/>
                <a:gd name="T34" fmla="*/ 0 w 79"/>
                <a:gd name="T35" fmla="*/ 2 h 141"/>
                <a:gd name="T36" fmla="*/ 0 w 79"/>
                <a:gd name="T37" fmla="*/ 0 h 141"/>
                <a:gd name="T38" fmla="*/ 0 w 79"/>
                <a:gd name="T39" fmla="*/ 0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1"/>
                <a:gd name="T62" fmla="*/ 79 w 79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1">
                  <a:moveTo>
                    <a:pt x="0" y="0"/>
                  </a:move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39" y="2"/>
                  </a:lnTo>
                  <a:lnTo>
                    <a:pt x="49" y="3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9" y="7"/>
                  </a:lnTo>
                  <a:lnTo>
                    <a:pt x="79" y="141"/>
                  </a:lnTo>
                  <a:lnTo>
                    <a:pt x="70" y="140"/>
                  </a:lnTo>
                  <a:lnTo>
                    <a:pt x="60" y="139"/>
                  </a:lnTo>
                  <a:lnTo>
                    <a:pt x="49" y="137"/>
                  </a:lnTo>
                  <a:lnTo>
                    <a:pt x="39" y="136"/>
                  </a:lnTo>
                  <a:lnTo>
                    <a:pt x="30" y="136"/>
                  </a:lnTo>
                  <a:lnTo>
                    <a:pt x="19" y="135"/>
                  </a:lnTo>
                  <a:lnTo>
                    <a:pt x="1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2" name="Freeform 179"/>
            <p:cNvSpPr>
              <a:spLocks/>
            </p:cNvSpPr>
            <p:nvPr/>
          </p:nvSpPr>
          <p:spPr bwMode="auto">
            <a:xfrm>
              <a:off x="805" y="1421"/>
              <a:ext cx="32" cy="70"/>
            </a:xfrm>
            <a:custGeom>
              <a:avLst/>
              <a:gdLst>
                <a:gd name="T0" fmla="*/ 0 w 63"/>
                <a:gd name="T1" fmla="*/ 0 h 140"/>
                <a:gd name="T2" fmla="*/ 1 w 63"/>
                <a:gd name="T3" fmla="*/ 0 h 140"/>
                <a:gd name="T4" fmla="*/ 1 w 63"/>
                <a:gd name="T5" fmla="*/ 1 h 140"/>
                <a:gd name="T6" fmla="*/ 1 w 63"/>
                <a:gd name="T7" fmla="*/ 1 h 140"/>
                <a:gd name="T8" fmla="*/ 1 w 63"/>
                <a:gd name="T9" fmla="*/ 1 h 140"/>
                <a:gd name="T10" fmla="*/ 1 w 63"/>
                <a:gd name="T11" fmla="*/ 1 h 140"/>
                <a:gd name="T12" fmla="*/ 1 w 63"/>
                <a:gd name="T13" fmla="*/ 1 h 140"/>
                <a:gd name="T14" fmla="*/ 1 w 63"/>
                <a:gd name="T15" fmla="*/ 1 h 140"/>
                <a:gd name="T16" fmla="*/ 1 w 63"/>
                <a:gd name="T17" fmla="*/ 1 h 140"/>
                <a:gd name="T18" fmla="*/ 1 w 63"/>
                <a:gd name="T19" fmla="*/ 2 h 140"/>
                <a:gd name="T20" fmla="*/ 1 w 63"/>
                <a:gd name="T21" fmla="*/ 2 h 140"/>
                <a:gd name="T22" fmla="*/ 1 w 63"/>
                <a:gd name="T23" fmla="*/ 2 h 140"/>
                <a:gd name="T24" fmla="*/ 1 w 63"/>
                <a:gd name="T25" fmla="*/ 2 h 140"/>
                <a:gd name="T26" fmla="*/ 1 w 63"/>
                <a:gd name="T27" fmla="*/ 2 h 140"/>
                <a:gd name="T28" fmla="*/ 1 w 63"/>
                <a:gd name="T29" fmla="*/ 2 h 140"/>
                <a:gd name="T30" fmla="*/ 1 w 63"/>
                <a:gd name="T31" fmla="*/ 2 h 140"/>
                <a:gd name="T32" fmla="*/ 1 w 63"/>
                <a:gd name="T33" fmla="*/ 2 h 140"/>
                <a:gd name="T34" fmla="*/ 0 w 63"/>
                <a:gd name="T35" fmla="*/ 2 h 140"/>
                <a:gd name="T36" fmla="*/ 0 w 63"/>
                <a:gd name="T37" fmla="*/ 0 h 140"/>
                <a:gd name="T38" fmla="*/ 0 w 63"/>
                <a:gd name="T39" fmla="*/ 0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0"/>
                <a:gd name="T62" fmla="*/ 63 w 63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0">
                  <a:moveTo>
                    <a:pt x="0" y="0"/>
                  </a:moveTo>
                  <a:lnTo>
                    <a:pt x="8" y="0"/>
                  </a:lnTo>
                  <a:lnTo>
                    <a:pt x="16" y="2"/>
                  </a:lnTo>
                  <a:lnTo>
                    <a:pt x="23" y="2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8" y="5"/>
                  </a:lnTo>
                  <a:lnTo>
                    <a:pt x="55" y="5"/>
                  </a:lnTo>
                  <a:lnTo>
                    <a:pt x="63" y="6"/>
                  </a:lnTo>
                  <a:lnTo>
                    <a:pt x="63" y="140"/>
                  </a:lnTo>
                  <a:lnTo>
                    <a:pt x="55" y="139"/>
                  </a:lnTo>
                  <a:lnTo>
                    <a:pt x="48" y="139"/>
                  </a:lnTo>
                  <a:lnTo>
                    <a:pt x="39" y="137"/>
                  </a:lnTo>
                  <a:lnTo>
                    <a:pt x="31" y="136"/>
                  </a:lnTo>
                  <a:lnTo>
                    <a:pt x="23" y="135"/>
                  </a:lnTo>
                  <a:lnTo>
                    <a:pt x="16" y="135"/>
                  </a:lnTo>
                  <a:lnTo>
                    <a:pt x="8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3" name="Freeform 180"/>
            <p:cNvSpPr>
              <a:spLocks/>
            </p:cNvSpPr>
            <p:nvPr/>
          </p:nvSpPr>
          <p:spPr bwMode="auto">
            <a:xfrm>
              <a:off x="809" y="1422"/>
              <a:ext cx="24" cy="68"/>
            </a:xfrm>
            <a:custGeom>
              <a:avLst/>
              <a:gdLst>
                <a:gd name="T0" fmla="*/ 0 w 46"/>
                <a:gd name="T1" fmla="*/ 0 h 137"/>
                <a:gd name="T2" fmla="*/ 1 w 46"/>
                <a:gd name="T3" fmla="*/ 0 h 137"/>
                <a:gd name="T4" fmla="*/ 1 w 46"/>
                <a:gd name="T5" fmla="*/ 0 h 137"/>
                <a:gd name="T6" fmla="*/ 1 w 46"/>
                <a:gd name="T7" fmla="*/ 0 h 137"/>
                <a:gd name="T8" fmla="*/ 1 w 46"/>
                <a:gd name="T9" fmla="*/ 0 h 137"/>
                <a:gd name="T10" fmla="*/ 1 w 46"/>
                <a:gd name="T11" fmla="*/ 0 h 137"/>
                <a:gd name="T12" fmla="*/ 1 w 46"/>
                <a:gd name="T13" fmla="*/ 0 h 137"/>
                <a:gd name="T14" fmla="*/ 1 w 46"/>
                <a:gd name="T15" fmla="*/ 0 h 137"/>
                <a:gd name="T16" fmla="*/ 1 w 46"/>
                <a:gd name="T17" fmla="*/ 0 h 137"/>
                <a:gd name="T18" fmla="*/ 1 w 46"/>
                <a:gd name="T19" fmla="*/ 2 h 137"/>
                <a:gd name="T20" fmla="*/ 1 w 46"/>
                <a:gd name="T21" fmla="*/ 2 h 137"/>
                <a:gd name="T22" fmla="*/ 1 w 46"/>
                <a:gd name="T23" fmla="*/ 2 h 137"/>
                <a:gd name="T24" fmla="*/ 1 w 46"/>
                <a:gd name="T25" fmla="*/ 2 h 137"/>
                <a:gd name="T26" fmla="*/ 1 w 46"/>
                <a:gd name="T27" fmla="*/ 2 h 137"/>
                <a:gd name="T28" fmla="*/ 1 w 46"/>
                <a:gd name="T29" fmla="*/ 2 h 137"/>
                <a:gd name="T30" fmla="*/ 1 w 46"/>
                <a:gd name="T31" fmla="*/ 2 h 137"/>
                <a:gd name="T32" fmla="*/ 1 w 46"/>
                <a:gd name="T33" fmla="*/ 2 h 137"/>
                <a:gd name="T34" fmla="*/ 0 w 46"/>
                <a:gd name="T35" fmla="*/ 2 h 137"/>
                <a:gd name="T36" fmla="*/ 0 w 46"/>
                <a:gd name="T37" fmla="*/ 0 h 137"/>
                <a:gd name="T38" fmla="*/ 0 w 46"/>
                <a:gd name="T39" fmla="*/ 0 h 1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6"/>
                <a:gd name="T61" fmla="*/ 0 h 137"/>
                <a:gd name="T62" fmla="*/ 46 w 46"/>
                <a:gd name="T63" fmla="*/ 137 h 13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6" h="137">
                  <a:moveTo>
                    <a:pt x="0" y="0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28" y="1"/>
                  </a:lnTo>
                  <a:lnTo>
                    <a:pt x="33" y="3"/>
                  </a:lnTo>
                  <a:lnTo>
                    <a:pt x="40" y="3"/>
                  </a:lnTo>
                  <a:lnTo>
                    <a:pt x="46" y="4"/>
                  </a:lnTo>
                  <a:lnTo>
                    <a:pt x="46" y="137"/>
                  </a:lnTo>
                  <a:lnTo>
                    <a:pt x="40" y="137"/>
                  </a:lnTo>
                  <a:lnTo>
                    <a:pt x="33" y="135"/>
                  </a:lnTo>
                  <a:lnTo>
                    <a:pt x="28" y="135"/>
                  </a:lnTo>
                  <a:lnTo>
                    <a:pt x="23" y="134"/>
                  </a:lnTo>
                  <a:lnTo>
                    <a:pt x="17" y="134"/>
                  </a:lnTo>
                  <a:lnTo>
                    <a:pt x="11" y="134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4" name="Freeform 181"/>
            <p:cNvSpPr>
              <a:spLocks/>
            </p:cNvSpPr>
            <p:nvPr/>
          </p:nvSpPr>
          <p:spPr bwMode="auto">
            <a:xfrm>
              <a:off x="813" y="1422"/>
              <a:ext cx="15" cy="68"/>
            </a:xfrm>
            <a:custGeom>
              <a:avLst/>
              <a:gdLst>
                <a:gd name="T0" fmla="*/ 0 w 30"/>
                <a:gd name="T1" fmla="*/ 0 h 137"/>
                <a:gd name="T2" fmla="*/ 1 w 30"/>
                <a:gd name="T3" fmla="*/ 0 h 137"/>
                <a:gd name="T4" fmla="*/ 1 w 30"/>
                <a:gd name="T5" fmla="*/ 0 h 137"/>
                <a:gd name="T6" fmla="*/ 1 w 30"/>
                <a:gd name="T7" fmla="*/ 0 h 137"/>
                <a:gd name="T8" fmla="*/ 1 w 30"/>
                <a:gd name="T9" fmla="*/ 0 h 137"/>
                <a:gd name="T10" fmla="*/ 1 w 30"/>
                <a:gd name="T11" fmla="*/ 2 h 137"/>
                <a:gd name="T12" fmla="*/ 1 w 30"/>
                <a:gd name="T13" fmla="*/ 2 h 137"/>
                <a:gd name="T14" fmla="*/ 1 w 30"/>
                <a:gd name="T15" fmla="*/ 2 h 137"/>
                <a:gd name="T16" fmla="*/ 1 w 30"/>
                <a:gd name="T17" fmla="*/ 2 h 137"/>
                <a:gd name="T18" fmla="*/ 0 w 30"/>
                <a:gd name="T19" fmla="*/ 2 h 137"/>
                <a:gd name="T20" fmla="*/ 0 w 30"/>
                <a:gd name="T21" fmla="*/ 0 h 137"/>
                <a:gd name="T22" fmla="*/ 0 w 30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37"/>
                <a:gd name="T38" fmla="*/ 30 w 30"/>
                <a:gd name="T39" fmla="*/ 137 h 1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37">
                  <a:moveTo>
                    <a:pt x="0" y="0"/>
                  </a:moveTo>
                  <a:lnTo>
                    <a:pt x="7" y="0"/>
                  </a:lnTo>
                  <a:lnTo>
                    <a:pt x="15" y="1"/>
                  </a:lnTo>
                  <a:lnTo>
                    <a:pt x="22" y="1"/>
                  </a:lnTo>
                  <a:lnTo>
                    <a:pt x="30" y="3"/>
                  </a:lnTo>
                  <a:lnTo>
                    <a:pt x="30" y="137"/>
                  </a:lnTo>
                  <a:lnTo>
                    <a:pt x="22" y="135"/>
                  </a:lnTo>
                  <a:lnTo>
                    <a:pt x="15" y="134"/>
                  </a:lnTo>
                  <a:lnTo>
                    <a:pt x="7" y="134"/>
                  </a:lnTo>
                  <a:lnTo>
                    <a:pt x="0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5" name="Freeform 182"/>
            <p:cNvSpPr>
              <a:spLocks/>
            </p:cNvSpPr>
            <p:nvPr/>
          </p:nvSpPr>
          <p:spPr bwMode="auto">
            <a:xfrm>
              <a:off x="1441" y="1413"/>
              <a:ext cx="81" cy="77"/>
            </a:xfrm>
            <a:custGeom>
              <a:avLst/>
              <a:gdLst>
                <a:gd name="T0" fmla="*/ 0 w 163"/>
                <a:gd name="T1" fmla="*/ 2 h 156"/>
                <a:gd name="T2" fmla="*/ 0 w 163"/>
                <a:gd name="T3" fmla="*/ 2 h 156"/>
                <a:gd name="T4" fmla="*/ 0 w 163"/>
                <a:gd name="T5" fmla="*/ 2 h 156"/>
                <a:gd name="T6" fmla="*/ 0 w 163"/>
                <a:gd name="T7" fmla="*/ 2 h 156"/>
                <a:gd name="T8" fmla="*/ 1 w 163"/>
                <a:gd name="T9" fmla="*/ 2 h 156"/>
                <a:gd name="T10" fmla="*/ 1 w 163"/>
                <a:gd name="T11" fmla="*/ 2 h 156"/>
                <a:gd name="T12" fmla="*/ 1 w 163"/>
                <a:gd name="T13" fmla="*/ 2 h 156"/>
                <a:gd name="T14" fmla="*/ 2 w 163"/>
                <a:gd name="T15" fmla="*/ 2 h 156"/>
                <a:gd name="T16" fmla="*/ 2 w 163"/>
                <a:gd name="T17" fmla="*/ 2 h 156"/>
                <a:gd name="T18" fmla="*/ 2 w 163"/>
                <a:gd name="T19" fmla="*/ 0 h 156"/>
                <a:gd name="T20" fmla="*/ 2 w 163"/>
                <a:gd name="T21" fmla="*/ 0 h 156"/>
                <a:gd name="T22" fmla="*/ 1 w 163"/>
                <a:gd name="T23" fmla="*/ 0 h 156"/>
                <a:gd name="T24" fmla="*/ 1 w 163"/>
                <a:gd name="T25" fmla="*/ 0 h 156"/>
                <a:gd name="T26" fmla="*/ 1 w 163"/>
                <a:gd name="T27" fmla="*/ 0 h 156"/>
                <a:gd name="T28" fmla="*/ 0 w 163"/>
                <a:gd name="T29" fmla="*/ 0 h 156"/>
                <a:gd name="T30" fmla="*/ 0 w 163"/>
                <a:gd name="T31" fmla="*/ 0 h 156"/>
                <a:gd name="T32" fmla="*/ 0 w 163"/>
                <a:gd name="T33" fmla="*/ 0 h 156"/>
                <a:gd name="T34" fmla="*/ 0 w 163"/>
                <a:gd name="T35" fmla="*/ 0 h 156"/>
                <a:gd name="T36" fmla="*/ 0 w 163"/>
                <a:gd name="T37" fmla="*/ 2 h 156"/>
                <a:gd name="T38" fmla="*/ 0 w 163"/>
                <a:gd name="T39" fmla="*/ 2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3"/>
                <a:gd name="T61" fmla="*/ 0 h 156"/>
                <a:gd name="T62" fmla="*/ 163 w 163"/>
                <a:gd name="T63" fmla="*/ 156 h 1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3" h="156">
                  <a:moveTo>
                    <a:pt x="0" y="136"/>
                  </a:moveTo>
                  <a:lnTo>
                    <a:pt x="20" y="135"/>
                  </a:lnTo>
                  <a:lnTo>
                    <a:pt x="41" y="134"/>
                  </a:lnTo>
                  <a:lnTo>
                    <a:pt x="60" y="134"/>
                  </a:lnTo>
                  <a:lnTo>
                    <a:pt x="81" y="136"/>
                  </a:lnTo>
                  <a:lnTo>
                    <a:pt x="101" y="138"/>
                  </a:lnTo>
                  <a:lnTo>
                    <a:pt x="121" y="144"/>
                  </a:lnTo>
                  <a:lnTo>
                    <a:pt x="142" y="149"/>
                  </a:lnTo>
                  <a:lnTo>
                    <a:pt x="163" y="156"/>
                  </a:lnTo>
                  <a:lnTo>
                    <a:pt x="163" y="13"/>
                  </a:lnTo>
                  <a:lnTo>
                    <a:pt x="143" y="8"/>
                  </a:lnTo>
                  <a:lnTo>
                    <a:pt x="122" y="5"/>
                  </a:lnTo>
                  <a:lnTo>
                    <a:pt x="102" y="3"/>
                  </a:lnTo>
                  <a:lnTo>
                    <a:pt x="82" y="1"/>
                  </a:lnTo>
                  <a:lnTo>
                    <a:pt x="61" y="0"/>
                  </a:lnTo>
                  <a:lnTo>
                    <a:pt x="41" y="1"/>
                  </a:lnTo>
                  <a:lnTo>
                    <a:pt x="20" y="1"/>
                  </a:lnTo>
                  <a:lnTo>
                    <a:pt x="0" y="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6" name="Freeform 183"/>
            <p:cNvSpPr>
              <a:spLocks/>
            </p:cNvSpPr>
            <p:nvPr/>
          </p:nvSpPr>
          <p:spPr bwMode="auto">
            <a:xfrm>
              <a:off x="1445" y="1413"/>
              <a:ext cx="73" cy="76"/>
            </a:xfrm>
            <a:custGeom>
              <a:avLst/>
              <a:gdLst>
                <a:gd name="T0" fmla="*/ 0 w 147"/>
                <a:gd name="T1" fmla="*/ 2 h 152"/>
                <a:gd name="T2" fmla="*/ 0 w 147"/>
                <a:gd name="T3" fmla="*/ 2 h 152"/>
                <a:gd name="T4" fmla="*/ 0 w 147"/>
                <a:gd name="T5" fmla="*/ 2 h 152"/>
                <a:gd name="T6" fmla="*/ 0 w 147"/>
                <a:gd name="T7" fmla="*/ 2 h 152"/>
                <a:gd name="T8" fmla="*/ 1 w 147"/>
                <a:gd name="T9" fmla="*/ 2 h 152"/>
                <a:gd name="T10" fmla="*/ 1 w 147"/>
                <a:gd name="T11" fmla="*/ 2 h 152"/>
                <a:gd name="T12" fmla="*/ 1 w 147"/>
                <a:gd name="T13" fmla="*/ 2 h 152"/>
                <a:gd name="T14" fmla="*/ 2 w 147"/>
                <a:gd name="T15" fmla="*/ 2 h 152"/>
                <a:gd name="T16" fmla="*/ 2 w 147"/>
                <a:gd name="T17" fmla="*/ 2 h 152"/>
                <a:gd name="T18" fmla="*/ 2 w 147"/>
                <a:gd name="T19" fmla="*/ 1 h 152"/>
                <a:gd name="T20" fmla="*/ 2 w 147"/>
                <a:gd name="T21" fmla="*/ 1 h 152"/>
                <a:gd name="T22" fmla="*/ 1 w 147"/>
                <a:gd name="T23" fmla="*/ 1 h 152"/>
                <a:gd name="T24" fmla="*/ 1 w 147"/>
                <a:gd name="T25" fmla="*/ 1 h 152"/>
                <a:gd name="T26" fmla="*/ 1 w 147"/>
                <a:gd name="T27" fmla="*/ 1 h 152"/>
                <a:gd name="T28" fmla="*/ 0 w 147"/>
                <a:gd name="T29" fmla="*/ 0 h 152"/>
                <a:gd name="T30" fmla="*/ 0 w 147"/>
                <a:gd name="T31" fmla="*/ 0 h 152"/>
                <a:gd name="T32" fmla="*/ 0 w 147"/>
                <a:gd name="T33" fmla="*/ 1 h 152"/>
                <a:gd name="T34" fmla="*/ 0 w 147"/>
                <a:gd name="T35" fmla="*/ 1 h 152"/>
                <a:gd name="T36" fmla="*/ 0 w 147"/>
                <a:gd name="T37" fmla="*/ 2 h 152"/>
                <a:gd name="T38" fmla="*/ 0 w 147"/>
                <a:gd name="T39" fmla="*/ 2 h 1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7"/>
                <a:gd name="T61" fmla="*/ 0 h 152"/>
                <a:gd name="T62" fmla="*/ 147 w 147"/>
                <a:gd name="T63" fmla="*/ 152 h 1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7" h="152">
                  <a:moveTo>
                    <a:pt x="0" y="135"/>
                  </a:moveTo>
                  <a:lnTo>
                    <a:pt x="19" y="134"/>
                  </a:lnTo>
                  <a:lnTo>
                    <a:pt x="37" y="134"/>
                  </a:lnTo>
                  <a:lnTo>
                    <a:pt x="55" y="134"/>
                  </a:lnTo>
                  <a:lnTo>
                    <a:pt x="73" y="136"/>
                  </a:lnTo>
                  <a:lnTo>
                    <a:pt x="91" y="138"/>
                  </a:lnTo>
                  <a:lnTo>
                    <a:pt x="109" y="142"/>
                  </a:lnTo>
                  <a:lnTo>
                    <a:pt x="128" y="146"/>
                  </a:lnTo>
                  <a:lnTo>
                    <a:pt x="147" y="152"/>
                  </a:lnTo>
                  <a:lnTo>
                    <a:pt x="147" y="11"/>
                  </a:lnTo>
                  <a:lnTo>
                    <a:pt x="129" y="7"/>
                  </a:lnTo>
                  <a:lnTo>
                    <a:pt x="110" y="5"/>
                  </a:lnTo>
                  <a:lnTo>
                    <a:pt x="93" y="3"/>
                  </a:lnTo>
                  <a:lnTo>
                    <a:pt x="74" y="1"/>
                  </a:lnTo>
                  <a:lnTo>
                    <a:pt x="55" y="0"/>
                  </a:lnTo>
                  <a:lnTo>
                    <a:pt x="37" y="0"/>
                  </a:lnTo>
                  <a:lnTo>
                    <a:pt x="19" y="1"/>
                  </a:lnTo>
                  <a:lnTo>
                    <a:pt x="0" y="3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7" name="Freeform 184"/>
            <p:cNvSpPr>
              <a:spLocks/>
            </p:cNvSpPr>
            <p:nvPr/>
          </p:nvSpPr>
          <p:spPr bwMode="auto">
            <a:xfrm>
              <a:off x="1449" y="1413"/>
              <a:ext cx="65" cy="74"/>
            </a:xfrm>
            <a:custGeom>
              <a:avLst/>
              <a:gdLst>
                <a:gd name="T0" fmla="*/ 0 w 131"/>
                <a:gd name="T1" fmla="*/ 2 h 149"/>
                <a:gd name="T2" fmla="*/ 0 w 131"/>
                <a:gd name="T3" fmla="*/ 2 h 149"/>
                <a:gd name="T4" fmla="*/ 0 w 131"/>
                <a:gd name="T5" fmla="*/ 2 h 149"/>
                <a:gd name="T6" fmla="*/ 0 w 131"/>
                <a:gd name="T7" fmla="*/ 2 h 149"/>
                <a:gd name="T8" fmla="*/ 1 w 131"/>
                <a:gd name="T9" fmla="*/ 2 h 149"/>
                <a:gd name="T10" fmla="*/ 1 w 131"/>
                <a:gd name="T11" fmla="*/ 2 h 149"/>
                <a:gd name="T12" fmla="*/ 1 w 131"/>
                <a:gd name="T13" fmla="*/ 2 h 149"/>
                <a:gd name="T14" fmla="*/ 1 w 131"/>
                <a:gd name="T15" fmla="*/ 2 h 149"/>
                <a:gd name="T16" fmla="*/ 2 w 131"/>
                <a:gd name="T17" fmla="*/ 2 h 149"/>
                <a:gd name="T18" fmla="*/ 2 w 131"/>
                <a:gd name="T19" fmla="*/ 0 h 149"/>
                <a:gd name="T20" fmla="*/ 1 w 131"/>
                <a:gd name="T21" fmla="*/ 0 h 149"/>
                <a:gd name="T22" fmla="*/ 1 w 131"/>
                <a:gd name="T23" fmla="*/ 0 h 149"/>
                <a:gd name="T24" fmla="*/ 1 w 131"/>
                <a:gd name="T25" fmla="*/ 0 h 149"/>
                <a:gd name="T26" fmla="*/ 1 w 131"/>
                <a:gd name="T27" fmla="*/ 0 h 149"/>
                <a:gd name="T28" fmla="*/ 0 w 131"/>
                <a:gd name="T29" fmla="*/ 0 h 149"/>
                <a:gd name="T30" fmla="*/ 0 w 131"/>
                <a:gd name="T31" fmla="*/ 0 h 149"/>
                <a:gd name="T32" fmla="*/ 0 w 131"/>
                <a:gd name="T33" fmla="*/ 0 h 149"/>
                <a:gd name="T34" fmla="*/ 0 w 131"/>
                <a:gd name="T35" fmla="*/ 0 h 149"/>
                <a:gd name="T36" fmla="*/ 0 w 131"/>
                <a:gd name="T37" fmla="*/ 2 h 149"/>
                <a:gd name="T38" fmla="*/ 0 w 131"/>
                <a:gd name="T39" fmla="*/ 2 h 1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1"/>
                <a:gd name="T61" fmla="*/ 0 h 149"/>
                <a:gd name="T62" fmla="*/ 131 w 131"/>
                <a:gd name="T63" fmla="*/ 149 h 1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1" h="149">
                  <a:moveTo>
                    <a:pt x="0" y="134"/>
                  </a:moveTo>
                  <a:lnTo>
                    <a:pt x="18" y="133"/>
                  </a:lnTo>
                  <a:lnTo>
                    <a:pt x="33" y="133"/>
                  </a:lnTo>
                  <a:lnTo>
                    <a:pt x="49" y="133"/>
                  </a:lnTo>
                  <a:lnTo>
                    <a:pt x="66" y="134"/>
                  </a:lnTo>
                  <a:lnTo>
                    <a:pt x="81" y="136"/>
                  </a:lnTo>
                  <a:lnTo>
                    <a:pt x="97" y="141"/>
                  </a:lnTo>
                  <a:lnTo>
                    <a:pt x="113" y="144"/>
                  </a:lnTo>
                  <a:lnTo>
                    <a:pt x="131" y="149"/>
                  </a:lnTo>
                  <a:lnTo>
                    <a:pt x="131" y="8"/>
                  </a:lnTo>
                  <a:lnTo>
                    <a:pt x="113" y="6"/>
                  </a:lnTo>
                  <a:lnTo>
                    <a:pt x="98" y="4"/>
                  </a:lnTo>
                  <a:lnTo>
                    <a:pt x="82" y="2"/>
                  </a:lnTo>
                  <a:lnTo>
                    <a:pt x="66" y="0"/>
                  </a:lnTo>
                  <a:lnTo>
                    <a:pt x="4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2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8" name="Freeform 185"/>
            <p:cNvSpPr>
              <a:spLocks/>
            </p:cNvSpPr>
            <p:nvPr/>
          </p:nvSpPr>
          <p:spPr bwMode="auto">
            <a:xfrm>
              <a:off x="1453" y="1413"/>
              <a:ext cx="57" cy="73"/>
            </a:xfrm>
            <a:custGeom>
              <a:avLst/>
              <a:gdLst>
                <a:gd name="T0" fmla="*/ 0 w 113"/>
                <a:gd name="T1" fmla="*/ 2 h 148"/>
                <a:gd name="T2" fmla="*/ 1 w 113"/>
                <a:gd name="T3" fmla="*/ 2 h 148"/>
                <a:gd name="T4" fmla="*/ 1 w 113"/>
                <a:gd name="T5" fmla="*/ 2 h 148"/>
                <a:gd name="T6" fmla="*/ 1 w 113"/>
                <a:gd name="T7" fmla="*/ 2 h 148"/>
                <a:gd name="T8" fmla="*/ 1 w 113"/>
                <a:gd name="T9" fmla="*/ 2 h 148"/>
                <a:gd name="T10" fmla="*/ 2 w 113"/>
                <a:gd name="T11" fmla="*/ 2 h 148"/>
                <a:gd name="T12" fmla="*/ 2 w 113"/>
                <a:gd name="T13" fmla="*/ 2 h 148"/>
                <a:gd name="T14" fmla="*/ 2 w 113"/>
                <a:gd name="T15" fmla="*/ 2 h 148"/>
                <a:gd name="T16" fmla="*/ 2 w 113"/>
                <a:gd name="T17" fmla="*/ 2 h 148"/>
                <a:gd name="T18" fmla="*/ 2 w 113"/>
                <a:gd name="T19" fmla="*/ 0 h 148"/>
                <a:gd name="T20" fmla="*/ 2 w 113"/>
                <a:gd name="T21" fmla="*/ 0 h 148"/>
                <a:gd name="T22" fmla="*/ 2 w 113"/>
                <a:gd name="T23" fmla="*/ 0 h 148"/>
                <a:gd name="T24" fmla="*/ 2 w 113"/>
                <a:gd name="T25" fmla="*/ 0 h 148"/>
                <a:gd name="T26" fmla="*/ 1 w 113"/>
                <a:gd name="T27" fmla="*/ 0 h 148"/>
                <a:gd name="T28" fmla="*/ 1 w 113"/>
                <a:gd name="T29" fmla="*/ 0 h 148"/>
                <a:gd name="T30" fmla="*/ 1 w 113"/>
                <a:gd name="T31" fmla="*/ 0 h 148"/>
                <a:gd name="T32" fmla="*/ 1 w 113"/>
                <a:gd name="T33" fmla="*/ 0 h 148"/>
                <a:gd name="T34" fmla="*/ 0 w 113"/>
                <a:gd name="T35" fmla="*/ 0 h 148"/>
                <a:gd name="T36" fmla="*/ 0 w 113"/>
                <a:gd name="T37" fmla="*/ 2 h 148"/>
                <a:gd name="T38" fmla="*/ 0 w 113"/>
                <a:gd name="T39" fmla="*/ 2 h 1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3"/>
                <a:gd name="T61" fmla="*/ 0 h 148"/>
                <a:gd name="T62" fmla="*/ 113 w 113"/>
                <a:gd name="T63" fmla="*/ 148 h 1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3" h="148">
                  <a:moveTo>
                    <a:pt x="0" y="134"/>
                  </a:moveTo>
                  <a:lnTo>
                    <a:pt x="14" y="134"/>
                  </a:lnTo>
                  <a:lnTo>
                    <a:pt x="27" y="134"/>
                  </a:lnTo>
                  <a:lnTo>
                    <a:pt x="41" y="135"/>
                  </a:lnTo>
                  <a:lnTo>
                    <a:pt x="56" y="136"/>
                  </a:lnTo>
                  <a:lnTo>
                    <a:pt x="70" y="137"/>
                  </a:lnTo>
                  <a:lnTo>
                    <a:pt x="84" y="140"/>
                  </a:lnTo>
                  <a:lnTo>
                    <a:pt x="98" y="144"/>
                  </a:lnTo>
                  <a:lnTo>
                    <a:pt x="113" y="148"/>
                  </a:lnTo>
                  <a:lnTo>
                    <a:pt x="113" y="7"/>
                  </a:lnTo>
                  <a:lnTo>
                    <a:pt x="98" y="5"/>
                  </a:lnTo>
                  <a:lnTo>
                    <a:pt x="84" y="4"/>
                  </a:lnTo>
                  <a:lnTo>
                    <a:pt x="70" y="3"/>
                  </a:lnTo>
                  <a:lnTo>
                    <a:pt x="56" y="1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69" name="Freeform 186"/>
            <p:cNvSpPr>
              <a:spLocks/>
            </p:cNvSpPr>
            <p:nvPr/>
          </p:nvSpPr>
          <p:spPr bwMode="auto">
            <a:xfrm>
              <a:off x="1457" y="1413"/>
              <a:ext cx="48" cy="72"/>
            </a:xfrm>
            <a:custGeom>
              <a:avLst/>
              <a:gdLst>
                <a:gd name="T0" fmla="*/ 0 w 95"/>
                <a:gd name="T1" fmla="*/ 2 h 144"/>
                <a:gd name="T2" fmla="*/ 1 w 95"/>
                <a:gd name="T3" fmla="*/ 2 h 144"/>
                <a:gd name="T4" fmla="*/ 1 w 95"/>
                <a:gd name="T5" fmla="*/ 2 h 144"/>
                <a:gd name="T6" fmla="*/ 1 w 95"/>
                <a:gd name="T7" fmla="*/ 2 h 144"/>
                <a:gd name="T8" fmla="*/ 1 w 95"/>
                <a:gd name="T9" fmla="*/ 2 h 144"/>
                <a:gd name="T10" fmla="*/ 1 w 95"/>
                <a:gd name="T11" fmla="*/ 2 h 144"/>
                <a:gd name="T12" fmla="*/ 2 w 95"/>
                <a:gd name="T13" fmla="*/ 2 h 144"/>
                <a:gd name="T14" fmla="*/ 2 w 95"/>
                <a:gd name="T15" fmla="*/ 2 h 144"/>
                <a:gd name="T16" fmla="*/ 2 w 95"/>
                <a:gd name="T17" fmla="*/ 2 h 144"/>
                <a:gd name="T18" fmla="*/ 2 w 95"/>
                <a:gd name="T19" fmla="*/ 1 h 144"/>
                <a:gd name="T20" fmla="*/ 2 w 95"/>
                <a:gd name="T21" fmla="*/ 1 h 144"/>
                <a:gd name="T22" fmla="*/ 2 w 95"/>
                <a:gd name="T23" fmla="*/ 1 h 144"/>
                <a:gd name="T24" fmla="*/ 1 w 95"/>
                <a:gd name="T25" fmla="*/ 1 h 144"/>
                <a:gd name="T26" fmla="*/ 1 w 95"/>
                <a:gd name="T27" fmla="*/ 0 h 144"/>
                <a:gd name="T28" fmla="*/ 1 w 95"/>
                <a:gd name="T29" fmla="*/ 0 h 144"/>
                <a:gd name="T30" fmla="*/ 1 w 95"/>
                <a:gd name="T31" fmla="*/ 0 h 144"/>
                <a:gd name="T32" fmla="*/ 1 w 95"/>
                <a:gd name="T33" fmla="*/ 0 h 144"/>
                <a:gd name="T34" fmla="*/ 0 w 95"/>
                <a:gd name="T35" fmla="*/ 0 h 144"/>
                <a:gd name="T36" fmla="*/ 0 w 95"/>
                <a:gd name="T37" fmla="*/ 2 h 144"/>
                <a:gd name="T38" fmla="*/ 0 w 95"/>
                <a:gd name="T39" fmla="*/ 2 h 1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5"/>
                <a:gd name="T61" fmla="*/ 0 h 144"/>
                <a:gd name="T62" fmla="*/ 95 w 95"/>
                <a:gd name="T63" fmla="*/ 144 h 1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5" h="144">
                  <a:moveTo>
                    <a:pt x="0" y="133"/>
                  </a:moveTo>
                  <a:lnTo>
                    <a:pt x="11" y="133"/>
                  </a:lnTo>
                  <a:lnTo>
                    <a:pt x="23" y="133"/>
                  </a:lnTo>
                  <a:lnTo>
                    <a:pt x="35" y="134"/>
                  </a:lnTo>
                  <a:lnTo>
                    <a:pt x="48" y="134"/>
                  </a:lnTo>
                  <a:lnTo>
                    <a:pt x="60" y="136"/>
                  </a:lnTo>
                  <a:lnTo>
                    <a:pt x="72" y="137"/>
                  </a:lnTo>
                  <a:lnTo>
                    <a:pt x="84" y="142"/>
                  </a:lnTo>
                  <a:lnTo>
                    <a:pt x="95" y="144"/>
                  </a:lnTo>
                  <a:lnTo>
                    <a:pt x="95" y="5"/>
                  </a:lnTo>
                  <a:lnTo>
                    <a:pt x="84" y="4"/>
                  </a:lnTo>
                  <a:lnTo>
                    <a:pt x="72" y="3"/>
                  </a:lnTo>
                  <a:lnTo>
                    <a:pt x="60" y="2"/>
                  </a:lnTo>
                  <a:lnTo>
                    <a:pt x="48" y="0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0" name="Freeform 187"/>
            <p:cNvSpPr>
              <a:spLocks/>
            </p:cNvSpPr>
            <p:nvPr/>
          </p:nvSpPr>
          <p:spPr bwMode="auto">
            <a:xfrm>
              <a:off x="1461" y="1413"/>
              <a:ext cx="40" cy="71"/>
            </a:xfrm>
            <a:custGeom>
              <a:avLst/>
              <a:gdLst>
                <a:gd name="T0" fmla="*/ 0 w 79"/>
                <a:gd name="T1" fmla="*/ 2 h 142"/>
                <a:gd name="T2" fmla="*/ 1 w 79"/>
                <a:gd name="T3" fmla="*/ 2 h 142"/>
                <a:gd name="T4" fmla="*/ 1 w 79"/>
                <a:gd name="T5" fmla="*/ 2 h 142"/>
                <a:gd name="T6" fmla="*/ 1 w 79"/>
                <a:gd name="T7" fmla="*/ 2 h 142"/>
                <a:gd name="T8" fmla="*/ 1 w 79"/>
                <a:gd name="T9" fmla="*/ 2 h 142"/>
                <a:gd name="T10" fmla="*/ 1 w 79"/>
                <a:gd name="T11" fmla="*/ 2 h 142"/>
                <a:gd name="T12" fmla="*/ 1 w 79"/>
                <a:gd name="T13" fmla="*/ 2 h 142"/>
                <a:gd name="T14" fmla="*/ 2 w 79"/>
                <a:gd name="T15" fmla="*/ 2 h 142"/>
                <a:gd name="T16" fmla="*/ 2 w 79"/>
                <a:gd name="T17" fmla="*/ 2 h 142"/>
                <a:gd name="T18" fmla="*/ 2 w 79"/>
                <a:gd name="T19" fmla="*/ 1 h 142"/>
                <a:gd name="T20" fmla="*/ 2 w 79"/>
                <a:gd name="T21" fmla="*/ 1 h 142"/>
                <a:gd name="T22" fmla="*/ 1 w 79"/>
                <a:gd name="T23" fmla="*/ 1 h 142"/>
                <a:gd name="T24" fmla="*/ 1 w 79"/>
                <a:gd name="T25" fmla="*/ 0 h 142"/>
                <a:gd name="T26" fmla="*/ 1 w 79"/>
                <a:gd name="T27" fmla="*/ 0 h 142"/>
                <a:gd name="T28" fmla="*/ 1 w 79"/>
                <a:gd name="T29" fmla="*/ 0 h 142"/>
                <a:gd name="T30" fmla="*/ 1 w 79"/>
                <a:gd name="T31" fmla="*/ 0 h 142"/>
                <a:gd name="T32" fmla="*/ 1 w 79"/>
                <a:gd name="T33" fmla="*/ 0 h 142"/>
                <a:gd name="T34" fmla="*/ 0 w 79"/>
                <a:gd name="T35" fmla="*/ 0 h 142"/>
                <a:gd name="T36" fmla="*/ 0 w 79"/>
                <a:gd name="T37" fmla="*/ 2 h 142"/>
                <a:gd name="T38" fmla="*/ 0 w 79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142"/>
                <a:gd name="T62" fmla="*/ 79 w 79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142">
                  <a:moveTo>
                    <a:pt x="0" y="133"/>
                  </a:moveTo>
                  <a:lnTo>
                    <a:pt x="10" y="133"/>
                  </a:lnTo>
                  <a:lnTo>
                    <a:pt x="19" y="133"/>
                  </a:lnTo>
                  <a:lnTo>
                    <a:pt x="30" y="134"/>
                  </a:lnTo>
                  <a:lnTo>
                    <a:pt x="40" y="135"/>
                  </a:lnTo>
                  <a:lnTo>
                    <a:pt x="49" y="136"/>
                  </a:lnTo>
                  <a:lnTo>
                    <a:pt x="60" y="137"/>
                  </a:lnTo>
                  <a:lnTo>
                    <a:pt x="69" y="139"/>
                  </a:lnTo>
                  <a:lnTo>
                    <a:pt x="79" y="142"/>
                  </a:lnTo>
                  <a:lnTo>
                    <a:pt x="79" y="4"/>
                  </a:lnTo>
                  <a:lnTo>
                    <a:pt x="69" y="3"/>
                  </a:lnTo>
                  <a:lnTo>
                    <a:pt x="60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1" name="Freeform 188"/>
            <p:cNvSpPr>
              <a:spLocks/>
            </p:cNvSpPr>
            <p:nvPr/>
          </p:nvSpPr>
          <p:spPr bwMode="auto">
            <a:xfrm>
              <a:off x="1465" y="1413"/>
              <a:ext cx="32" cy="70"/>
            </a:xfrm>
            <a:custGeom>
              <a:avLst/>
              <a:gdLst>
                <a:gd name="T0" fmla="*/ 0 w 63"/>
                <a:gd name="T1" fmla="*/ 2 h 142"/>
                <a:gd name="T2" fmla="*/ 1 w 63"/>
                <a:gd name="T3" fmla="*/ 2 h 142"/>
                <a:gd name="T4" fmla="*/ 1 w 63"/>
                <a:gd name="T5" fmla="*/ 2 h 142"/>
                <a:gd name="T6" fmla="*/ 1 w 63"/>
                <a:gd name="T7" fmla="*/ 2 h 142"/>
                <a:gd name="T8" fmla="*/ 1 w 63"/>
                <a:gd name="T9" fmla="*/ 2 h 142"/>
                <a:gd name="T10" fmla="*/ 1 w 63"/>
                <a:gd name="T11" fmla="*/ 2 h 142"/>
                <a:gd name="T12" fmla="*/ 1 w 63"/>
                <a:gd name="T13" fmla="*/ 2 h 142"/>
                <a:gd name="T14" fmla="*/ 1 w 63"/>
                <a:gd name="T15" fmla="*/ 2 h 142"/>
                <a:gd name="T16" fmla="*/ 1 w 63"/>
                <a:gd name="T17" fmla="*/ 2 h 142"/>
                <a:gd name="T18" fmla="*/ 1 w 63"/>
                <a:gd name="T19" fmla="*/ 0 h 142"/>
                <a:gd name="T20" fmla="*/ 1 w 63"/>
                <a:gd name="T21" fmla="*/ 0 h 142"/>
                <a:gd name="T22" fmla="*/ 1 w 63"/>
                <a:gd name="T23" fmla="*/ 0 h 142"/>
                <a:gd name="T24" fmla="*/ 1 w 63"/>
                <a:gd name="T25" fmla="*/ 0 h 142"/>
                <a:gd name="T26" fmla="*/ 1 w 63"/>
                <a:gd name="T27" fmla="*/ 0 h 142"/>
                <a:gd name="T28" fmla="*/ 1 w 63"/>
                <a:gd name="T29" fmla="*/ 0 h 142"/>
                <a:gd name="T30" fmla="*/ 1 w 63"/>
                <a:gd name="T31" fmla="*/ 0 h 142"/>
                <a:gd name="T32" fmla="*/ 1 w 63"/>
                <a:gd name="T33" fmla="*/ 0 h 142"/>
                <a:gd name="T34" fmla="*/ 0 w 63"/>
                <a:gd name="T35" fmla="*/ 0 h 142"/>
                <a:gd name="T36" fmla="*/ 0 w 63"/>
                <a:gd name="T37" fmla="*/ 2 h 142"/>
                <a:gd name="T38" fmla="*/ 0 w 63"/>
                <a:gd name="T39" fmla="*/ 2 h 1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142"/>
                <a:gd name="T62" fmla="*/ 63 w 63"/>
                <a:gd name="T63" fmla="*/ 142 h 14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142">
                  <a:moveTo>
                    <a:pt x="0" y="134"/>
                  </a:moveTo>
                  <a:lnTo>
                    <a:pt x="8" y="134"/>
                  </a:lnTo>
                  <a:lnTo>
                    <a:pt x="16" y="134"/>
                  </a:lnTo>
                  <a:lnTo>
                    <a:pt x="23" y="135"/>
                  </a:lnTo>
                  <a:lnTo>
                    <a:pt x="32" y="135"/>
                  </a:lnTo>
                  <a:lnTo>
                    <a:pt x="40" y="136"/>
                  </a:lnTo>
                  <a:lnTo>
                    <a:pt x="48" y="137"/>
                  </a:lnTo>
                  <a:lnTo>
                    <a:pt x="55" y="140"/>
                  </a:lnTo>
                  <a:lnTo>
                    <a:pt x="63" y="142"/>
                  </a:lnTo>
                  <a:lnTo>
                    <a:pt x="63" y="4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0" y="1"/>
                  </a:lnTo>
                  <a:lnTo>
                    <a:pt x="32" y="1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2" name="Freeform 189"/>
            <p:cNvSpPr>
              <a:spLocks/>
            </p:cNvSpPr>
            <p:nvPr/>
          </p:nvSpPr>
          <p:spPr bwMode="auto">
            <a:xfrm>
              <a:off x="1469" y="1413"/>
              <a:ext cx="24" cy="69"/>
            </a:xfrm>
            <a:custGeom>
              <a:avLst/>
              <a:gdLst>
                <a:gd name="T0" fmla="*/ 0 w 47"/>
                <a:gd name="T1" fmla="*/ 2 h 140"/>
                <a:gd name="T2" fmla="*/ 1 w 47"/>
                <a:gd name="T3" fmla="*/ 2 h 140"/>
                <a:gd name="T4" fmla="*/ 1 w 47"/>
                <a:gd name="T5" fmla="*/ 2 h 140"/>
                <a:gd name="T6" fmla="*/ 1 w 47"/>
                <a:gd name="T7" fmla="*/ 2 h 140"/>
                <a:gd name="T8" fmla="*/ 1 w 47"/>
                <a:gd name="T9" fmla="*/ 2 h 140"/>
                <a:gd name="T10" fmla="*/ 1 w 47"/>
                <a:gd name="T11" fmla="*/ 2 h 140"/>
                <a:gd name="T12" fmla="*/ 1 w 47"/>
                <a:gd name="T13" fmla="*/ 2 h 140"/>
                <a:gd name="T14" fmla="*/ 1 w 47"/>
                <a:gd name="T15" fmla="*/ 2 h 140"/>
                <a:gd name="T16" fmla="*/ 1 w 47"/>
                <a:gd name="T17" fmla="*/ 2 h 140"/>
                <a:gd name="T18" fmla="*/ 1 w 47"/>
                <a:gd name="T19" fmla="*/ 0 h 140"/>
                <a:gd name="T20" fmla="*/ 1 w 47"/>
                <a:gd name="T21" fmla="*/ 0 h 140"/>
                <a:gd name="T22" fmla="*/ 1 w 47"/>
                <a:gd name="T23" fmla="*/ 0 h 140"/>
                <a:gd name="T24" fmla="*/ 1 w 47"/>
                <a:gd name="T25" fmla="*/ 0 h 140"/>
                <a:gd name="T26" fmla="*/ 1 w 47"/>
                <a:gd name="T27" fmla="*/ 0 h 140"/>
                <a:gd name="T28" fmla="*/ 1 w 47"/>
                <a:gd name="T29" fmla="*/ 0 h 140"/>
                <a:gd name="T30" fmla="*/ 1 w 47"/>
                <a:gd name="T31" fmla="*/ 0 h 140"/>
                <a:gd name="T32" fmla="*/ 1 w 47"/>
                <a:gd name="T33" fmla="*/ 0 h 140"/>
                <a:gd name="T34" fmla="*/ 0 w 47"/>
                <a:gd name="T35" fmla="*/ 0 h 140"/>
                <a:gd name="T36" fmla="*/ 0 w 47"/>
                <a:gd name="T37" fmla="*/ 2 h 140"/>
                <a:gd name="T38" fmla="*/ 0 w 47"/>
                <a:gd name="T39" fmla="*/ 2 h 1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140"/>
                <a:gd name="T62" fmla="*/ 47 w 47"/>
                <a:gd name="T63" fmla="*/ 140 h 1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140">
                  <a:moveTo>
                    <a:pt x="0" y="134"/>
                  </a:moveTo>
                  <a:lnTo>
                    <a:pt x="6" y="134"/>
                  </a:lnTo>
                  <a:lnTo>
                    <a:pt x="11" y="135"/>
                  </a:lnTo>
                  <a:lnTo>
                    <a:pt x="17" y="135"/>
                  </a:lnTo>
                  <a:lnTo>
                    <a:pt x="24" y="136"/>
                  </a:lnTo>
                  <a:lnTo>
                    <a:pt x="30" y="136"/>
                  </a:lnTo>
                  <a:lnTo>
                    <a:pt x="36" y="137"/>
                  </a:lnTo>
                  <a:lnTo>
                    <a:pt x="41" y="138"/>
                  </a:lnTo>
                  <a:lnTo>
                    <a:pt x="47" y="140"/>
                  </a:lnTo>
                  <a:lnTo>
                    <a:pt x="47" y="3"/>
                  </a:lnTo>
                  <a:lnTo>
                    <a:pt x="41" y="3"/>
                  </a:lnTo>
                  <a:lnTo>
                    <a:pt x="36" y="1"/>
                  </a:lnTo>
                  <a:lnTo>
                    <a:pt x="30" y="1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3" name="Freeform 190"/>
            <p:cNvSpPr>
              <a:spLocks/>
            </p:cNvSpPr>
            <p:nvPr/>
          </p:nvSpPr>
          <p:spPr bwMode="auto">
            <a:xfrm>
              <a:off x="1474" y="1413"/>
              <a:ext cx="16" cy="68"/>
            </a:xfrm>
            <a:custGeom>
              <a:avLst/>
              <a:gdLst>
                <a:gd name="T0" fmla="*/ 0 w 32"/>
                <a:gd name="T1" fmla="*/ 2 h 136"/>
                <a:gd name="T2" fmla="*/ 1 w 32"/>
                <a:gd name="T3" fmla="*/ 2 h 136"/>
                <a:gd name="T4" fmla="*/ 1 w 32"/>
                <a:gd name="T5" fmla="*/ 2 h 136"/>
                <a:gd name="T6" fmla="*/ 1 w 32"/>
                <a:gd name="T7" fmla="*/ 2 h 136"/>
                <a:gd name="T8" fmla="*/ 1 w 32"/>
                <a:gd name="T9" fmla="*/ 2 h 136"/>
                <a:gd name="T10" fmla="*/ 1 w 32"/>
                <a:gd name="T11" fmla="*/ 1 h 136"/>
                <a:gd name="T12" fmla="*/ 1 w 32"/>
                <a:gd name="T13" fmla="*/ 0 h 136"/>
                <a:gd name="T14" fmla="*/ 1 w 32"/>
                <a:gd name="T15" fmla="*/ 0 h 136"/>
                <a:gd name="T16" fmla="*/ 1 w 32"/>
                <a:gd name="T17" fmla="*/ 0 h 136"/>
                <a:gd name="T18" fmla="*/ 0 w 32"/>
                <a:gd name="T19" fmla="*/ 0 h 136"/>
                <a:gd name="T20" fmla="*/ 0 w 32"/>
                <a:gd name="T21" fmla="*/ 2 h 136"/>
                <a:gd name="T22" fmla="*/ 0 w 32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"/>
                <a:gd name="T37" fmla="*/ 0 h 136"/>
                <a:gd name="T38" fmla="*/ 32 w 32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" h="136">
                  <a:moveTo>
                    <a:pt x="0" y="134"/>
                  </a:moveTo>
                  <a:lnTo>
                    <a:pt x="8" y="134"/>
                  </a:lnTo>
                  <a:lnTo>
                    <a:pt x="16" y="135"/>
                  </a:lnTo>
                  <a:lnTo>
                    <a:pt x="24" y="135"/>
                  </a:lnTo>
                  <a:lnTo>
                    <a:pt x="32" y="13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4" name="Freeform 191"/>
            <p:cNvSpPr>
              <a:spLocks/>
            </p:cNvSpPr>
            <p:nvPr/>
          </p:nvSpPr>
          <p:spPr bwMode="auto">
            <a:xfrm>
              <a:off x="1099" y="1858"/>
              <a:ext cx="79" cy="38"/>
            </a:xfrm>
            <a:custGeom>
              <a:avLst/>
              <a:gdLst>
                <a:gd name="T0" fmla="*/ 2 w 159"/>
                <a:gd name="T1" fmla="*/ 1 h 76"/>
                <a:gd name="T2" fmla="*/ 2 w 159"/>
                <a:gd name="T3" fmla="*/ 1 h 76"/>
                <a:gd name="T4" fmla="*/ 1 w 159"/>
                <a:gd name="T5" fmla="*/ 1 h 76"/>
                <a:gd name="T6" fmla="*/ 1 w 159"/>
                <a:gd name="T7" fmla="*/ 1 h 76"/>
                <a:gd name="T8" fmla="*/ 1 w 159"/>
                <a:gd name="T9" fmla="*/ 1 h 76"/>
                <a:gd name="T10" fmla="*/ 0 w 159"/>
                <a:gd name="T11" fmla="*/ 1 h 76"/>
                <a:gd name="T12" fmla="*/ 0 w 159"/>
                <a:gd name="T13" fmla="*/ 1 h 76"/>
                <a:gd name="T14" fmla="*/ 0 w 159"/>
                <a:gd name="T15" fmla="*/ 0 h 76"/>
                <a:gd name="T16" fmla="*/ 0 w 159"/>
                <a:gd name="T17" fmla="*/ 0 h 76"/>
                <a:gd name="T18" fmla="*/ 0 w 159"/>
                <a:gd name="T19" fmla="*/ 1 h 76"/>
                <a:gd name="T20" fmla="*/ 0 w 159"/>
                <a:gd name="T21" fmla="*/ 1 h 76"/>
                <a:gd name="T22" fmla="*/ 0 w 159"/>
                <a:gd name="T23" fmla="*/ 1 h 76"/>
                <a:gd name="T24" fmla="*/ 1 w 159"/>
                <a:gd name="T25" fmla="*/ 1 h 76"/>
                <a:gd name="T26" fmla="*/ 1 w 159"/>
                <a:gd name="T27" fmla="*/ 1 h 76"/>
                <a:gd name="T28" fmla="*/ 1 w 159"/>
                <a:gd name="T29" fmla="*/ 1 h 76"/>
                <a:gd name="T30" fmla="*/ 1 w 159"/>
                <a:gd name="T31" fmla="*/ 1 h 76"/>
                <a:gd name="T32" fmla="*/ 2 w 159"/>
                <a:gd name="T33" fmla="*/ 1 h 76"/>
                <a:gd name="T34" fmla="*/ 2 w 159"/>
                <a:gd name="T35" fmla="*/ 1 h 76"/>
                <a:gd name="T36" fmla="*/ 2 w 159"/>
                <a:gd name="T37" fmla="*/ 1 h 76"/>
                <a:gd name="T38" fmla="*/ 2 w 159"/>
                <a:gd name="T39" fmla="*/ 1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9"/>
                <a:gd name="T61" fmla="*/ 0 h 76"/>
                <a:gd name="T62" fmla="*/ 159 w 159"/>
                <a:gd name="T63" fmla="*/ 76 h 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9" h="76">
                  <a:moveTo>
                    <a:pt x="159" y="15"/>
                  </a:moveTo>
                  <a:lnTo>
                    <a:pt x="138" y="12"/>
                  </a:lnTo>
                  <a:lnTo>
                    <a:pt x="119" y="9"/>
                  </a:lnTo>
                  <a:lnTo>
                    <a:pt x="97" y="6"/>
                  </a:lnTo>
                  <a:lnTo>
                    <a:pt x="77" y="4"/>
                  </a:lnTo>
                  <a:lnTo>
                    <a:pt x="57" y="2"/>
                  </a:lnTo>
                  <a:lnTo>
                    <a:pt x="38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23" y="48"/>
                  </a:lnTo>
                  <a:lnTo>
                    <a:pt x="44" y="51"/>
                  </a:lnTo>
                  <a:lnTo>
                    <a:pt x="65" y="54"/>
                  </a:lnTo>
                  <a:lnTo>
                    <a:pt x="84" y="58"/>
                  </a:lnTo>
                  <a:lnTo>
                    <a:pt x="104" y="62"/>
                  </a:lnTo>
                  <a:lnTo>
                    <a:pt x="123" y="67"/>
                  </a:lnTo>
                  <a:lnTo>
                    <a:pt x="142" y="72"/>
                  </a:lnTo>
                  <a:lnTo>
                    <a:pt x="159" y="76"/>
                  </a:lnTo>
                  <a:lnTo>
                    <a:pt x="159" y="1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5" name="Freeform 192"/>
            <p:cNvSpPr>
              <a:spLocks/>
            </p:cNvSpPr>
            <p:nvPr/>
          </p:nvSpPr>
          <p:spPr bwMode="auto">
            <a:xfrm>
              <a:off x="1103" y="1858"/>
              <a:ext cx="71" cy="36"/>
            </a:xfrm>
            <a:custGeom>
              <a:avLst/>
              <a:gdLst>
                <a:gd name="T0" fmla="*/ 2 w 142"/>
                <a:gd name="T1" fmla="*/ 0 h 74"/>
                <a:gd name="T2" fmla="*/ 1 w 142"/>
                <a:gd name="T3" fmla="*/ 0 h 74"/>
                <a:gd name="T4" fmla="*/ 1 w 142"/>
                <a:gd name="T5" fmla="*/ 0 h 74"/>
                <a:gd name="T6" fmla="*/ 1 w 142"/>
                <a:gd name="T7" fmla="*/ 0 h 74"/>
                <a:gd name="T8" fmla="*/ 1 w 142"/>
                <a:gd name="T9" fmla="*/ 0 h 74"/>
                <a:gd name="T10" fmla="*/ 1 w 142"/>
                <a:gd name="T11" fmla="*/ 0 h 74"/>
                <a:gd name="T12" fmla="*/ 1 w 142"/>
                <a:gd name="T13" fmla="*/ 0 h 74"/>
                <a:gd name="T14" fmla="*/ 1 w 142"/>
                <a:gd name="T15" fmla="*/ 0 h 74"/>
                <a:gd name="T16" fmla="*/ 0 w 142"/>
                <a:gd name="T17" fmla="*/ 0 h 74"/>
                <a:gd name="T18" fmla="*/ 0 w 142"/>
                <a:gd name="T19" fmla="*/ 0 h 74"/>
                <a:gd name="T20" fmla="*/ 1 w 142"/>
                <a:gd name="T21" fmla="*/ 0 h 74"/>
                <a:gd name="T22" fmla="*/ 1 w 142"/>
                <a:gd name="T23" fmla="*/ 0 h 74"/>
                <a:gd name="T24" fmla="*/ 1 w 142"/>
                <a:gd name="T25" fmla="*/ 0 h 74"/>
                <a:gd name="T26" fmla="*/ 1 w 142"/>
                <a:gd name="T27" fmla="*/ 0 h 74"/>
                <a:gd name="T28" fmla="*/ 1 w 142"/>
                <a:gd name="T29" fmla="*/ 0 h 74"/>
                <a:gd name="T30" fmla="*/ 1 w 142"/>
                <a:gd name="T31" fmla="*/ 1 h 74"/>
                <a:gd name="T32" fmla="*/ 1 w 142"/>
                <a:gd name="T33" fmla="*/ 1 h 74"/>
                <a:gd name="T34" fmla="*/ 2 w 142"/>
                <a:gd name="T35" fmla="*/ 1 h 74"/>
                <a:gd name="T36" fmla="*/ 2 w 142"/>
                <a:gd name="T37" fmla="*/ 0 h 74"/>
                <a:gd name="T38" fmla="*/ 2 w 142"/>
                <a:gd name="T39" fmla="*/ 0 h 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2"/>
                <a:gd name="T61" fmla="*/ 0 h 74"/>
                <a:gd name="T62" fmla="*/ 142 w 142"/>
                <a:gd name="T63" fmla="*/ 74 h 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2" h="74">
                  <a:moveTo>
                    <a:pt x="142" y="14"/>
                  </a:moveTo>
                  <a:lnTo>
                    <a:pt x="124" y="11"/>
                  </a:lnTo>
                  <a:lnTo>
                    <a:pt x="106" y="8"/>
                  </a:lnTo>
                  <a:lnTo>
                    <a:pt x="87" y="6"/>
                  </a:lnTo>
                  <a:lnTo>
                    <a:pt x="69" y="4"/>
                  </a:lnTo>
                  <a:lnTo>
                    <a:pt x="51" y="2"/>
                  </a:lnTo>
                  <a:lnTo>
                    <a:pt x="34" y="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9" y="48"/>
                  </a:lnTo>
                  <a:lnTo>
                    <a:pt x="37" y="52"/>
                  </a:lnTo>
                  <a:lnTo>
                    <a:pt x="57" y="55"/>
                  </a:lnTo>
                  <a:lnTo>
                    <a:pt x="75" y="58"/>
                  </a:lnTo>
                  <a:lnTo>
                    <a:pt x="91" y="61"/>
                  </a:lnTo>
                  <a:lnTo>
                    <a:pt x="110" y="66"/>
                  </a:lnTo>
                  <a:lnTo>
                    <a:pt x="126" y="70"/>
                  </a:lnTo>
                  <a:lnTo>
                    <a:pt x="142" y="74"/>
                  </a:lnTo>
                  <a:lnTo>
                    <a:pt x="142" y="14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6" name="Freeform 193"/>
            <p:cNvSpPr>
              <a:spLocks/>
            </p:cNvSpPr>
            <p:nvPr/>
          </p:nvSpPr>
          <p:spPr bwMode="auto">
            <a:xfrm>
              <a:off x="1107" y="1858"/>
              <a:ext cx="63" cy="36"/>
            </a:xfrm>
            <a:custGeom>
              <a:avLst/>
              <a:gdLst>
                <a:gd name="T0" fmla="*/ 2 w 126"/>
                <a:gd name="T1" fmla="*/ 0 h 73"/>
                <a:gd name="T2" fmla="*/ 2 w 126"/>
                <a:gd name="T3" fmla="*/ 0 h 73"/>
                <a:gd name="T4" fmla="*/ 2 w 126"/>
                <a:gd name="T5" fmla="*/ 0 h 73"/>
                <a:gd name="T6" fmla="*/ 2 w 126"/>
                <a:gd name="T7" fmla="*/ 0 h 73"/>
                <a:gd name="T8" fmla="*/ 1 w 126"/>
                <a:gd name="T9" fmla="*/ 0 h 73"/>
                <a:gd name="T10" fmla="*/ 1 w 126"/>
                <a:gd name="T11" fmla="*/ 0 h 73"/>
                <a:gd name="T12" fmla="*/ 1 w 126"/>
                <a:gd name="T13" fmla="*/ 0 h 73"/>
                <a:gd name="T14" fmla="*/ 1 w 126"/>
                <a:gd name="T15" fmla="*/ 0 h 73"/>
                <a:gd name="T16" fmla="*/ 0 w 126"/>
                <a:gd name="T17" fmla="*/ 0 h 73"/>
                <a:gd name="T18" fmla="*/ 0 w 126"/>
                <a:gd name="T19" fmla="*/ 0 h 73"/>
                <a:gd name="T20" fmla="*/ 1 w 126"/>
                <a:gd name="T21" fmla="*/ 0 h 73"/>
                <a:gd name="T22" fmla="*/ 1 w 126"/>
                <a:gd name="T23" fmla="*/ 0 h 73"/>
                <a:gd name="T24" fmla="*/ 1 w 126"/>
                <a:gd name="T25" fmla="*/ 0 h 73"/>
                <a:gd name="T26" fmla="*/ 2 w 126"/>
                <a:gd name="T27" fmla="*/ 0 h 73"/>
                <a:gd name="T28" fmla="*/ 2 w 126"/>
                <a:gd name="T29" fmla="*/ 0 h 73"/>
                <a:gd name="T30" fmla="*/ 2 w 126"/>
                <a:gd name="T31" fmla="*/ 1 h 73"/>
                <a:gd name="T32" fmla="*/ 2 w 126"/>
                <a:gd name="T33" fmla="*/ 1 h 73"/>
                <a:gd name="T34" fmla="*/ 2 w 126"/>
                <a:gd name="T35" fmla="*/ 1 h 73"/>
                <a:gd name="T36" fmla="*/ 2 w 126"/>
                <a:gd name="T37" fmla="*/ 0 h 73"/>
                <a:gd name="T38" fmla="*/ 2 w 126"/>
                <a:gd name="T39" fmla="*/ 0 h 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6"/>
                <a:gd name="T61" fmla="*/ 0 h 73"/>
                <a:gd name="T62" fmla="*/ 126 w 126"/>
                <a:gd name="T63" fmla="*/ 73 h 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6" h="73">
                  <a:moveTo>
                    <a:pt x="126" y="13"/>
                  </a:moveTo>
                  <a:lnTo>
                    <a:pt x="110" y="11"/>
                  </a:lnTo>
                  <a:lnTo>
                    <a:pt x="93" y="8"/>
                  </a:lnTo>
                  <a:lnTo>
                    <a:pt x="78" y="6"/>
                  </a:lnTo>
                  <a:lnTo>
                    <a:pt x="61" y="5"/>
                  </a:lnTo>
                  <a:lnTo>
                    <a:pt x="47" y="2"/>
                  </a:lnTo>
                  <a:lnTo>
                    <a:pt x="29" y="1"/>
                  </a:lnTo>
                  <a:lnTo>
                    <a:pt x="15" y="1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7" y="50"/>
                  </a:lnTo>
                  <a:lnTo>
                    <a:pt x="33" y="52"/>
                  </a:lnTo>
                  <a:lnTo>
                    <a:pt x="50" y="54"/>
                  </a:lnTo>
                  <a:lnTo>
                    <a:pt x="65" y="58"/>
                  </a:lnTo>
                  <a:lnTo>
                    <a:pt x="81" y="61"/>
                  </a:lnTo>
                  <a:lnTo>
                    <a:pt x="97" y="66"/>
                  </a:lnTo>
                  <a:lnTo>
                    <a:pt x="111" y="69"/>
                  </a:lnTo>
                  <a:lnTo>
                    <a:pt x="126" y="73"/>
                  </a:lnTo>
                  <a:lnTo>
                    <a:pt x="126" y="13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7" name="Freeform 194"/>
            <p:cNvSpPr>
              <a:spLocks/>
            </p:cNvSpPr>
            <p:nvPr/>
          </p:nvSpPr>
          <p:spPr bwMode="auto">
            <a:xfrm>
              <a:off x="1111" y="1858"/>
              <a:ext cx="55" cy="35"/>
            </a:xfrm>
            <a:custGeom>
              <a:avLst/>
              <a:gdLst>
                <a:gd name="T0" fmla="*/ 2 w 109"/>
                <a:gd name="T1" fmla="*/ 1 h 70"/>
                <a:gd name="T2" fmla="*/ 2 w 109"/>
                <a:gd name="T3" fmla="*/ 1 h 70"/>
                <a:gd name="T4" fmla="*/ 2 w 109"/>
                <a:gd name="T5" fmla="*/ 1 h 70"/>
                <a:gd name="T6" fmla="*/ 2 w 109"/>
                <a:gd name="T7" fmla="*/ 1 h 70"/>
                <a:gd name="T8" fmla="*/ 1 w 109"/>
                <a:gd name="T9" fmla="*/ 1 h 70"/>
                <a:gd name="T10" fmla="*/ 1 w 109"/>
                <a:gd name="T11" fmla="*/ 1 h 70"/>
                <a:gd name="T12" fmla="*/ 1 w 109"/>
                <a:gd name="T13" fmla="*/ 1 h 70"/>
                <a:gd name="T14" fmla="*/ 1 w 109"/>
                <a:gd name="T15" fmla="*/ 1 h 70"/>
                <a:gd name="T16" fmla="*/ 0 w 109"/>
                <a:gd name="T17" fmla="*/ 0 h 70"/>
                <a:gd name="T18" fmla="*/ 0 w 109"/>
                <a:gd name="T19" fmla="*/ 1 h 70"/>
                <a:gd name="T20" fmla="*/ 1 w 109"/>
                <a:gd name="T21" fmla="*/ 1 h 70"/>
                <a:gd name="T22" fmla="*/ 1 w 109"/>
                <a:gd name="T23" fmla="*/ 1 h 70"/>
                <a:gd name="T24" fmla="*/ 1 w 109"/>
                <a:gd name="T25" fmla="*/ 1 h 70"/>
                <a:gd name="T26" fmla="*/ 1 w 109"/>
                <a:gd name="T27" fmla="*/ 1 h 70"/>
                <a:gd name="T28" fmla="*/ 2 w 109"/>
                <a:gd name="T29" fmla="*/ 1 h 70"/>
                <a:gd name="T30" fmla="*/ 2 w 109"/>
                <a:gd name="T31" fmla="*/ 1 h 70"/>
                <a:gd name="T32" fmla="*/ 2 w 109"/>
                <a:gd name="T33" fmla="*/ 1 h 70"/>
                <a:gd name="T34" fmla="*/ 2 w 109"/>
                <a:gd name="T35" fmla="*/ 1 h 70"/>
                <a:gd name="T36" fmla="*/ 2 w 109"/>
                <a:gd name="T37" fmla="*/ 1 h 70"/>
                <a:gd name="T38" fmla="*/ 2 w 109"/>
                <a:gd name="T39" fmla="*/ 1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9"/>
                <a:gd name="T61" fmla="*/ 0 h 70"/>
                <a:gd name="T62" fmla="*/ 109 w 10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9" h="70">
                  <a:moveTo>
                    <a:pt x="109" y="12"/>
                  </a:moveTo>
                  <a:lnTo>
                    <a:pt x="95" y="9"/>
                  </a:lnTo>
                  <a:lnTo>
                    <a:pt x="80" y="7"/>
                  </a:lnTo>
                  <a:lnTo>
                    <a:pt x="66" y="6"/>
                  </a:lnTo>
                  <a:lnTo>
                    <a:pt x="52" y="4"/>
                  </a:lnTo>
                  <a:lnTo>
                    <a:pt x="40" y="2"/>
                  </a:lnTo>
                  <a:lnTo>
                    <a:pt x="25" y="1"/>
                  </a:lnTo>
                  <a:lnTo>
                    <a:pt x="12" y="1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3" y="51"/>
                  </a:lnTo>
                  <a:lnTo>
                    <a:pt x="27" y="53"/>
                  </a:lnTo>
                  <a:lnTo>
                    <a:pt x="42" y="55"/>
                  </a:lnTo>
                  <a:lnTo>
                    <a:pt x="56" y="58"/>
                  </a:lnTo>
                  <a:lnTo>
                    <a:pt x="70" y="61"/>
                  </a:lnTo>
                  <a:lnTo>
                    <a:pt x="82" y="63"/>
                  </a:lnTo>
                  <a:lnTo>
                    <a:pt x="96" y="67"/>
                  </a:lnTo>
                  <a:lnTo>
                    <a:pt x="109" y="70"/>
                  </a:lnTo>
                  <a:lnTo>
                    <a:pt x="109" y="12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8" name="Freeform 195"/>
            <p:cNvSpPr>
              <a:spLocks/>
            </p:cNvSpPr>
            <p:nvPr/>
          </p:nvSpPr>
          <p:spPr bwMode="auto">
            <a:xfrm>
              <a:off x="1115" y="1858"/>
              <a:ext cx="47" cy="34"/>
            </a:xfrm>
            <a:custGeom>
              <a:avLst/>
              <a:gdLst>
                <a:gd name="T0" fmla="*/ 2 w 93"/>
                <a:gd name="T1" fmla="*/ 1 h 67"/>
                <a:gd name="T2" fmla="*/ 2 w 93"/>
                <a:gd name="T3" fmla="*/ 1 h 67"/>
                <a:gd name="T4" fmla="*/ 2 w 93"/>
                <a:gd name="T5" fmla="*/ 1 h 67"/>
                <a:gd name="T6" fmla="*/ 1 w 93"/>
                <a:gd name="T7" fmla="*/ 1 h 67"/>
                <a:gd name="T8" fmla="*/ 1 w 93"/>
                <a:gd name="T9" fmla="*/ 1 h 67"/>
                <a:gd name="T10" fmla="*/ 1 w 93"/>
                <a:gd name="T11" fmla="*/ 1 h 67"/>
                <a:gd name="T12" fmla="*/ 1 w 93"/>
                <a:gd name="T13" fmla="*/ 1 h 67"/>
                <a:gd name="T14" fmla="*/ 1 w 93"/>
                <a:gd name="T15" fmla="*/ 0 h 67"/>
                <a:gd name="T16" fmla="*/ 0 w 93"/>
                <a:gd name="T17" fmla="*/ 0 h 67"/>
                <a:gd name="T18" fmla="*/ 0 w 93"/>
                <a:gd name="T19" fmla="*/ 1 h 67"/>
                <a:gd name="T20" fmla="*/ 1 w 93"/>
                <a:gd name="T21" fmla="*/ 1 h 67"/>
                <a:gd name="T22" fmla="*/ 1 w 93"/>
                <a:gd name="T23" fmla="*/ 1 h 67"/>
                <a:gd name="T24" fmla="*/ 1 w 93"/>
                <a:gd name="T25" fmla="*/ 1 h 67"/>
                <a:gd name="T26" fmla="*/ 1 w 93"/>
                <a:gd name="T27" fmla="*/ 1 h 67"/>
                <a:gd name="T28" fmla="*/ 1 w 93"/>
                <a:gd name="T29" fmla="*/ 1 h 67"/>
                <a:gd name="T30" fmla="*/ 2 w 93"/>
                <a:gd name="T31" fmla="*/ 1 h 67"/>
                <a:gd name="T32" fmla="*/ 2 w 93"/>
                <a:gd name="T33" fmla="*/ 2 h 67"/>
                <a:gd name="T34" fmla="*/ 2 w 93"/>
                <a:gd name="T35" fmla="*/ 2 h 67"/>
                <a:gd name="T36" fmla="*/ 2 w 93"/>
                <a:gd name="T37" fmla="*/ 1 h 67"/>
                <a:gd name="T38" fmla="*/ 2 w 93"/>
                <a:gd name="T39" fmla="*/ 1 h 6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3"/>
                <a:gd name="T61" fmla="*/ 0 h 67"/>
                <a:gd name="T62" fmla="*/ 93 w 93"/>
                <a:gd name="T63" fmla="*/ 67 h 6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3" h="67">
                  <a:moveTo>
                    <a:pt x="93" y="10"/>
                  </a:moveTo>
                  <a:lnTo>
                    <a:pt x="81" y="8"/>
                  </a:lnTo>
                  <a:lnTo>
                    <a:pt x="68" y="6"/>
                  </a:lnTo>
                  <a:lnTo>
                    <a:pt x="56" y="5"/>
                  </a:lnTo>
                  <a:lnTo>
                    <a:pt x="44" y="4"/>
                  </a:lnTo>
                  <a:lnTo>
                    <a:pt x="33" y="3"/>
                  </a:lnTo>
                  <a:lnTo>
                    <a:pt x="21" y="1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9"/>
                  </a:lnTo>
                  <a:lnTo>
                    <a:pt x="11" y="51"/>
                  </a:lnTo>
                  <a:lnTo>
                    <a:pt x="23" y="52"/>
                  </a:lnTo>
                  <a:lnTo>
                    <a:pt x="36" y="54"/>
                  </a:lnTo>
                  <a:lnTo>
                    <a:pt x="48" y="57"/>
                  </a:lnTo>
                  <a:lnTo>
                    <a:pt x="59" y="59"/>
                  </a:lnTo>
                  <a:lnTo>
                    <a:pt x="70" y="61"/>
                  </a:lnTo>
                  <a:lnTo>
                    <a:pt x="83" y="65"/>
                  </a:lnTo>
                  <a:lnTo>
                    <a:pt x="93" y="67"/>
                  </a:lnTo>
                  <a:lnTo>
                    <a:pt x="93" y="1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79" name="Freeform 196"/>
            <p:cNvSpPr>
              <a:spLocks/>
            </p:cNvSpPr>
            <p:nvPr/>
          </p:nvSpPr>
          <p:spPr bwMode="auto">
            <a:xfrm>
              <a:off x="1119" y="1858"/>
              <a:ext cx="39" cy="32"/>
            </a:xfrm>
            <a:custGeom>
              <a:avLst/>
              <a:gdLst>
                <a:gd name="T0" fmla="*/ 2 w 77"/>
                <a:gd name="T1" fmla="*/ 0 h 65"/>
                <a:gd name="T2" fmla="*/ 2 w 77"/>
                <a:gd name="T3" fmla="*/ 0 h 65"/>
                <a:gd name="T4" fmla="*/ 1 w 77"/>
                <a:gd name="T5" fmla="*/ 0 h 65"/>
                <a:gd name="T6" fmla="*/ 1 w 77"/>
                <a:gd name="T7" fmla="*/ 0 h 65"/>
                <a:gd name="T8" fmla="*/ 1 w 77"/>
                <a:gd name="T9" fmla="*/ 0 h 65"/>
                <a:gd name="T10" fmla="*/ 1 w 77"/>
                <a:gd name="T11" fmla="*/ 0 h 65"/>
                <a:gd name="T12" fmla="*/ 1 w 77"/>
                <a:gd name="T13" fmla="*/ 0 h 65"/>
                <a:gd name="T14" fmla="*/ 1 w 77"/>
                <a:gd name="T15" fmla="*/ 0 h 65"/>
                <a:gd name="T16" fmla="*/ 0 w 77"/>
                <a:gd name="T17" fmla="*/ 0 h 65"/>
                <a:gd name="T18" fmla="*/ 0 w 77"/>
                <a:gd name="T19" fmla="*/ 0 h 65"/>
                <a:gd name="T20" fmla="*/ 1 w 77"/>
                <a:gd name="T21" fmla="*/ 0 h 65"/>
                <a:gd name="T22" fmla="*/ 1 w 77"/>
                <a:gd name="T23" fmla="*/ 0 h 65"/>
                <a:gd name="T24" fmla="*/ 1 w 77"/>
                <a:gd name="T25" fmla="*/ 0 h 65"/>
                <a:gd name="T26" fmla="*/ 1 w 77"/>
                <a:gd name="T27" fmla="*/ 0 h 65"/>
                <a:gd name="T28" fmla="*/ 1 w 77"/>
                <a:gd name="T29" fmla="*/ 0 h 65"/>
                <a:gd name="T30" fmla="*/ 1 w 77"/>
                <a:gd name="T31" fmla="*/ 0 h 65"/>
                <a:gd name="T32" fmla="*/ 2 w 77"/>
                <a:gd name="T33" fmla="*/ 0 h 65"/>
                <a:gd name="T34" fmla="*/ 2 w 77"/>
                <a:gd name="T35" fmla="*/ 1 h 65"/>
                <a:gd name="T36" fmla="*/ 2 w 77"/>
                <a:gd name="T37" fmla="*/ 0 h 65"/>
                <a:gd name="T38" fmla="*/ 2 w 77"/>
                <a:gd name="T39" fmla="*/ 0 h 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65"/>
                <a:gd name="T62" fmla="*/ 77 w 77"/>
                <a:gd name="T63" fmla="*/ 65 h 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65">
                  <a:moveTo>
                    <a:pt x="77" y="8"/>
                  </a:moveTo>
                  <a:lnTo>
                    <a:pt x="65" y="7"/>
                  </a:lnTo>
                  <a:lnTo>
                    <a:pt x="56" y="6"/>
                  </a:lnTo>
                  <a:lnTo>
                    <a:pt x="47" y="5"/>
                  </a:lnTo>
                  <a:lnTo>
                    <a:pt x="36" y="4"/>
                  </a:lnTo>
                  <a:lnTo>
                    <a:pt x="27" y="3"/>
                  </a:lnTo>
                  <a:lnTo>
                    <a:pt x="18" y="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9" y="51"/>
                  </a:lnTo>
                  <a:lnTo>
                    <a:pt x="19" y="53"/>
                  </a:lnTo>
                  <a:lnTo>
                    <a:pt x="30" y="54"/>
                  </a:lnTo>
                  <a:lnTo>
                    <a:pt x="39" y="57"/>
                  </a:lnTo>
                  <a:lnTo>
                    <a:pt x="48" y="58"/>
                  </a:lnTo>
                  <a:lnTo>
                    <a:pt x="57" y="60"/>
                  </a:lnTo>
                  <a:lnTo>
                    <a:pt x="66" y="61"/>
                  </a:lnTo>
                  <a:lnTo>
                    <a:pt x="77" y="65"/>
                  </a:lnTo>
                  <a:lnTo>
                    <a:pt x="77" y="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0" name="Freeform 197"/>
            <p:cNvSpPr>
              <a:spLocks/>
            </p:cNvSpPr>
            <p:nvPr/>
          </p:nvSpPr>
          <p:spPr bwMode="auto">
            <a:xfrm>
              <a:off x="1122" y="1858"/>
              <a:ext cx="31" cy="31"/>
            </a:xfrm>
            <a:custGeom>
              <a:avLst/>
              <a:gdLst>
                <a:gd name="T0" fmla="*/ 0 w 63"/>
                <a:gd name="T1" fmla="*/ 1 h 62"/>
                <a:gd name="T2" fmla="*/ 0 w 63"/>
                <a:gd name="T3" fmla="*/ 1 h 62"/>
                <a:gd name="T4" fmla="*/ 0 w 63"/>
                <a:gd name="T5" fmla="*/ 1 h 62"/>
                <a:gd name="T6" fmla="*/ 0 w 63"/>
                <a:gd name="T7" fmla="*/ 1 h 62"/>
                <a:gd name="T8" fmla="*/ 0 w 63"/>
                <a:gd name="T9" fmla="*/ 1 h 62"/>
                <a:gd name="T10" fmla="*/ 0 w 63"/>
                <a:gd name="T11" fmla="*/ 1 h 62"/>
                <a:gd name="T12" fmla="*/ 0 w 63"/>
                <a:gd name="T13" fmla="*/ 1 h 62"/>
                <a:gd name="T14" fmla="*/ 0 w 63"/>
                <a:gd name="T15" fmla="*/ 1 h 62"/>
                <a:gd name="T16" fmla="*/ 0 w 63"/>
                <a:gd name="T17" fmla="*/ 0 h 62"/>
                <a:gd name="T18" fmla="*/ 0 w 63"/>
                <a:gd name="T19" fmla="*/ 1 h 62"/>
                <a:gd name="T20" fmla="*/ 0 w 63"/>
                <a:gd name="T21" fmla="*/ 1 h 62"/>
                <a:gd name="T22" fmla="*/ 0 w 63"/>
                <a:gd name="T23" fmla="*/ 1 h 62"/>
                <a:gd name="T24" fmla="*/ 0 w 63"/>
                <a:gd name="T25" fmla="*/ 1 h 62"/>
                <a:gd name="T26" fmla="*/ 0 w 63"/>
                <a:gd name="T27" fmla="*/ 1 h 62"/>
                <a:gd name="T28" fmla="*/ 0 w 63"/>
                <a:gd name="T29" fmla="*/ 1 h 62"/>
                <a:gd name="T30" fmla="*/ 0 w 63"/>
                <a:gd name="T31" fmla="*/ 1 h 62"/>
                <a:gd name="T32" fmla="*/ 0 w 63"/>
                <a:gd name="T33" fmla="*/ 1 h 62"/>
                <a:gd name="T34" fmla="*/ 0 w 63"/>
                <a:gd name="T35" fmla="*/ 1 h 62"/>
                <a:gd name="T36" fmla="*/ 0 w 63"/>
                <a:gd name="T37" fmla="*/ 1 h 62"/>
                <a:gd name="T38" fmla="*/ 0 w 63"/>
                <a:gd name="T39" fmla="*/ 1 h 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62"/>
                <a:gd name="T62" fmla="*/ 63 w 63"/>
                <a:gd name="T63" fmla="*/ 62 h 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62">
                  <a:moveTo>
                    <a:pt x="63" y="7"/>
                  </a:moveTo>
                  <a:lnTo>
                    <a:pt x="55" y="6"/>
                  </a:lnTo>
                  <a:lnTo>
                    <a:pt x="48" y="5"/>
                  </a:lnTo>
                  <a:lnTo>
                    <a:pt x="40" y="4"/>
                  </a:lnTo>
                  <a:lnTo>
                    <a:pt x="31" y="4"/>
                  </a:lnTo>
                  <a:lnTo>
                    <a:pt x="23" y="3"/>
                  </a:lnTo>
                  <a:lnTo>
                    <a:pt x="17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51"/>
                  </a:lnTo>
                  <a:lnTo>
                    <a:pt x="8" y="52"/>
                  </a:lnTo>
                  <a:lnTo>
                    <a:pt x="17" y="53"/>
                  </a:lnTo>
                  <a:lnTo>
                    <a:pt x="25" y="54"/>
                  </a:lnTo>
                  <a:lnTo>
                    <a:pt x="33" y="57"/>
                  </a:lnTo>
                  <a:lnTo>
                    <a:pt x="41" y="58"/>
                  </a:lnTo>
                  <a:lnTo>
                    <a:pt x="48" y="59"/>
                  </a:lnTo>
                  <a:lnTo>
                    <a:pt x="56" y="61"/>
                  </a:lnTo>
                  <a:lnTo>
                    <a:pt x="63" y="62"/>
                  </a:lnTo>
                  <a:lnTo>
                    <a:pt x="63" y="7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1" name="Freeform 198"/>
            <p:cNvSpPr>
              <a:spLocks/>
            </p:cNvSpPr>
            <p:nvPr/>
          </p:nvSpPr>
          <p:spPr bwMode="auto">
            <a:xfrm>
              <a:off x="1126" y="1859"/>
              <a:ext cx="23" cy="29"/>
            </a:xfrm>
            <a:custGeom>
              <a:avLst/>
              <a:gdLst>
                <a:gd name="T0" fmla="*/ 0 w 47"/>
                <a:gd name="T1" fmla="*/ 0 h 59"/>
                <a:gd name="T2" fmla="*/ 0 w 47"/>
                <a:gd name="T3" fmla="*/ 0 h 59"/>
                <a:gd name="T4" fmla="*/ 0 w 47"/>
                <a:gd name="T5" fmla="*/ 0 h 59"/>
                <a:gd name="T6" fmla="*/ 0 w 47"/>
                <a:gd name="T7" fmla="*/ 0 h 59"/>
                <a:gd name="T8" fmla="*/ 0 w 47"/>
                <a:gd name="T9" fmla="*/ 0 h 59"/>
                <a:gd name="T10" fmla="*/ 0 w 47"/>
                <a:gd name="T11" fmla="*/ 0 h 59"/>
                <a:gd name="T12" fmla="*/ 0 w 47"/>
                <a:gd name="T13" fmla="*/ 0 h 59"/>
                <a:gd name="T14" fmla="*/ 0 w 47"/>
                <a:gd name="T15" fmla="*/ 0 h 59"/>
                <a:gd name="T16" fmla="*/ 0 w 47"/>
                <a:gd name="T17" fmla="*/ 0 h 59"/>
                <a:gd name="T18" fmla="*/ 0 w 47"/>
                <a:gd name="T19" fmla="*/ 0 h 59"/>
                <a:gd name="T20" fmla="*/ 0 w 47"/>
                <a:gd name="T21" fmla="*/ 0 h 59"/>
                <a:gd name="T22" fmla="*/ 0 w 47"/>
                <a:gd name="T23" fmla="*/ 0 h 59"/>
                <a:gd name="T24" fmla="*/ 0 w 47"/>
                <a:gd name="T25" fmla="*/ 0 h 59"/>
                <a:gd name="T26" fmla="*/ 0 w 47"/>
                <a:gd name="T27" fmla="*/ 0 h 59"/>
                <a:gd name="T28" fmla="*/ 0 w 47"/>
                <a:gd name="T29" fmla="*/ 0 h 59"/>
                <a:gd name="T30" fmla="*/ 0 w 47"/>
                <a:gd name="T31" fmla="*/ 0 h 59"/>
                <a:gd name="T32" fmla="*/ 0 w 47"/>
                <a:gd name="T33" fmla="*/ 0 h 59"/>
                <a:gd name="T34" fmla="*/ 0 w 47"/>
                <a:gd name="T35" fmla="*/ 0 h 59"/>
                <a:gd name="T36" fmla="*/ 0 w 47"/>
                <a:gd name="T37" fmla="*/ 0 h 59"/>
                <a:gd name="T38" fmla="*/ 0 w 47"/>
                <a:gd name="T39" fmla="*/ 0 h 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"/>
                <a:gd name="T61" fmla="*/ 0 h 59"/>
                <a:gd name="T62" fmla="*/ 47 w 47"/>
                <a:gd name="T63" fmla="*/ 59 h 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" h="59">
                  <a:moveTo>
                    <a:pt x="47" y="5"/>
                  </a:moveTo>
                  <a:lnTo>
                    <a:pt x="41" y="4"/>
                  </a:lnTo>
                  <a:lnTo>
                    <a:pt x="35" y="4"/>
                  </a:lnTo>
                  <a:lnTo>
                    <a:pt x="29" y="3"/>
                  </a:lnTo>
                  <a:lnTo>
                    <a:pt x="25" y="3"/>
                  </a:lnTo>
                  <a:lnTo>
                    <a:pt x="19" y="2"/>
                  </a:lnTo>
                  <a:lnTo>
                    <a:pt x="13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7" y="52"/>
                  </a:lnTo>
                  <a:lnTo>
                    <a:pt x="13" y="53"/>
                  </a:lnTo>
                  <a:lnTo>
                    <a:pt x="19" y="55"/>
                  </a:lnTo>
                  <a:lnTo>
                    <a:pt x="25" y="55"/>
                  </a:lnTo>
                  <a:lnTo>
                    <a:pt x="30" y="56"/>
                  </a:lnTo>
                  <a:lnTo>
                    <a:pt x="36" y="57"/>
                  </a:lnTo>
                  <a:lnTo>
                    <a:pt x="41" y="58"/>
                  </a:lnTo>
                  <a:lnTo>
                    <a:pt x="47" y="59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2" name="Freeform 199"/>
            <p:cNvSpPr>
              <a:spLocks/>
            </p:cNvSpPr>
            <p:nvPr/>
          </p:nvSpPr>
          <p:spPr bwMode="auto">
            <a:xfrm>
              <a:off x="1131" y="1859"/>
              <a:ext cx="14" cy="29"/>
            </a:xfrm>
            <a:custGeom>
              <a:avLst/>
              <a:gdLst>
                <a:gd name="T0" fmla="*/ 1 w 28"/>
                <a:gd name="T1" fmla="*/ 1 h 56"/>
                <a:gd name="T2" fmla="*/ 1 w 28"/>
                <a:gd name="T3" fmla="*/ 1 h 56"/>
                <a:gd name="T4" fmla="*/ 1 w 28"/>
                <a:gd name="T5" fmla="*/ 1 h 56"/>
                <a:gd name="T6" fmla="*/ 1 w 28"/>
                <a:gd name="T7" fmla="*/ 0 h 56"/>
                <a:gd name="T8" fmla="*/ 0 w 28"/>
                <a:gd name="T9" fmla="*/ 0 h 56"/>
                <a:gd name="T10" fmla="*/ 0 w 28"/>
                <a:gd name="T11" fmla="*/ 1 h 56"/>
                <a:gd name="T12" fmla="*/ 1 w 28"/>
                <a:gd name="T13" fmla="*/ 1 h 56"/>
                <a:gd name="T14" fmla="*/ 1 w 28"/>
                <a:gd name="T15" fmla="*/ 1 h 56"/>
                <a:gd name="T16" fmla="*/ 1 w 28"/>
                <a:gd name="T17" fmla="*/ 1 h 56"/>
                <a:gd name="T18" fmla="*/ 1 w 28"/>
                <a:gd name="T19" fmla="*/ 1 h 56"/>
                <a:gd name="T20" fmla="*/ 1 w 28"/>
                <a:gd name="T21" fmla="*/ 1 h 56"/>
                <a:gd name="T22" fmla="*/ 1 w 28"/>
                <a:gd name="T23" fmla="*/ 1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56"/>
                <a:gd name="T38" fmla="*/ 28 w 2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56">
                  <a:moveTo>
                    <a:pt x="28" y="2"/>
                  </a:moveTo>
                  <a:lnTo>
                    <a:pt x="22" y="1"/>
                  </a:lnTo>
                  <a:lnTo>
                    <a:pt x="15" y="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7" y="51"/>
                  </a:lnTo>
                  <a:lnTo>
                    <a:pt x="15" y="53"/>
                  </a:lnTo>
                  <a:lnTo>
                    <a:pt x="22" y="55"/>
                  </a:lnTo>
                  <a:lnTo>
                    <a:pt x="28" y="56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3" name="Freeform 200"/>
            <p:cNvSpPr>
              <a:spLocks/>
            </p:cNvSpPr>
            <p:nvPr/>
          </p:nvSpPr>
          <p:spPr bwMode="auto">
            <a:xfrm>
              <a:off x="809" y="1485"/>
              <a:ext cx="629" cy="136"/>
            </a:xfrm>
            <a:custGeom>
              <a:avLst/>
              <a:gdLst>
                <a:gd name="T0" fmla="*/ 3 w 1259"/>
                <a:gd name="T1" fmla="*/ 2 h 272"/>
                <a:gd name="T2" fmla="*/ 4 w 1259"/>
                <a:gd name="T3" fmla="*/ 1 h 272"/>
                <a:gd name="T4" fmla="*/ 6 w 1259"/>
                <a:gd name="T5" fmla="*/ 1 h 272"/>
                <a:gd name="T6" fmla="*/ 7 w 1259"/>
                <a:gd name="T7" fmla="*/ 1 h 272"/>
                <a:gd name="T8" fmla="*/ 8 w 1259"/>
                <a:gd name="T9" fmla="*/ 1 h 272"/>
                <a:gd name="T10" fmla="*/ 8 w 1259"/>
                <a:gd name="T11" fmla="*/ 1 h 272"/>
                <a:gd name="T12" fmla="*/ 9 w 1259"/>
                <a:gd name="T13" fmla="*/ 1 h 272"/>
                <a:gd name="T14" fmla="*/ 10 w 1259"/>
                <a:gd name="T15" fmla="*/ 0 h 272"/>
                <a:gd name="T16" fmla="*/ 10 w 1259"/>
                <a:gd name="T17" fmla="*/ 1 h 272"/>
                <a:gd name="T18" fmla="*/ 11 w 1259"/>
                <a:gd name="T19" fmla="*/ 1 h 272"/>
                <a:gd name="T20" fmla="*/ 12 w 1259"/>
                <a:gd name="T21" fmla="*/ 1 h 272"/>
                <a:gd name="T22" fmla="*/ 13 w 1259"/>
                <a:gd name="T23" fmla="*/ 1 h 272"/>
                <a:gd name="T24" fmla="*/ 14 w 1259"/>
                <a:gd name="T25" fmla="*/ 1 h 272"/>
                <a:gd name="T26" fmla="*/ 14 w 1259"/>
                <a:gd name="T27" fmla="*/ 1 h 272"/>
                <a:gd name="T28" fmla="*/ 15 w 1259"/>
                <a:gd name="T29" fmla="*/ 1 h 272"/>
                <a:gd name="T30" fmla="*/ 15 w 1259"/>
                <a:gd name="T31" fmla="*/ 1 h 272"/>
                <a:gd name="T32" fmla="*/ 16 w 1259"/>
                <a:gd name="T33" fmla="*/ 1 h 272"/>
                <a:gd name="T34" fmla="*/ 17 w 1259"/>
                <a:gd name="T35" fmla="*/ 1 h 272"/>
                <a:gd name="T36" fmla="*/ 17 w 1259"/>
                <a:gd name="T37" fmla="*/ 1 h 272"/>
                <a:gd name="T38" fmla="*/ 18 w 1259"/>
                <a:gd name="T39" fmla="*/ 1 h 272"/>
                <a:gd name="T40" fmla="*/ 19 w 1259"/>
                <a:gd name="T41" fmla="*/ 1 h 272"/>
                <a:gd name="T42" fmla="*/ 19 w 1259"/>
                <a:gd name="T43" fmla="*/ 1 h 272"/>
                <a:gd name="T44" fmla="*/ 18 w 1259"/>
                <a:gd name="T45" fmla="*/ 1 h 272"/>
                <a:gd name="T46" fmla="*/ 18 w 1259"/>
                <a:gd name="T47" fmla="*/ 2 h 272"/>
                <a:gd name="T48" fmla="*/ 18 w 1259"/>
                <a:gd name="T49" fmla="*/ 3 h 272"/>
                <a:gd name="T50" fmla="*/ 19 w 1259"/>
                <a:gd name="T51" fmla="*/ 4 h 272"/>
                <a:gd name="T52" fmla="*/ 19 w 1259"/>
                <a:gd name="T53" fmla="*/ 4 h 272"/>
                <a:gd name="T54" fmla="*/ 19 w 1259"/>
                <a:gd name="T55" fmla="*/ 4 h 272"/>
                <a:gd name="T56" fmla="*/ 17 w 1259"/>
                <a:gd name="T57" fmla="*/ 4 h 272"/>
                <a:gd name="T58" fmla="*/ 16 w 1259"/>
                <a:gd name="T59" fmla="*/ 4 h 272"/>
                <a:gd name="T60" fmla="*/ 16 w 1259"/>
                <a:gd name="T61" fmla="*/ 4 h 272"/>
                <a:gd name="T62" fmla="*/ 15 w 1259"/>
                <a:gd name="T63" fmla="*/ 4 h 272"/>
                <a:gd name="T64" fmla="*/ 14 w 1259"/>
                <a:gd name="T65" fmla="*/ 4 h 272"/>
                <a:gd name="T66" fmla="*/ 14 w 1259"/>
                <a:gd name="T67" fmla="*/ 3 h 272"/>
                <a:gd name="T68" fmla="*/ 13 w 1259"/>
                <a:gd name="T69" fmla="*/ 3 h 272"/>
                <a:gd name="T70" fmla="*/ 12 w 1259"/>
                <a:gd name="T71" fmla="*/ 2 h 272"/>
                <a:gd name="T72" fmla="*/ 11 w 1259"/>
                <a:gd name="T73" fmla="*/ 1 h 272"/>
                <a:gd name="T74" fmla="*/ 10 w 1259"/>
                <a:gd name="T75" fmla="*/ 1 h 272"/>
                <a:gd name="T76" fmla="*/ 9 w 1259"/>
                <a:gd name="T77" fmla="*/ 1 h 272"/>
                <a:gd name="T78" fmla="*/ 8 w 1259"/>
                <a:gd name="T79" fmla="*/ 1 h 272"/>
                <a:gd name="T80" fmla="*/ 8 w 1259"/>
                <a:gd name="T81" fmla="*/ 1 h 272"/>
                <a:gd name="T82" fmla="*/ 7 w 1259"/>
                <a:gd name="T83" fmla="*/ 2 h 272"/>
                <a:gd name="T84" fmla="*/ 5 w 1259"/>
                <a:gd name="T85" fmla="*/ 3 h 272"/>
                <a:gd name="T86" fmla="*/ 4 w 1259"/>
                <a:gd name="T87" fmla="*/ 3 h 272"/>
                <a:gd name="T88" fmla="*/ 4 w 1259"/>
                <a:gd name="T89" fmla="*/ 4 h 272"/>
                <a:gd name="T90" fmla="*/ 3 w 1259"/>
                <a:gd name="T91" fmla="*/ 4 h 272"/>
                <a:gd name="T92" fmla="*/ 2 w 1259"/>
                <a:gd name="T93" fmla="*/ 4 h 272"/>
                <a:gd name="T94" fmla="*/ 2 w 1259"/>
                <a:gd name="T95" fmla="*/ 4 h 272"/>
                <a:gd name="T96" fmla="*/ 1 w 1259"/>
                <a:gd name="T97" fmla="*/ 3 h 272"/>
                <a:gd name="T98" fmla="*/ 0 w 1259"/>
                <a:gd name="T99" fmla="*/ 3 h 272"/>
                <a:gd name="T100" fmla="*/ 0 w 1259"/>
                <a:gd name="T101" fmla="*/ 3 h 272"/>
                <a:gd name="T102" fmla="*/ 0 w 1259"/>
                <a:gd name="T103" fmla="*/ 3 h 272"/>
                <a:gd name="T104" fmla="*/ 0 w 1259"/>
                <a:gd name="T105" fmla="*/ 3 h 272"/>
                <a:gd name="T106" fmla="*/ 1 w 1259"/>
                <a:gd name="T107" fmla="*/ 2 h 272"/>
                <a:gd name="T108" fmla="*/ 1 w 1259"/>
                <a:gd name="T109" fmla="*/ 1 h 272"/>
                <a:gd name="T110" fmla="*/ 1 w 1259"/>
                <a:gd name="T111" fmla="*/ 1 h 272"/>
                <a:gd name="T112" fmla="*/ 1 w 1259"/>
                <a:gd name="T113" fmla="*/ 1 h 272"/>
                <a:gd name="T114" fmla="*/ 2 w 1259"/>
                <a:gd name="T115" fmla="*/ 1 h 272"/>
                <a:gd name="T116" fmla="*/ 2 w 1259"/>
                <a:gd name="T117" fmla="*/ 2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59"/>
                <a:gd name="T178" fmla="*/ 0 h 272"/>
                <a:gd name="T179" fmla="*/ 1259 w 1259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59" h="272">
                  <a:moveTo>
                    <a:pt x="179" y="149"/>
                  </a:moveTo>
                  <a:lnTo>
                    <a:pt x="203" y="149"/>
                  </a:lnTo>
                  <a:lnTo>
                    <a:pt x="228" y="145"/>
                  </a:lnTo>
                  <a:lnTo>
                    <a:pt x="254" y="141"/>
                  </a:lnTo>
                  <a:lnTo>
                    <a:pt x="283" y="132"/>
                  </a:lnTo>
                  <a:lnTo>
                    <a:pt x="312" y="123"/>
                  </a:lnTo>
                  <a:lnTo>
                    <a:pt x="341" y="111"/>
                  </a:lnTo>
                  <a:lnTo>
                    <a:pt x="371" y="100"/>
                  </a:lnTo>
                  <a:lnTo>
                    <a:pt x="399" y="87"/>
                  </a:lnTo>
                  <a:lnTo>
                    <a:pt x="427" y="75"/>
                  </a:lnTo>
                  <a:lnTo>
                    <a:pt x="452" y="61"/>
                  </a:lnTo>
                  <a:lnTo>
                    <a:pt x="478" y="50"/>
                  </a:lnTo>
                  <a:lnTo>
                    <a:pt x="499" y="38"/>
                  </a:lnTo>
                  <a:lnTo>
                    <a:pt x="517" y="30"/>
                  </a:lnTo>
                  <a:lnTo>
                    <a:pt x="533" y="22"/>
                  </a:lnTo>
                  <a:lnTo>
                    <a:pt x="543" y="15"/>
                  </a:lnTo>
                  <a:lnTo>
                    <a:pt x="550" y="13"/>
                  </a:lnTo>
                  <a:lnTo>
                    <a:pt x="561" y="9"/>
                  </a:lnTo>
                  <a:lnTo>
                    <a:pt x="573" y="7"/>
                  </a:lnTo>
                  <a:lnTo>
                    <a:pt x="588" y="5"/>
                  </a:lnTo>
                  <a:lnTo>
                    <a:pt x="603" y="3"/>
                  </a:lnTo>
                  <a:lnTo>
                    <a:pt x="618" y="1"/>
                  </a:lnTo>
                  <a:lnTo>
                    <a:pt x="633" y="0"/>
                  </a:lnTo>
                  <a:lnTo>
                    <a:pt x="647" y="0"/>
                  </a:lnTo>
                  <a:lnTo>
                    <a:pt x="659" y="1"/>
                  </a:lnTo>
                  <a:lnTo>
                    <a:pt x="670" y="1"/>
                  </a:lnTo>
                  <a:lnTo>
                    <a:pt x="685" y="3"/>
                  </a:lnTo>
                  <a:lnTo>
                    <a:pt x="704" y="3"/>
                  </a:lnTo>
                  <a:lnTo>
                    <a:pt x="723" y="4"/>
                  </a:lnTo>
                  <a:lnTo>
                    <a:pt x="747" y="6"/>
                  </a:lnTo>
                  <a:lnTo>
                    <a:pt x="772" y="11"/>
                  </a:lnTo>
                  <a:lnTo>
                    <a:pt x="798" y="19"/>
                  </a:lnTo>
                  <a:lnTo>
                    <a:pt x="827" y="30"/>
                  </a:lnTo>
                  <a:lnTo>
                    <a:pt x="841" y="37"/>
                  </a:lnTo>
                  <a:lnTo>
                    <a:pt x="856" y="45"/>
                  </a:lnTo>
                  <a:lnTo>
                    <a:pt x="869" y="53"/>
                  </a:lnTo>
                  <a:lnTo>
                    <a:pt x="883" y="61"/>
                  </a:lnTo>
                  <a:lnTo>
                    <a:pt x="896" y="70"/>
                  </a:lnTo>
                  <a:lnTo>
                    <a:pt x="910" y="79"/>
                  </a:lnTo>
                  <a:lnTo>
                    <a:pt x="922" y="87"/>
                  </a:lnTo>
                  <a:lnTo>
                    <a:pt x="935" y="95"/>
                  </a:lnTo>
                  <a:lnTo>
                    <a:pt x="947" y="102"/>
                  </a:lnTo>
                  <a:lnTo>
                    <a:pt x="958" y="108"/>
                  </a:lnTo>
                  <a:lnTo>
                    <a:pt x="971" y="114"/>
                  </a:lnTo>
                  <a:lnTo>
                    <a:pt x="982" y="120"/>
                  </a:lnTo>
                  <a:lnTo>
                    <a:pt x="994" y="123"/>
                  </a:lnTo>
                  <a:lnTo>
                    <a:pt x="1005" y="126"/>
                  </a:lnTo>
                  <a:lnTo>
                    <a:pt x="1016" y="127"/>
                  </a:lnTo>
                  <a:lnTo>
                    <a:pt x="1028" y="127"/>
                  </a:lnTo>
                  <a:lnTo>
                    <a:pt x="1040" y="125"/>
                  </a:lnTo>
                  <a:lnTo>
                    <a:pt x="1054" y="122"/>
                  </a:lnTo>
                  <a:lnTo>
                    <a:pt x="1069" y="119"/>
                  </a:lnTo>
                  <a:lnTo>
                    <a:pt x="1085" y="114"/>
                  </a:lnTo>
                  <a:lnTo>
                    <a:pt x="1101" y="110"/>
                  </a:lnTo>
                  <a:lnTo>
                    <a:pt x="1117" y="106"/>
                  </a:lnTo>
                  <a:lnTo>
                    <a:pt x="1133" y="102"/>
                  </a:lnTo>
                  <a:lnTo>
                    <a:pt x="1149" y="97"/>
                  </a:lnTo>
                  <a:lnTo>
                    <a:pt x="1164" y="91"/>
                  </a:lnTo>
                  <a:lnTo>
                    <a:pt x="1180" y="87"/>
                  </a:lnTo>
                  <a:lnTo>
                    <a:pt x="1193" y="83"/>
                  </a:lnTo>
                  <a:lnTo>
                    <a:pt x="1205" y="80"/>
                  </a:lnTo>
                  <a:lnTo>
                    <a:pt x="1214" y="77"/>
                  </a:lnTo>
                  <a:lnTo>
                    <a:pt x="1221" y="75"/>
                  </a:lnTo>
                  <a:lnTo>
                    <a:pt x="1225" y="73"/>
                  </a:lnTo>
                  <a:lnTo>
                    <a:pt x="1227" y="73"/>
                  </a:lnTo>
                  <a:lnTo>
                    <a:pt x="1225" y="74"/>
                  </a:lnTo>
                  <a:lnTo>
                    <a:pt x="1221" y="76"/>
                  </a:lnTo>
                  <a:lnTo>
                    <a:pt x="1215" y="81"/>
                  </a:lnTo>
                  <a:lnTo>
                    <a:pt x="1208" y="88"/>
                  </a:lnTo>
                  <a:lnTo>
                    <a:pt x="1201" y="100"/>
                  </a:lnTo>
                  <a:lnTo>
                    <a:pt x="1195" y="117"/>
                  </a:lnTo>
                  <a:lnTo>
                    <a:pt x="1193" y="136"/>
                  </a:lnTo>
                  <a:lnTo>
                    <a:pt x="1193" y="163"/>
                  </a:lnTo>
                  <a:lnTo>
                    <a:pt x="1198" y="190"/>
                  </a:lnTo>
                  <a:lnTo>
                    <a:pt x="1205" y="213"/>
                  </a:lnTo>
                  <a:lnTo>
                    <a:pt x="1215" y="232"/>
                  </a:lnTo>
                  <a:lnTo>
                    <a:pt x="1228" y="247"/>
                  </a:lnTo>
                  <a:lnTo>
                    <a:pt x="1239" y="257"/>
                  </a:lnTo>
                  <a:lnTo>
                    <a:pt x="1250" y="266"/>
                  </a:lnTo>
                  <a:lnTo>
                    <a:pt x="1256" y="271"/>
                  </a:lnTo>
                  <a:lnTo>
                    <a:pt x="1259" y="272"/>
                  </a:lnTo>
                  <a:lnTo>
                    <a:pt x="1254" y="272"/>
                  </a:lnTo>
                  <a:lnTo>
                    <a:pt x="1241" y="271"/>
                  </a:lnTo>
                  <a:lnTo>
                    <a:pt x="1221" y="270"/>
                  </a:lnTo>
                  <a:lnTo>
                    <a:pt x="1197" y="269"/>
                  </a:lnTo>
                  <a:lnTo>
                    <a:pt x="1167" y="267"/>
                  </a:lnTo>
                  <a:lnTo>
                    <a:pt x="1138" y="266"/>
                  </a:lnTo>
                  <a:lnTo>
                    <a:pt x="1108" y="266"/>
                  </a:lnTo>
                  <a:lnTo>
                    <a:pt x="1079" y="266"/>
                  </a:lnTo>
                  <a:lnTo>
                    <a:pt x="1064" y="266"/>
                  </a:lnTo>
                  <a:lnTo>
                    <a:pt x="1050" y="267"/>
                  </a:lnTo>
                  <a:lnTo>
                    <a:pt x="1036" y="267"/>
                  </a:lnTo>
                  <a:lnTo>
                    <a:pt x="1024" y="269"/>
                  </a:lnTo>
                  <a:lnTo>
                    <a:pt x="1009" y="269"/>
                  </a:lnTo>
                  <a:lnTo>
                    <a:pt x="995" y="269"/>
                  </a:lnTo>
                  <a:lnTo>
                    <a:pt x="981" y="267"/>
                  </a:lnTo>
                  <a:lnTo>
                    <a:pt x="968" y="266"/>
                  </a:lnTo>
                  <a:lnTo>
                    <a:pt x="954" y="265"/>
                  </a:lnTo>
                  <a:lnTo>
                    <a:pt x="941" y="263"/>
                  </a:lnTo>
                  <a:lnTo>
                    <a:pt x="928" y="258"/>
                  </a:lnTo>
                  <a:lnTo>
                    <a:pt x="917" y="255"/>
                  </a:lnTo>
                  <a:lnTo>
                    <a:pt x="903" y="249"/>
                  </a:lnTo>
                  <a:lnTo>
                    <a:pt x="891" y="243"/>
                  </a:lnTo>
                  <a:lnTo>
                    <a:pt x="880" y="236"/>
                  </a:lnTo>
                  <a:lnTo>
                    <a:pt x="869" y="227"/>
                  </a:lnTo>
                  <a:lnTo>
                    <a:pt x="846" y="205"/>
                  </a:lnTo>
                  <a:lnTo>
                    <a:pt x="823" y="179"/>
                  </a:lnTo>
                  <a:lnTo>
                    <a:pt x="800" y="150"/>
                  </a:lnTo>
                  <a:lnTo>
                    <a:pt x="776" y="121"/>
                  </a:lnTo>
                  <a:lnTo>
                    <a:pt x="754" y="94"/>
                  </a:lnTo>
                  <a:lnTo>
                    <a:pt x="731" y="69"/>
                  </a:lnTo>
                  <a:lnTo>
                    <a:pt x="712" y="52"/>
                  </a:lnTo>
                  <a:lnTo>
                    <a:pt x="693" y="43"/>
                  </a:lnTo>
                  <a:lnTo>
                    <a:pt x="674" y="41"/>
                  </a:lnTo>
                  <a:lnTo>
                    <a:pt x="655" y="39"/>
                  </a:lnTo>
                  <a:lnTo>
                    <a:pt x="634" y="41"/>
                  </a:lnTo>
                  <a:lnTo>
                    <a:pt x="615" y="42"/>
                  </a:lnTo>
                  <a:lnTo>
                    <a:pt x="595" y="46"/>
                  </a:lnTo>
                  <a:lnTo>
                    <a:pt x="576" y="52"/>
                  </a:lnTo>
                  <a:lnTo>
                    <a:pt x="560" y="58"/>
                  </a:lnTo>
                  <a:lnTo>
                    <a:pt x="545" y="66"/>
                  </a:lnTo>
                  <a:lnTo>
                    <a:pt x="531" y="79"/>
                  </a:lnTo>
                  <a:lnTo>
                    <a:pt x="514" y="96"/>
                  </a:lnTo>
                  <a:lnTo>
                    <a:pt x="495" y="117"/>
                  </a:lnTo>
                  <a:lnTo>
                    <a:pt x="474" y="138"/>
                  </a:lnTo>
                  <a:lnTo>
                    <a:pt x="451" y="161"/>
                  </a:lnTo>
                  <a:lnTo>
                    <a:pt x="426" y="186"/>
                  </a:lnTo>
                  <a:lnTo>
                    <a:pt x="397" y="206"/>
                  </a:lnTo>
                  <a:lnTo>
                    <a:pt x="367" y="225"/>
                  </a:lnTo>
                  <a:lnTo>
                    <a:pt x="350" y="232"/>
                  </a:lnTo>
                  <a:lnTo>
                    <a:pt x="334" y="240"/>
                  </a:lnTo>
                  <a:lnTo>
                    <a:pt x="318" y="245"/>
                  </a:lnTo>
                  <a:lnTo>
                    <a:pt x="300" y="251"/>
                  </a:lnTo>
                  <a:lnTo>
                    <a:pt x="284" y="256"/>
                  </a:lnTo>
                  <a:lnTo>
                    <a:pt x="268" y="260"/>
                  </a:lnTo>
                  <a:lnTo>
                    <a:pt x="252" y="264"/>
                  </a:lnTo>
                  <a:lnTo>
                    <a:pt x="237" y="266"/>
                  </a:lnTo>
                  <a:lnTo>
                    <a:pt x="222" y="269"/>
                  </a:lnTo>
                  <a:lnTo>
                    <a:pt x="207" y="271"/>
                  </a:lnTo>
                  <a:lnTo>
                    <a:pt x="192" y="271"/>
                  </a:lnTo>
                  <a:lnTo>
                    <a:pt x="179" y="272"/>
                  </a:lnTo>
                  <a:lnTo>
                    <a:pt x="168" y="271"/>
                  </a:lnTo>
                  <a:lnTo>
                    <a:pt x="156" y="271"/>
                  </a:lnTo>
                  <a:lnTo>
                    <a:pt x="145" y="270"/>
                  </a:lnTo>
                  <a:lnTo>
                    <a:pt x="136" y="267"/>
                  </a:lnTo>
                  <a:lnTo>
                    <a:pt x="116" y="262"/>
                  </a:lnTo>
                  <a:lnTo>
                    <a:pt x="95" y="254"/>
                  </a:lnTo>
                  <a:lnTo>
                    <a:pt x="71" y="244"/>
                  </a:lnTo>
                  <a:lnTo>
                    <a:pt x="50" y="236"/>
                  </a:lnTo>
                  <a:lnTo>
                    <a:pt x="30" y="227"/>
                  </a:lnTo>
                  <a:lnTo>
                    <a:pt x="14" y="220"/>
                  </a:lnTo>
                  <a:lnTo>
                    <a:pt x="3" y="216"/>
                  </a:lnTo>
                  <a:lnTo>
                    <a:pt x="0" y="213"/>
                  </a:lnTo>
                  <a:lnTo>
                    <a:pt x="2" y="213"/>
                  </a:lnTo>
                  <a:lnTo>
                    <a:pt x="10" y="214"/>
                  </a:lnTo>
                  <a:lnTo>
                    <a:pt x="21" y="216"/>
                  </a:lnTo>
                  <a:lnTo>
                    <a:pt x="33" y="216"/>
                  </a:lnTo>
                  <a:lnTo>
                    <a:pt x="49" y="214"/>
                  </a:lnTo>
                  <a:lnTo>
                    <a:pt x="63" y="210"/>
                  </a:lnTo>
                  <a:lnTo>
                    <a:pt x="78" y="204"/>
                  </a:lnTo>
                  <a:lnTo>
                    <a:pt x="90" y="195"/>
                  </a:lnTo>
                  <a:lnTo>
                    <a:pt x="99" y="180"/>
                  </a:lnTo>
                  <a:lnTo>
                    <a:pt x="101" y="163"/>
                  </a:lnTo>
                  <a:lnTo>
                    <a:pt x="100" y="145"/>
                  </a:lnTo>
                  <a:lnTo>
                    <a:pt x="95" y="126"/>
                  </a:lnTo>
                  <a:lnTo>
                    <a:pt x="88" y="108"/>
                  </a:lnTo>
                  <a:lnTo>
                    <a:pt x="83" y="95"/>
                  </a:lnTo>
                  <a:lnTo>
                    <a:pt x="78" y="84"/>
                  </a:lnTo>
                  <a:lnTo>
                    <a:pt x="77" y="81"/>
                  </a:lnTo>
                  <a:lnTo>
                    <a:pt x="79" y="83"/>
                  </a:lnTo>
                  <a:lnTo>
                    <a:pt x="86" y="90"/>
                  </a:lnTo>
                  <a:lnTo>
                    <a:pt x="99" y="102"/>
                  </a:lnTo>
                  <a:lnTo>
                    <a:pt x="113" y="113"/>
                  </a:lnTo>
                  <a:lnTo>
                    <a:pt x="128" y="126"/>
                  </a:lnTo>
                  <a:lnTo>
                    <a:pt x="145" y="136"/>
                  </a:lnTo>
                  <a:lnTo>
                    <a:pt x="163" y="145"/>
                  </a:lnTo>
                  <a:lnTo>
                    <a:pt x="179" y="149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4" name="Freeform 201"/>
            <p:cNvSpPr>
              <a:spLocks/>
            </p:cNvSpPr>
            <p:nvPr/>
          </p:nvSpPr>
          <p:spPr bwMode="auto">
            <a:xfrm>
              <a:off x="922" y="1389"/>
              <a:ext cx="375" cy="176"/>
            </a:xfrm>
            <a:custGeom>
              <a:avLst/>
              <a:gdLst>
                <a:gd name="T0" fmla="*/ 6 w 749"/>
                <a:gd name="T1" fmla="*/ 3 h 351"/>
                <a:gd name="T2" fmla="*/ 5 w 749"/>
                <a:gd name="T3" fmla="*/ 2 h 351"/>
                <a:gd name="T4" fmla="*/ 5 w 749"/>
                <a:gd name="T5" fmla="*/ 1 h 351"/>
                <a:gd name="T6" fmla="*/ 4 w 749"/>
                <a:gd name="T7" fmla="*/ 1 h 351"/>
                <a:gd name="T8" fmla="*/ 3 w 749"/>
                <a:gd name="T9" fmla="*/ 1 h 351"/>
                <a:gd name="T10" fmla="*/ 2 w 749"/>
                <a:gd name="T11" fmla="*/ 1 h 351"/>
                <a:gd name="T12" fmla="*/ 1 w 749"/>
                <a:gd name="T13" fmla="*/ 1 h 351"/>
                <a:gd name="T14" fmla="*/ 1 w 749"/>
                <a:gd name="T15" fmla="*/ 1 h 351"/>
                <a:gd name="T16" fmla="*/ 1 w 749"/>
                <a:gd name="T17" fmla="*/ 1 h 351"/>
                <a:gd name="T18" fmla="*/ 1 w 749"/>
                <a:gd name="T19" fmla="*/ 2 h 351"/>
                <a:gd name="T20" fmla="*/ 1 w 749"/>
                <a:gd name="T21" fmla="*/ 2 h 351"/>
                <a:gd name="T22" fmla="*/ 1 w 749"/>
                <a:gd name="T23" fmla="*/ 3 h 351"/>
                <a:gd name="T24" fmla="*/ 1 w 749"/>
                <a:gd name="T25" fmla="*/ 4 h 351"/>
                <a:gd name="T26" fmla="*/ 1 w 749"/>
                <a:gd name="T27" fmla="*/ 6 h 351"/>
                <a:gd name="T28" fmla="*/ 1 w 749"/>
                <a:gd name="T29" fmla="*/ 6 h 351"/>
                <a:gd name="T30" fmla="*/ 1 w 749"/>
                <a:gd name="T31" fmla="*/ 6 h 351"/>
                <a:gd name="T32" fmla="*/ 2 w 749"/>
                <a:gd name="T33" fmla="*/ 6 h 351"/>
                <a:gd name="T34" fmla="*/ 3 w 749"/>
                <a:gd name="T35" fmla="*/ 6 h 351"/>
                <a:gd name="T36" fmla="*/ 4 w 749"/>
                <a:gd name="T37" fmla="*/ 6 h 351"/>
                <a:gd name="T38" fmla="*/ 5 w 749"/>
                <a:gd name="T39" fmla="*/ 5 h 351"/>
                <a:gd name="T40" fmla="*/ 5 w 749"/>
                <a:gd name="T41" fmla="*/ 5 h 351"/>
                <a:gd name="T42" fmla="*/ 6 w 749"/>
                <a:gd name="T43" fmla="*/ 5 h 351"/>
                <a:gd name="T44" fmla="*/ 6 w 749"/>
                <a:gd name="T45" fmla="*/ 5 h 351"/>
                <a:gd name="T46" fmla="*/ 6 w 749"/>
                <a:gd name="T47" fmla="*/ 5 h 351"/>
                <a:gd name="T48" fmla="*/ 7 w 749"/>
                <a:gd name="T49" fmla="*/ 5 h 351"/>
                <a:gd name="T50" fmla="*/ 7 w 749"/>
                <a:gd name="T51" fmla="*/ 5 h 351"/>
                <a:gd name="T52" fmla="*/ 8 w 749"/>
                <a:gd name="T53" fmla="*/ 5 h 351"/>
                <a:gd name="T54" fmla="*/ 8 w 749"/>
                <a:gd name="T55" fmla="*/ 5 h 351"/>
                <a:gd name="T56" fmla="*/ 9 w 749"/>
                <a:gd name="T57" fmla="*/ 5 h 351"/>
                <a:gd name="T58" fmla="*/ 10 w 749"/>
                <a:gd name="T59" fmla="*/ 6 h 351"/>
                <a:gd name="T60" fmla="*/ 10 w 749"/>
                <a:gd name="T61" fmla="*/ 6 h 351"/>
                <a:gd name="T62" fmla="*/ 11 w 749"/>
                <a:gd name="T63" fmla="*/ 6 h 351"/>
                <a:gd name="T64" fmla="*/ 12 w 749"/>
                <a:gd name="T65" fmla="*/ 6 h 351"/>
                <a:gd name="T66" fmla="*/ 12 w 749"/>
                <a:gd name="T67" fmla="*/ 6 h 351"/>
                <a:gd name="T68" fmla="*/ 12 w 749"/>
                <a:gd name="T69" fmla="*/ 5 h 351"/>
                <a:gd name="T70" fmla="*/ 12 w 749"/>
                <a:gd name="T71" fmla="*/ 4 h 351"/>
                <a:gd name="T72" fmla="*/ 12 w 749"/>
                <a:gd name="T73" fmla="*/ 3 h 351"/>
                <a:gd name="T74" fmla="*/ 12 w 749"/>
                <a:gd name="T75" fmla="*/ 2 h 351"/>
                <a:gd name="T76" fmla="*/ 12 w 749"/>
                <a:gd name="T77" fmla="*/ 1 h 351"/>
                <a:gd name="T78" fmla="*/ 12 w 749"/>
                <a:gd name="T79" fmla="*/ 1 h 351"/>
                <a:gd name="T80" fmla="*/ 12 w 749"/>
                <a:gd name="T81" fmla="*/ 1 h 351"/>
                <a:gd name="T82" fmla="*/ 11 w 749"/>
                <a:gd name="T83" fmla="*/ 0 h 351"/>
                <a:gd name="T84" fmla="*/ 11 w 749"/>
                <a:gd name="T85" fmla="*/ 1 h 351"/>
                <a:gd name="T86" fmla="*/ 10 w 749"/>
                <a:gd name="T87" fmla="*/ 1 h 351"/>
                <a:gd name="T88" fmla="*/ 10 w 749"/>
                <a:gd name="T89" fmla="*/ 1 h 351"/>
                <a:gd name="T90" fmla="*/ 9 w 749"/>
                <a:gd name="T91" fmla="*/ 1 h 351"/>
                <a:gd name="T92" fmla="*/ 8 w 749"/>
                <a:gd name="T93" fmla="*/ 1 h 351"/>
                <a:gd name="T94" fmla="*/ 8 w 749"/>
                <a:gd name="T95" fmla="*/ 2 h 351"/>
                <a:gd name="T96" fmla="*/ 8 w 749"/>
                <a:gd name="T97" fmla="*/ 2 h 351"/>
                <a:gd name="T98" fmla="*/ 8 w 749"/>
                <a:gd name="T99" fmla="*/ 3 h 351"/>
                <a:gd name="T100" fmla="*/ 7 w 749"/>
                <a:gd name="T101" fmla="*/ 2 h 351"/>
                <a:gd name="T102" fmla="*/ 7 w 749"/>
                <a:gd name="T103" fmla="*/ 2 h 351"/>
                <a:gd name="T104" fmla="*/ 6 w 749"/>
                <a:gd name="T105" fmla="*/ 2 h 351"/>
                <a:gd name="T106" fmla="*/ 6 w 749"/>
                <a:gd name="T107" fmla="*/ 2 h 351"/>
                <a:gd name="T108" fmla="*/ 6 w 749"/>
                <a:gd name="T109" fmla="*/ 3 h 35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49"/>
                <a:gd name="T166" fmla="*/ 0 h 351"/>
                <a:gd name="T167" fmla="*/ 749 w 749"/>
                <a:gd name="T168" fmla="*/ 351 h 35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49" h="351">
                  <a:moveTo>
                    <a:pt x="330" y="135"/>
                  </a:moveTo>
                  <a:lnTo>
                    <a:pt x="328" y="130"/>
                  </a:lnTo>
                  <a:lnTo>
                    <a:pt x="320" y="117"/>
                  </a:lnTo>
                  <a:lnTo>
                    <a:pt x="307" y="98"/>
                  </a:lnTo>
                  <a:lnTo>
                    <a:pt x="290" y="76"/>
                  </a:lnTo>
                  <a:lnTo>
                    <a:pt x="268" y="54"/>
                  </a:lnTo>
                  <a:lnTo>
                    <a:pt x="240" y="33"/>
                  </a:lnTo>
                  <a:lnTo>
                    <a:pt x="210" y="17"/>
                  </a:lnTo>
                  <a:lnTo>
                    <a:pt x="175" y="9"/>
                  </a:lnTo>
                  <a:lnTo>
                    <a:pt x="141" y="6"/>
                  </a:lnTo>
                  <a:lnTo>
                    <a:pt x="111" y="5"/>
                  </a:lnTo>
                  <a:lnTo>
                    <a:pt x="88" y="6"/>
                  </a:lnTo>
                  <a:lnTo>
                    <a:pt x="66" y="7"/>
                  </a:lnTo>
                  <a:lnTo>
                    <a:pt x="49" y="12"/>
                  </a:lnTo>
                  <a:lnTo>
                    <a:pt x="35" y="16"/>
                  </a:lnTo>
                  <a:lnTo>
                    <a:pt x="20" y="23"/>
                  </a:lnTo>
                  <a:lnTo>
                    <a:pt x="9" y="31"/>
                  </a:lnTo>
                  <a:lnTo>
                    <a:pt x="1" y="40"/>
                  </a:lnTo>
                  <a:lnTo>
                    <a:pt x="0" y="54"/>
                  </a:lnTo>
                  <a:lnTo>
                    <a:pt x="2" y="70"/>
                  </a:lnTo>
                  <a:lnTo>
                    <a:pt x="8" y="87"/>
                  </a:lnTo>
                  <a:lnTo>
                    <a:pt x="15" y="109"/>
                  </a:lnTo>
                  <a:lnTo>
                    <a:pt x="23" y="131"/>
                  </a:lnTo>
                  <a:lnTo>
                    <a:pt x="28" y="155"/>
                  </a:lnTo>
                  <a:lnTo>
                    <a:pt x="32" y="182"/>
                  </a:lnTo>
                  <a:lnTo>
                    <a:pt x="31" y="237"/>
                  </a:lnTo>
                  <a:lnTo>
                    <a:pt x="25" y="286"/>
                  </a:lnTo>
                  <a:lnTo>
                    <a:pt x="19" y="321"/>
                  </a:lnTo>
                  <a:lnTo>
                    <a:pt x="16" y="335"/>
                  </a:lnTo>
                  <a:lnTo>
                    <a:pt x="18" y="336"/>
                  </a:lnTo>
                  <a:lnTo>
                    <a:pt x="25" y="340"/>
                  </a:lnTo>
                  <a:lnTo>
                    <a:pt x="40" y="344"/>
                  </a:lnTo>
                  <a:lnTo>
                    <a:pt x="57" y="348"/>
                  </a:lnTo>
                  <a:lnTo>
                    <a:pt x="81" y="351"/>
                  </a:lnTo>
                  <a:lnTo>
                    <a:pt x="111" y="351"/>
                  </a:lnTo>
                  <a:lnTo>
                    <a:pt x="147" y="348"/>
                  </a:lnTo>
                  <a:lnTo>
                    <a:pt x="186" y="340"/>
                  </a:lnTo>
                  <a:lnTo>
                    <a:pt x="225" y="327"/>
                  </a:lnTo>
                  <a:lnTo>
                    <a:pt x="255" y="313"/>
                  </a:lnTo>
                  <a:lnTo>
                    <a:pt x="276" y="297"/>
                  </a:lnTo>
                  <a:lnTo>
                    <a:pt x="292" y="282"/>
                  </a:lnTo>
                  <a:lnTo>
                    <a:pt x="306" y="271"/>
                  </a:lnTo>
                  <a:lnTo>
                    <a:pt x="316" y="264"/>
                  </a:lnTo>
                  <a:lnTo>
                    <a:pt x="326" y="261"/>
                  </a:lnTo>
                  <a:lnTo>
                    <a:pt x="337" y="266"/>
                  </a:lnTo>
                  <a:lnTo>
                    <a:pt x="351" y="273"/>
                  </a:lnTo>
                  <a:lnTo>
                    <a:pt x="366" y="277"/>
                  </a:lnTo>
                  <a:lnTo>
                    <a:pt x="381" y="280"/>
                  </a:lnTo>
                  <a:lnTo>
                    <a:pt x="397" y="280"/>
                  </a:lnTo>
                  <a:lnTo>
                    <a:pt x="414" y="279"/>
                  </a:lnTo>
                  <a:lnTo>
                    <a:pt x="431" y="275"/>
                  </a:lnTo>
                  <a:lnTo>
                    <a:pt x="448" y="272"/>
                  </a:lnTo>
                  <a:lnTo>
                    <a:pt x="466" y="267"/>
                  </a:lnTo>
                  <a:lnTo>
                    <a:pt x="482" y="265"/>
                  </a:lnTo>
                  <a:lnTo>
                    <a:pt x="496" y="268"/>
                  </a:lnTo>
                  <a:lnTo>
                    <a:pt x="511" y="275"/>
                  </a:lnTo>
                  <a:lnTo>
                    <a:pt x="526" y="287"/>
                  </a:lnTo>
                  <a:lnTo>
                    <a:pt x="541" y="298"/>
                  </a:lnTo>
                  <a:lnTo>
                    <a:pt x="558" y="311"/>
                  </a:lnTo>
                  <a:lnTo>
                    <a:pt x="579" y="321"/>
                  </a:lnTo>
                  <a:lnTo>
                    <a:pt x="602" y="330"/>
                  </a:lnTo>
                  <a:lnTo>
                    <a:pt x="628" y="337"/>
                  </a:lnTo>
                  <a:lnTo>
                    <a:pt x="654" y="340"/>
                  </a:lnTo>
                  <a:lnTo>
                    <a:pt x="678" y="340"/>
                  </a:lnTo>
                  <a:lnTo>
                    <a:pt x="701" y="337"/>
                  </a:lnTo>
                  <a:lnTo>
                    <a:pt x="719" y="334"/>
                  </a:lnTo>
                  <a:lnTo>
                    <a:pt x="734" y="330"/>
                  </a:lnTo>
                  <a:lnTo>
                    <a:pt x="746" y="328"/>
                  </a:lnTo>
                  <a:lnTo>
                    <a:pt x="749" y="327"/>
                  </a:lnTo>
                  <a:lnTo>
                    <a:pt x="746" y="313"/>
                  </a:lnTo>
                  <a:lnTo>
                    <a:pt x="740" y="276"/>
                  </a:lnTo>
                  <a:lnTo>
                    <a:pt x="736" y="228"/>
                  </a:lnTo>
                  <a:lnTo>
                    <a:pt x="738" y="176"/>
                  </a:lnTo>
                  <a:lnTo>
                    <a:pt x="742" y="136"/>
                  </a:lnTo>
                  <a:lnTo>
                    <a:pt x="745" y="108"/>
                  </a:lnTo>
                  <a:lnTo>
                    <a:pt x="745" y="82"/>
                  </a:lnTo>
                  <a:lnTo>
                    <a:pt x="744" y="41"/>
                  </a:lnTo>
                  <a:lnTo>
                    <a:pt x="742" y="30"/>
                  </a:lnTo>
                  <a:lnTo>
                    <a:pt x="738" y="20"/>
                  </a:lnTo>
                  <a:lnTo>
                    <a:pt x="731" y="13"/>
                  </a:lnTo>
                  <a:lnTo>
                    <a:pt x="722" y="7"/>
                  </a:lnTo>
                  <a:lnTo>
                    <a:pt x="713" y="3"/>
                  </a:lnTo>
                  <a:lnTo>
                    <a:pt x="701" y="1"/>
                  </a:lnTo>
                  <a:lnTo>
                    <a:pt x="687" y="0"/>
                  </a:lnTo>
                  <a:lnTo>
                    <a:pt x="672" y="1"/>
                  </a:lnTo>
                  <a:lnTo>
                    <a:pt x="657" y="2"/>
                  </a:lnTo>
                  <a:lnTo>
                    <a:pt x="642" y="6"/>
                  </a:lnTo>
                  <a:lnTo>
                    <a:pt x="624" y="9"/>
                  </a:lnTo>
                  <a:lnTo>
                    <a:pt x="608" y="14"/>
                  </a:lnTo>
                  <a:lnTo>
                    <a:pt x="590" y="20"/>
                  </a:lnTo>
                  <a:lnTo>
                    <a:pt x="574" y="28"/>
                  </a:lnTo>
                  <a:lnTo>
                    <a:pt x="557" y="35"/>
                  </a:lnTo>
                  <a:lnTo>
                    <a:pt x="541" y="41"/>
                  </a:lnTo>
                  <a:lnTo>
                    <a:pt x="512" y="58"/>
                  </a:lnTo>
                  <a:lnTo>
                    <a:pt x="491" y="75"/>
                  </a:lnTo>
                  <a:lnTo>
                    <a:pt x="476" y="90"/>
                  </a:lnTo>
                  <a:lnTo>
                    <a:pt x="466" y="105"/>
                  </a:lnTo>
                  <a:lnTo>
                    <a:pt x="459" y="119"/>
                  </a:lnTo>
                  <a:lnTo>
                    <a:pt x="456" y="128"/>
                  </a:lnTo>
                  <a:lnTo>
                    <a:pt x="453" y="135"/>
                  </a:lnTo>
                  <a:lnTo>
                    <a:pt x="453" y="137"/>
                  </a:lnTo>
                  <a:lnTo>
                    <a:pt x="448" y="127"/>
                  </a:lnTo>
                  <a:lnTo>
                    <a:pt x="436" y="117"/>
                  </a:lnTo>
                  <a:lnTo>
                    <a:pt x="421" y="109"/>
                  </a:lnTo>
                  <a:lnTo>
                    <a:pt x="403" y="105"/>
                  </a:lnTo>
                  <a:lnTo>
                    <a:pt x="384" y="105"/>
                  </a:lnTo>
                  <a:lnTo>
                    <a:pt x="365" y="108"/>
                  </a:lnTo>
                  <a:lnTo>
                    <a:pt x="346" y="119"/>
                  </a:lnTo>
                  <a:lnTo>
                    <a:pt x="330" y="135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5" name="Freeform 202"/>
            <p:cNvSpPr>
              <a:spLocks/>
            </p:cNvSpPr>
            <p:nvPr/>
          </p:nvSpPr>
          <p:spPr bwMode="auto">
            <a:xfrm>
              <a:off x="1192" y="1389"/>
              <a:ext cx="72" cy="170"/>
            </a:xfrm>
            <a:custGeom>
              <a:avLst/>
              <a:gdLst>
                <a:gd name="T0" fmla="*/ 0 w 144"/>
                <a:gd name="T1" fmla="*/ 5 h 340"/>
                <a:gd name="T2" fmla="*/ 1 w 144"/>
                <a:gd name="T3" fmla="*/ 5 h 340"/>
                <a:gd name="T4" fmla="*/ 1 w 144"/>
                <a:gd name="T5" fmla="*/ 5 h 340"/>
                <a:gd name="T6" fmla="*/ 1 w 144"/>
                <a:gd name="T7" fmla="*/ 5 h 340"/>
                <a:gd name="T8" fmla="*/ 1 w 144"/>
                <a:gd name="T9" fmla="*/ 5 h 340"/>
                <a:gd name="T10" fmla="*/ 1 w 144"/>
                <a:gd name="T11" fmla="*/ 5 h 340"/>
                <a:gd name="T12" fmla="*/ 1 w 144"/>
                <a:gd name="T13" fmla="*/ 5 h 340"/>
                <a:gd name="T14" fmla="*/ 1 w 144"/>
                <a:gd name="T15" fmla="*/ 5 h 340"/>
                <a:gd name="T16" fmla="*/ 1 w 144"/>
                <a:gd name="T17" fmla="*/ 5 h 340"/>
                <a:gd name="T18" fmla="*/ 1 w 144"/>
                <a:gd name="T19" fmla="*/ 5 h 340"/>
                <a:gd name="T20" fmla="*/ 1 w 144"/>
                <a:gd name="T21" fmla="*/ 5 h 340"/>
                <a:gd name="T22" fmla="*/ 1 w 144"/>
                <a:gd name="T23" fmla="*/ 5 h 340"/>
                <a:gd name="T24" fmla="*/ 1 w 144"/>
                <a:gd name="T25" fmla="*/ 5 h 340"/>
                <a:gd name="T26" fmla="*/ 1 w 144"/>
                <a:gd name="T27" fmla="*/ 5 h 340"/>
                <a:gd name="T28" fmla="*/ 1 w 144"/>
                <a:gd name="T29" fmla="*/ 5 h 340"/>
                <a:gd name="T30" fmla="*/ 2 w 144"/>
                <a:gd name="T31" fmla="*/ 5 h 340"/>
                <a:gd name="T32" fmla="*/ 2 w 144"/>
                <a:gd name="T33" fmla="*/ 5 h 340"/>
                <a:gd name="T34" fmla="*/ 2 w 144"/>
                <a:gd name="T35" fmla="*/ 5 h 340"/>
                <a:gd name="T36" fmla="*/ 2 w 144"/>
                <a:gd name="T37" fmla="*/ 5 h 340"/>
                <a:gd name="T38" fmla="*/ 2 w 144"/>
                <a:gd name="T39" fmla="*/ 5 h 340"/>
                <a:gd name="T40" fmla="*/ 2 w 144"/>
                <a:gd name="T41" fmla="*/ 5 h 340"/>
                <a:gd name="T42" fmla="*/ 2 w 144"/>
                <a:gd name="T43" fmla="*/ 1 h 340"/>
                <a:gd name="T44" fmla="*/ 2 w 144"/>
                <a:gd name="T45" fmla="*/ 1 h 340"/>
                <a:gd name="T46" fmla="*/ 2 w 144"/>
                <a:gd name="T47" fmla="*/ 1 h 340"/>
                <a:gd name="T48" fmla="*/ 2 w 144"/>
                <a:gd name="T49" fmla="*/ 1 h 340"/>
                <a:gd name="T50" fmla="*/ 2 w 144"/>
                <a:gd name="T51" fmla="*/ 0 h 340"/>
                <a:gd name="T52" fmla="*/ 1 w 144"/>
                <a:gd name="T53" fmla="*/ 1 h 340"/>
                <a:gd name="T54" fmla="*/ 1 w 144"/>
                <a:gd name="T55" fmla="*/ 1 h 340"/>
                <a:gd name="T56" fmla="*/ 1 w 144"/>
                <a:gd name="T57" fmla="*/ 1 h 340"/>
                <a:gd name="T58" fmla="*/ 1 w 144"/>
                <a:gd name="T59" fmla="*/ 1 h 340"/>
                <a:gd name="T60" fmla="*/ 1 w 144"/>
                <a:gd name="T61" fmla="*/ 1 h 340"/>
                <a:gd name="T62" fmla="*/ 1 w 144"/>
                <a:gd name="T63" fmla="*/ 1 h 340"/>
                <a:gd name="T64" fmla="*/ 1 w 144"/>
                <a:gd name="T65" fmla="*/ 1 h 340"/>
                <a:gd name="T66" fmla="*/ 0 w 144"/>
                <a:gd name="T67" fmla="*/ 1 h 340"/>
                <a:gd name="T68" fmla="*/ 0 w 144"/>
                <a:gd name="T69" fmla="*/ 1 h 340"/>
                <a:gd name="T70" fmla="*/ 0 w 144"/>
                <a:gd name="T71" fmla="*/ 5 h 340"/>
                <a:gd name="T72" fmla="*/ 0 w 144"/>
                <a:gd name="T73" fmla="*/ 5 h 34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4"/>
                <a:gd name="T112" fmla="*/ 0 h 340"/>
                <a:gd name="T113" fmla="*/ 144 w 144"/>
                <a:gd name="T114" fmla="*/ 340 h 34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4" h="340">
                  <a:moveTo>
                    <a:pt x="0" y="297"/>
                  </a:moveTo>
                  <a:lnTo>
                    <a:pt x="6" y="302"/>
                  </a:lnTo>
                  <a:lnTo>
                    <a:pt x="13" y="306"/>
                  </a:lnTo>
                  <a:lnTo>
                    <a:pt x="20" y="312"/>
                  </a:lnTo>
                  <a:lnTo>
                    <a:pt x="26" y="315"/>
                  </a:lnTo>
                  <a:lnTo>
                    <a:pt x="36" y="320"/>
                  </a:lnTo>
                  <a:lnTo>
                    <a:pt x="44" y="324"/>
                  </a:lnTo>
                  <a:lnTo>
                    <a:pt x="52" y="327"/>
                  </a:lnTo>
                  <a:lnTo>
                    <a:pt x="61" y="330"/>
                  </a:lnTo>
                  <a:lnTo>
                    <a:pt x="70" y="334"/>
                  </a:lnTo>
                  <a:lnTo>
                    <a:pt x="81" y="336"/>
                  </a:lnTo>
                  <a:lnTo>
                    <a:pt x="92" y="338"/>
                  </a:lnTo>
                  <a:lnTo>
                    <a:pt x="101" y="338"/>
                  </a:lnTo>
                  <a:lnTo>
                    <a:pt x="112" y="340"/>
                  </a:lnTo>
                  <a:lnTo>
                    <a:pt x="122" y="340"/>
                  </a:lnTo>
                  <a:lnTo>
                    <a:pt x="131" y="340"/>
                  </a:lnTo>
                  <a:lnTo>
                    <a:pt x="142" y="338"/>
                  </a:lnTo>
                  <a:lnTo>
                    <a:pt x="143" y="334"/>
                  </a:lnTo>
                  <a:lnTo>
                    <a:pt x="143" y="328"/>
                  </a:lnTo>
                  <a:lnTo>
                    <a:pt x="144" y="325"/>
                  </a:lnTo>
                  <a:lnTo>
                    <a:pt x="144" y="320"/>
                  </a:lnTo>
                  <a:lnTo>
                    <a:pt x="144" y="24"/>
                  </a:lnTo>
                  <a:lnTo>
                    <a:pt x="144" y="17"/>
                  </a:lnTo>
                  <a:lnTo>
                    <a:pt x="143" y="12"/>
                  </a:lnTo>
                  <a:lnTo>
                    <a:pt x="142" y="6"/>
                  </a:lnTo>
                  <a:lnTo>
                    <a:pt x="139" y="0"/>
                  </a:lnTo>
                  <a:lnTo>
                    <a:pt x="123" y="1"/>
                  </a:lnTo>
                  <a:lnTo>
                    <a:pt x="107" y="5"/>
                  </a:lnTo>
                  <a:lnTo>
                    <a:pt x="90" y="8"/>
                  </a:lnTo>
                  <a:lnTo>
                    <a:pt x="71" y="13"/>
                  </a:lnTo>
                  <a:lnTo>
                    <a:pt x="53" y="18"/>
                  </a:lnTo>
                  <a:lnTo>
                    <a:pt x="36" y="26"/>
                  </a:lnTo>
                  <a:lnTo>
                    <a:pt x="17" y="33"/>
                  </a:lnTo>
                  <a:lnTo>
                    <a:pt x="0" y="41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6" name="Freeform 203"/>
            <p:cNvSpPr>
              <a:spLocks/>
            </p:cNvSpPr>
            <p:nvPr/>
          </p:nvSpPr>
          <p:spPr bwMode="auto">
            <a:xfrm>
              <a:off x="1196" y="1390"/>
              <a:ext cx="64" cy="169"/>
            </a:xfrm>
            <a:custGeom>
              <a:avLst/>
              <a:gdLst>
                <a:gd name="T0" fmla="*/ 0 w 127"/>
                <a:gd name="T1" fmla="*/ 4 h 339"/>
                <a:gd name="T2" fmla="*/ 1 w 127"/>
                <a:gd name="T3" fmla="*/ 4 h 339"/>
                <a:gd name="T4" fmla="*/ 1 w 127"/>
                <a:gd name="T5" fmla="*/ 4 h 339"/>
                <a:gd name="T6" fmla="*/ 1 w 127"/>
                <a:gd name="T7" fmla="*/ 4 h 339"/>
                <a:gd name="T8" fmla="*/ 1 w 127"/>
                <a:gd name="T9" fmla="*/ 4 h 339"/>
                <a:gd name="T10" fmla="*/ 1 w 127"/>
                <a:gd name="T11" fmla="*/ 5 h 339"/>
                <a:gd name="T12" fmla="*/ 1 w 127"/>
                <a:gd name="T13" fmla="*/ 5 h 339"/>
                <a:gd name="T14" fmla="*/ 1 w 127"/>
                <a:gd name="T15" fmla="*/ 5 h 339"/>
                <a:gd name="T16" fmla="*/ 1 w 127"/>
                <a:gd name="T17" fmla="*/ 5 h 339"/>
                <a:gd name="T18" fmla="*/ 1 w 127"/>
                <a:gd name="T19" fmla="*/ 5 h 339"/>
                <a:gd name="T20" fmla="*/ 2 w 127"/>
                <a:gd name="T21" fmla="*/ 5 h 339"/>
                <a:gd name="T22" fmla="*/ 2 w 127"/>
                <a:gd name="T23" fmla="*/ 5 h 339"/>
                <a:gd name="T24" fmla="*/ 2 w 127"/>
                <a:gd name="T25" fmla="*/ 5 h 339"/>
                <a:gd name="T26" fmla="*/ 2 w 127"/>
                <a:gd name="T27" fmla="*/ 5 h 339"/>
                <a:gd name="T28" fmla="*/ 2 w 127"/>
                <a:gd name="T29" fmla="*/ 5 h 339"/>
                <a:gd name="T30" fmla="*/ 2 w 127"/>
                <a:gd name="T31" fmla="*/ 5 h 339"/>
                <a:gd name="T32" fmla="*/ 2 w 127"/>
                <a:gd name="T33" fmla="*/ 5 h 339"/>
                <a:gd name="T34" fmla="*/ 2 w 127"/>
                <a:gd name="T35" fmla="*/ 5 h 339"/>
                <a:gd name="T36" fmla="*/ 2 w 127"/>
                <a:gd name="T37" fmla="*/ 5 h 339"/>
                <a:gd name="T38" fmla="*/ 2 w 127"/>
                <a:gd name="T39" fmla="*/ 5 h 339"/>
                <a:gd name="T40" fmla="*/ 2 w 127"/>
                <a:gd name="T41" fmla="*/ 4 h 339"/>
                <a:gd name="T42" fmla="*/ 2 w 127"/>
                <a:gd name="T43" fmla="*/ 0 h 339"/>
                <a:gd name="T44" fmla="*/ 2 w 127"/>
                <a:gd name="T45" fmla="*/ 0 h 339"/>
                <a:gd name="T46" fmla="*/ 2 w 127"/>
                <a:gd name="T47" fmla="*/ 0 h 339"/>
                <a:gd name="T48" fmla="*/ 2 w 127"/>
                <a:gd name="T49" fmla="*/ 0 h 339"/>
                <a:gd name="T50" fmla="*/ 2 w 127"/>
                <a:gd name="T51" fmla="*/ 0 h 339"/>
                <a:gd name="T52" fmla="*/ 2 w 127"/>
                <a:gd name="T53" fmla="*/ 0 h 339"/>
                <a:gd name="T54" fmla="*/ 2 w 127"/>
                <a:gd name="T55" fmla="*/ 0 h 339"/>
                <a:gd name="T56" fmla="*/ 2 w 127"/>
                <a:gd name="T57" fmla="*/ 0 h 339"/>
                <a:gd name="T58" fmla="*/ 1 w 127"/>
                <a:gd name="T59" fmla="*/ 0 h 339"/>
                <a:gd name="T60" fmla="*/ 1 w 127"/>
                <a:gd name="T61" fmla="*/ 0 h 339"/>
                <a:gd name="T62" fmla="*/ 1 w 127"/>
                <a:gd name="T63" fmla="*/ 0 h 339"/>
                <a:gd name="T64" fmla="*/ 1 w 127"/>
                <a:gd name="T65" fmla="*/ 0 h 339"/>
                <a:gd name="T66" fmla="*/ 0 w 127"/>
                <a:gd name="T67" fmla="*/ 0 h 339"/>
                <a:gd name="T68" fmla="*/ 0 w 127"/>
                <a:gd name="T69" fmla="*/ 4 h 339"/>
                <a:gd name="T70" fmla="*/ 0 w 127"/>
                <a:gd name="T71" fmla="*/ 4 h 3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339"/>
                <a:gd name="T110" fmla="*/ 127 w 127"/>
                <a:gd name="T111" fmla="*/ 339 h 33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339">
                  <a:moveTo>
                    <a:pt x="0" y="302"/>
                  </a:moveTo>
                  <a:lnTo>
                    <a:pt x="6" y="305"/>
                  </a:lnTo>
                  <a:lnTo>
                    <a:pt x="10" y="311"/>
                  </a:lnTo>
                  <a:lnTo>
                    <a:pt x="17" y="314"/>
                  </a:lnTo>
                  <a:lnTo>
                    <a:pt x="23" y="318"/>
                  </a:lnTo>
                  <a:lnTo>
                    <a:pt x="31" y="320"/>
                  </a:lnTo>
                  <a:lnTo>
                    <a:pt x="38" y="324"/>
                  </a:lnTo>
                  <a:lnTo>
                    <a:pt x="45" y="327"/>
                  </a:lnTo>
                  <a:lnTo>
                    <a:pt x="53" y="329"/>
                  </a:lnTo>
                  <a:lnTo>
                    <a:pt x="62" y="333"/>
                  </a:lnTo>
                  <a:lnTo>
                    <a:pt x="70" y="335"/>
                  </a:lnTo>
                  <a:lnTo>
                    <a:pt x="81" y="336"/>
                  </a:lnTo>
                  <a:lnTo>
                    <a:pt x="90" y="337"/>
                  </a:lnTo>
                  <a:lnTo>
                    <a:pt x="98" y="337"/>
                  </a:lnTo>
                  <a:lnTo>
                    <a:pt x="107" y="339"/>
                  </a:lnTo>
                  <a:lnTo>
                    <a:pt x="115" y="339"/>
                  </a:lnTo>
                  <a:lnTo>
                    <a:pt x="124" y="339"/>
                  </a:lnTo>
                  <a:lnTo>
                    <a:pt x="126" y="334"/>
                  </a:lnTo>
                  <a:lnTo>
                    <a:pt x="126" y="328"/>
                  </a:lnTo>
                  <a:lnTo>
                    <a:pt x="127" y="324"/>
                  </a:lnTo>
                  <a:lnTo>
                    <a:pt x="127" y="319"/>
                  </a:lnTo>
                  <a:lnTo>
                    <a:pt x="127" y="23"/>
                  </a:lnTo>
                  <a:lnTo>
                    <a:pt x="127" y="16"/>
                  </a:lnTo>
                  <a:lnTo>
                    <a:pt x="126" y="11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3" y="4"/>
                  </a:lnTo>
                  <a:lnTo>
                    <a:pt x="77" y="7"/>
                  </a:lnTo>
                  <a:lnTo>
                    <a:pt x="62" y="12"/>
                  </a:lnTo>
                  <a:lnTo>
                    <a:pt x="47" y="16"/>
                  </a:lnTo>
                  <a:lnTo>
                    <a:pt x="31" y="23"/>
                  </a:lnTo>
                  <a:lnTo>
                    <a:pt x="15" y="29"/>
                  </a:lnTo>
                  <a:lnTo>
                    <a:pt x="0" y="36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7" name="Freeform 204"/>
            <p:cNvSpPr>
              <a:spLocks/>
            </p:cNvSpPr>
            <p:nvPr/>
          </p:nvSpPr>
          <p:spPr bwMode="auto">
            <a:xfrm>
              <a:off x="1201" y="1390"/>
              <a:ext cx="55" cy="169"/>
            </a:xfrm>
            <a:custGeom>
              <a:avLst/>
              <a:gdLst>
                <a:gd name="T0" fmla="*/ 0 w 111"/>
                <a:gd name="T1" fmla="*/ 5 h 338"/>
                <a:gd name="T2" fmla="*/ 0 w 111"/>
                <a:gd name="T3" fmla="*/ 5 h 338"/>
                <a:gd name="T4" fmla="*/ 0 w 111"/>
                <a:gd name="T5" fmla="*/ 5 h 338"/>
                <a:gd name="T6" fmla="*/ 0 w 111"/>
                <a:gd name="T7" fmla="*/ 5 h 338"/>
                <a:gd name="T8" fmla="*/ 0 w 111"/>
                <a:gd name="T9" fmla="*/ 5 h 338"/>
                <a:gd name="T10" fmla="*/ 0 w 111"/>
                <a:gd name="T11" fmla="*/ 5 h 338"/>
                <a:gd name="T12" fmla="*/ 0 w 111"/>
                <a:gd name="T13" fmla="*/ 5 h 338"/>
                <a:gd name="T14" fmla="*/ 0 w 111"/>
                <a:gd name="T15" fmla="*/ 5 h 338"/>
                <a:gd name="T16" fmla="*/ 0 w 111"/>
                <a:gd name="T17" fmla="*/ 5 h 338"/>
                <a:gd name="T18" fmla="*/ 0 w 111"/>
                <a:gd name="T19" fmla="*/ 5 h 338"/>
                <a:gd name="T20" fmla="*/ 0 w 111"/>
                <a:gd name="T21" fmla="*/ 5 h 338"/>
                <a:gd name="T22" fmla="*/ 1 w 111"/>
                <a:gd name="T23" fmla="*/ 5 h 338"/>
                <a:gd name="T24" fmla="*/ 1 w 111"/>
                <a:gd name="T25" fmla="*/ 5 h 338"/>
                <a:gd name="T26" fmla="*/ 1 w 111"/>
                <a:gd name="T27" fmla="*/ 5 h 338"/>
                <a:gd name="T28" fmla="*/ 1 w 111"/>
                <a:gd name="T29" fmla="*/ 5 h 338"/>
                <a:gd name="T30" fmla="*/ 1 w 111"/>
                <a:gd name="T31" fmla="*/ 5 h 338"/>
                <a:gd name="T32" fmla="*/ 1 w 111"/>
                <a:gd name="T33" fmla="*/ 5 h 338"/>
                <a:gd name="T34" fmla="*/ 1 w 111"/>
                <a:gd name="T35" fmla="*/ 5 h 338"/>
                <a:gd name="T36" fmla="*/ 1 w 111"/>
                <a:gd name="T37" fmla="*/ 5 h 338"/>
                <a:gd name="T38" fmla="*/ 1 w 111"/>
                <a:gd name="T39" fmla="*/ 5 h 338"/>
                <a:gd name="T40" fmla="*/ 1 w 111"/>
                <a:gd name="T41" fmla="*/ 5 h 338"/>
                <a:gd name="T42" fmla="*/ 1 w 111"/>
                <a:gd name="T43" fmla="*/ 1 h 338"/>
                <a:gd name="T44" fmla="*/ 1 w 111"/>
                <a:gd name="T45" fmla="*/ 1 h 338"/>
                <a:gd name="T46" fmla="*/ 1 w 111"/>
                <a:gd name="T47" fmla="*/ 1 h 338"/>
                <a:gd name="T48" fmla="*/ 1 w 111"/>
                <a:gd name="T49" fmla="*/ 1 h 338"/>
                <a:gd name="T50" fmla="*/ 1 w 111"/>
                <a:gd name="T51" fmla="*/ 0 h 338"/>
                <a:gd name="T52" fmla="*/ 1 w 111"/>
                <a:gd name="T53" fmla="*/ 1 h 338"/>
                <a:gd name="T54" fmla="*/ 1 w 111"/>
                <a:gd name="T55" fmla="*/ 1 h 338"/>
                <a:gd name="T56" fmla="*/ 1 w 111"/>
                <a:gd name="T57" fmla="*/ 1 h 338"/>
                <a:gd name="T58" fmla="*/ 0 w 111"/>
                <a:gd name="T59" fmla="*/ 1 h 338"/>
                <a:gd name="T60" fmla="*/ 0 w 111"/>
                <a:gd name="T61" fmla="*/ 1 h 338"/>
                <a:gd name="T62" fmla="*/ 0 w 111"/>
                <a:gd name="T63" fmla="*/ 1 h 338"/>
                <a:gd name="T64" fmla="*/ 0 w 111"/>
                <a:gd name="T65" fmla="*/ 1 h 338"/>
                <a:gd name="T66" fmla="*/ 0 w 111"/>
                <a:gd name="T67" fmla="*/ 1 h 338"/>
                <a:gd name="T68" fmla="*/ 0 w 111"/>
                <a:gd name="T69" fmla="*/ 5 h 338"/>
                <a:gd name="T70" fmla="*/ 0 w 111"/>
                <a:gd name="T71" fmla="*/ 5 h 3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"/>
                <a:gd name="T109" fmla="*/ 0 h 338"/>
                <a:gd name="T110" fmla="*/ 111 w 111"/>
                <a:gd name="T111" fmla="*/ 338 h 3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" h="338">
                  <a:moveTo>
                    <a:pt x="0" y="308"/>
                  </a:moveTo>
                  <a:lnTo>
                    <a:pt x="5" y="311"/>
                  </a:lnTo>
                  <a:lnTo>
                    <a:pt x="9" y="313"/>
                  </a:lnTo>
                  <a:lnTo>
                    <a:pt x="14" y="316"/>
                  </a:lnTo>
                  <a:lnTo>
                    <a:pt x="21" y="319"/>
                  </a:lnTo>
                  <a:lnTo>
                    <a:pt x="27" y="322"/>
                  </a:lnTo>
                  <a:lnTo>
                    <a:pt x="32" y="324"/>
                  </a:lnTo>
                  <a:lnTo>
                    <a:pt x="38" y="326"/>
                  </a:lnTo>
                  <a:lnTo>
                    <a:pt x="45" y="328"/>
                  </a:lnTo>
                  <a:lnTo>
                    <a:pt x="53" y="332"/>
                  </a:lnTo>
                  <a:lnTo>
                    <a:pt x="60" y="333"/>
                  </a:lnTo>
                  <a:lnTo>
                    <a:pt x="68" y="334"/>
                  </a:lnTo>
                  <a:lnTo>
                    <a:pt x="77" y="335"/>
                  </a:lnTo>
                  <a:lnTo>
                    <a:pt x="85" y="336"/>
                  </a:lnTo>
                  <a:lnTo>
                    <a:pt x="92" y="338"/>
                  </a:lnTo>
                  <a:lnTo>
                    <a:pt x="100" y="338"/>
                  </a:lnTo>
                  <a:lnTo>
                    <a:pt x="107" y="338"/>
                  </a:lnTo>
                  <a:lnTo>
                    <a:pt x="108" y="333"/>
                  </a:lnTo>
                  <a:lnTo>
                    <a:pt x="109" y="327"/>
                  </a:lnTo>
                  <a:lnTo>
                    <a:pt x="111" y="323"/>
                  </a:lnTo>
                  <a:lnTo>
                    <a:pt x="111" y="318"/>
                  </a:lnTo>
                  <a:lnTo>
                    <a:pt x="111" y="22"/>
                  </a:lnTo>
                  <a:lnTo>
                    <a:pt x="111" y="15"/>
                  </a:lnTo>
                  <a:lnTo>
                    <a:pt x="109" y="11"/>
                  </a:lnTo>
                  <a:lnTo>
                    <a:pt x="108" y="5"/>
                  </a:lnTo>
                  <a:lnTo>
                    <a:pt x="106" y="0"/>
                  </a:lnTo>
                  <a:lnTo>
                    <a:pt x="93" y="1"/>
                  </a:lnTo>
                  <a:lnTo>
                    <a:pt x="81" y="4"/>
                  </a:lnTo>
                  <a:lnTo>
                    <a:pt x="67" y="7"/>
                  </a:lnTo>
                  <a:lnTo>
                    <a:pt x="53" y="11"/>
                  </a:lnTo>
                  <a:lnTo>
                    <a:pt x="40" y="15"/>
                  </a:lnTo>
                  <a:lnTo>
                    <a:pt x="27" y="21"/>
                  </a:lnTo>
                  <a:lnTo>
                    <a:pt x="13" y="26"/>
                  </a:lnTo>
                  <a:lnTo>
                    <a:pt x="0" y="31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8" name="Freeform 205"/>
            <p:cNvSpPr>
              <a:spLocks/>
            </p:cNvSpPr>
            <p:nvPr/>
          </p:nvSpPr>
          <p:spPr bwMode="auto">
            <a:xfrm>
              <a:off x="1205" y="1391"/>
              <a:ext cx="47" cy="168"/>
            </a:xfrm>
            <a:custGeom>
              <a:avLst/>
              <a:gdLst>
                <a:gd name="T0" fmla="*/ 0 w 95"/>
                <a:gd name="T1" fmla="*/ 4 h 337"/>
                <a:gd name="T2" fmla="*/ 0 w 95"/>
                <a:gd name="T3" fmla="*/ 4 h 337"/>
                <a:gd name="T4" fmla="*/ 0 w 95"/>
                <a:gd name="T5" fmla="*/ 4 h 337"/>
                <a:gd name="T6" fmla="*/ 0 w 95"/>
                <a:gd name="T7" fmla="*/ 4 h 337"/>
                <a:gd name="T8" fmla="*/ 0 w 95"/>
                <a:gd name="T9" fmla="*/ 5 h 337"/>
                <a:gd name="T10" fmla="*/ 0 w 95"/>
                <a:gd name="T11" fmla="*/ 5 h 337"/>
                <a:gd name="T12" fmla="*/ 0 w 95"/>
                <a:gd name="T13" fmla="*/ 5 h 337"/>
                <a:gd name="T14" fmla="*/ 0 w 95"/>
                <a:gd name="T15" fmla="*/ 5 h 337"/>
                <a:gd name="T16" fmla="*/ 0 w 95"/>
                <a:gd name="T17" fmla="*/ 5 h 337"/>
                <a:gd name="T18" fmla="*/ 0 w 95"/>
                <a:gd name="T19" fmla="*/ 5 h 337"/>
                <a:gd name="T20" fmla="*/ 0 w 95"/>
                <a:gd name="T21" fmla="*/ 5 h 337"/>
                <a:gd name="T22" fmla="*/ 0 w 95"/>
                <a:gd name="T23" fmla="*/ 5 h 337"/>
                <a:gd name="T24" fmla="*/ 1 w 95"/>
                <a:gd name="T25" fmla="*/ 5 h 337"/>
                <a:gd name="T26" fmla="*/ 1 w 95"/>
                <a:gd name="T27" fmla="*/ 5 h 337"/>
                <a:gd name="T28" fmla="*/ 1 w 95"/>
                <a:gd name="T29" fmla="*/ 5 h 337"/>
                <a:gd name="T30" fmla="*/ 1 w 95"/>
                <a:gd name="T31" fmla="*/ 5 h 337"/>
                <a:gd name="T32" fmla="*/ 1 w 95"/>
                <a:gd name="T33" fmla="*/ 5 h 337"/>
                <a:gd name="T34" fmla="*/ 1 w 95"/>
                <a:gd name="T35" fmla="*/ 5 h 337"/>
                <a:gd name="T36" fmla="*/ 1 w 95"/>
                <a:gd name="T37" fmla="*/ 5 h 337"/>
                <a:gd name="T38" fmla="*/ 1 w 95"/>
                <a:gd name="T39" fmla="*/ 5 h 337"/>
                <a:gd name="T40" fmla="*/ 1 w 95"/>
                <a:gd name="T41" fmla="*/ 4 h 337"/>
                <a:gd name="T42" fmla="*/ 1 w 95"/>
                <a:gd name="T43" fmla="*/ 0 h 337"/>
                <a:gd name="T44" fmla="*/ 1 w 95"/>
                <a:gd name="T45" fmla="*/ 0 h 337"/>
                <a:gd name="T46" fmla="*/ 1 w 95"/>
                <a:gd name="T47" fmla="*/ 0 h 337"/>
                <a:gd name="T48" fmla="*/ 1 w 95"/>
                <a:gd name="T49" fmla="*/ 0 h 337"/>
                <a:gd name="T50" fmla="*/ 1 w 95"/>
                <a:gd name="T51" fmla="*/ 0 h 337"/>
                <a:gd name="T52" fmla="*/ 1 w 95"/>
                <a:gd name="T53" fmla="*/ 0 h 337"/>
                <a:gd name="T54" fmla="*/ 1 w 95"/>
                <a:gd name="T55" fmla="*/ 0 h 337"/>
                <a:gd name="T56" fmla="*/ 0 w 95"/>
                <a:gd name="T57" fmla="*/ 0 h 337"/>
                <a:gd name="T58" fmla="*/ 0 w 95"/>
                <a:gd name="T59" fmla="*/ 0 h 337"/>
                <a:gd name="T60" fmla="*/ 0 w 95"/>
                <a:gd name="T61" fmla="*/ 0 h 337"/>
                <a:gd name="T62" fmla="*/ 0 w 95"/>
                <a:gd name="T63" fmla="*/ 0 h 337"/>
                <a:gd name="T64" fmla="*/ 0 w 95"/>
                <a:gd name="T65" fmla="*/ 0 h 337"/>
                <a:gd name="T66" fmla="*/ 0 w 95"/>
                <a:gd name="T67" fmla="*/ 0 h 337"/>
                <a:gd name="T68" fmla="*/ 0 w 95"/>
                <a:gd name="T69" fmla="*/ 4 h 337"/>
                <a:gd name="T70" fmla="*/ 0 w 95"/>
                <a:gd name="T71" fmla="*/ 4 h 33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5"/>
                <a:gd name="T109" fmla="*/ 0 h 337"/>
                <a:gd name="T110" fmla="*/ 95 w 95"/>
                <a:gd name="T111" fmla="*/ 337 h 33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5" h="337">
                  <a:moveTo>
                    <a:pt x="0" y="311"/>
                  </a:moveTo>
                  <a:lnTo>
                    <a:pt x="4" y="314"/>
                  </a:lnTo>
                  <a:lnTo>
                    <a:pt x="9" y="316"/>
                  </a:lnTo>
                  <a:lnTo>
                    <a:pt x="14" y="318"/>
                  </a:lnTo>
                  <a:lnTo>
                    <a:pt x="17" y="321"/>
                  </a:lnTo>
                  <a:lnTo>
                    <a:pt x="22" y="322"/>
                  </a:lnTo>
                  <a:lnTo>
                    <a:pt x="27" y="324"/>
                  </a:lnTo>
                  <a:lnTo>
                    <a:pt x="32" y="325"/>
                  </a:lnTo>
                  <a:lnTo>
                    <a:pt x="37" y="327"/>
                  </a:lnTo>
                  <a:lnTo>
                    <a:pt x="44" y="330"/>
                  </a:lnTo>
                  <a:lnTo>
                    <a:pt x="50" y="332"/>
                  </a:lnTo>
                  <a:lnTo>
                    <a:pt x="57" y="333"/>
                  </a:lnTo>
                  <a:lnTo>
                    <a:pt x="65" y="334"/>
                  </a:lnTo>
                  <a:lnTo>
                    <a:pt x="72" y="334"/>
                  </a:lnTo>
                  <a:lnTo>
                    <a:pt x="78" y="335"/>
                  </a:lnTo>
                  <a:lnTo>
                    <a:pt x="84" y="337"/>
                  </a:lnTo>
                  <a:lnTo>
                    <a:pt x="91" y="337"/>
                  </a:lnTo>
                  <a:lnTo>
                    <a:pt x="92" y="332"/>
                  </a:lnTo>
                  <a:lnTo>
                    <a:pt x="93" y="326"/>
                  </a:lnTo>
                  <a:lnTo>
                    <a:pt x="95" y="322"/>
                  </a:lnTo>
                  <a:lnTo>
                    <a:pt x="95" y="317"/>
                  </a:lnTo>
                  <a:lnTo>
                    <a:pt x="95" y="21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91" y="5"/>
                  </a:lnTo>
                  <a:lnTo>
                    <a:pt x="90" y="0"/>
                  </a:lnTo>
                  <a:lnTo>
                    <a:pt x="80" y="2"/>
                  </a:lnTo>
                  <a:lnTo>
                    <a:pt x="69" y="4"/>
                  </a:lnTo>
                  <a:lnTo>
                    <a:pt x="57" y="7"/>
                  </a:lnTo>
                  <a:lnTo>
                    <a:pt x="45" y="10"/>
                  </a:lnTo>
                  <a:lnTo>
                    <a:pt x="35" y="13"/>
                  </a:lnTo>
                  <a:lnTo>
                    <a:pt x="23" y="19"/>
                  </a:lnTo>
                  <a:lnTo>
                    <a:pt x="12" y="22"/>
                  </a:lnTo>
                  <a:lnTo>
                    <a:pt x="0" y="2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89" name="Freeform 206"/>
            <p:cNvSpPr>
              <a:spLocks/>
            </p:cNvSpPr>
            <p:nvPr/>
          </p:nvSpPr>
          <p:spPr bwMode="auto">
            <a:xfrm>
              <a:off x="1209" y="1391"/>
              <a:ext cx="39" cy="167"/>
            </a:xfrm>
            <a:custGeom>
              <a:avLst/>
              <a:gdLst>
                <a:gd name="T0" fmla="*/ 0 w 77"/>
                <a:gd name="T1" fmla="*/ 5 h 333"/>
                <a:gd name="T2" fmla="*/ 1 w 77"/>
                <a:gd name="T3" fmla="*/ 5 h 333"/>
                <a:gd name="T4" fmla="*/ 1 w 77"/>
                <a:gd name="T5" fmla="*/ 5 h 333"/>
                <a:gd name="T6" fmla="*/ 1 w 77"/>
                <a:gd name="T7" fmla="*/ 6 h 333"/>
                <a:gd name="T8" fmla="*/ 1 w 77"/>
                <a:gd name="T9" fmla="*/ 6 h 333"/>
                <a:gd name="T10" fmla="*/ 1 w 77"/>
                <a:gd name="T11" fmla="*/ 6 h 333"/>
                <a:gd name="T12" fmla="*/ 1 w 77"/>
                <a:gd name="T13" fmla="*/ 6 h 333"/>
                <a:gd name="T14" fmla="*/ 1 w 77"/>
                <a:gd name="T15" fmla="*/ 6 h 333"/>
                <a:gd name="T16" fmla="*/ 1 w 77"/>
                <a:gd name="T17" fmla="*/ 6 h 333"/>
                <a:gd name="T18" fmla="*/ 1 w 77"/>
                <a:gd name="T19" fmla="*/ 6 h 333"/>
                <a:gd name="T20" fmla="*/ 1 w 77"/>
                <a:gd name="T21" fmla="*/ 6 h 333"/>
                <a:gd name="T22" fmla="*/ 2 w 77"/>
                <a:gd name="T23" fmla="*/ 6 h 333"/>
                <a:gd name="T24" fmla="*/ 2 w 77"/>
                <a:gd name="T25" fmla="*/ 6 h 333"/>
                <a:gd name="T26" fmla="*/ 2 w 77"/>
                <a:gd name="T27" fmla="*/ 6 h 333"/>
                <a:gd name="T28" fmla="*/ 2 w 77"/>
                <a:gd name="T29" fmla="*/ 6 h 333"/>
                <a:gd name="T30" fmla="*/ 2 w 77"/>
                <a:gd name="T31" fmla="*/ 5 h 333"/>
                <a:gd name="T32" fmla="*/ 2 w 77"/>
                <a:gd name="T33" fmla="*/ 5 h 333"/>
                <a:gd name="T34" fmla="*/ 2 w 77"/>
                <a:gd name="T35" fmla="*/ 1 h 333"/>
                <a:gd name="T36" fmla="*/ 2 w 77"/>
                <a:gd name="T37" fmla="*/ 1 h 333"/>
                <a:gd name="T38" fmla="*/ 2 w 77"/>
                <a:gd name="T39" fmla="*/ 1 h 333"/>
                <a:gd name="T40" fmla="*/ 2 w 77"/>
                <a:gd name="T41" fmla="*/ 1 h 333"/>
                <a:gd name="T42" fmla="*/ 2 w 77"/>
                <a:gd name="T43" fmla="*/ 0 h 333"/>
                <a:gd name="T44" fmla="*/ 1 w 77"/>
                <a:gd name="T45" fmla="*/ 1 h 333"/>
                <a:gd name="T46" fmla="*/ 1 w 77"/>
                <a:gd name="T47" fmla="*/ 1 h 333"/>
                <a:gd name="T48" fmla="*/ 1 w 77"/>
                <a:gd name="T49" fmla="*/ 1 h 333"/>
                <a:gd name="T50" fmla="*/ 1 w 77"/>
                <a:gd name="T51" fmla="*/ 1 h 333"/>
                <a:gd name="T52" fmla="*/ 1 w 77"/>
                <a:gd name="T53" fmla="*/ 1 h 333"/>
                <a:gd name="T54" fmla="*/ 1 w 77"/>
                <a:gd name="T55" fmla="*/ 1 h 333"/>
                <a:gd name="T56" fmla="*/ 1 w 77"/>
                <a:gd name="T57" fmla="*/ 1 h 333"/>
                <a:gd name="T58" fmla="*/ 0 w 77"/>
                <a:gd name="T59" fmla="*/ 1 h 333"/>
                <a:gd name="T60" fmla="*/ 0 w 77"/>
                <a:gd name="T61" fmla="*/ 5 h 333"/>
                <a:gd name="T62" fmla="*/ 0 w 77"/>
                <a:gd name="T63" fmla="*/ 5 h 33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7"/>
                <a:gd name="T97" fmla="*/ 0 h 333"/>
                <a:gd name="T98" fmla="*/ 77 w 77"/>
                <a:gd name="T99" fmla="*/ 333 h 33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7" h="333">
                  <a:moveTo>
                    <a:pt x="0" y="314"/>
                  </a:moveTo>
                  <a:lnTo>
                    <a:pt x="6" y="317"/>
                  </a:lnTo>
                  <a:lnTo>
                    <a:pt x="13" y="320"/>
                  </a:lnTo>
                  <a:lnTo>
                    <a:pt x="20" y="323"/>
                  </a:lnTo>
                  <a:lnTo>
                    <a:pt x="28" y="325"/>
                  </a:lnTo>
                  <a:lnTo>
                    <a:pt x="34" y="328"/>
                  </a:lnTo>
                  <a:lnTo>
                    <a:pt x="38" y="330"/>
                  </a:lnTo>
                  <a:lnTo>
                    <a:pt x="44" y="331"/>
                  </a:lnTo>
                  <a:lnTo>
                    <a:pt x="50" y="331"/>
                  </a:lnTo>
                  <a:lnTo>
                    <a:pt x="56" y="332"/>
                  </a:lnTo>
                  <a:lnTo>
                    <a:pt x="61" y="333"/>
                  </a:lnTo>
                  <a:lnTo>
                    <a:pt x="67" y="333"/>
                  </a:lnTo>
                  <a:lnTo>
                    <a:pt x="73" y="333"/>
                  </a:lnTo>
                  <a:lnTo>
                    <a:pt x="75" y="330"/>
                  </a:lnTo>
                  <a:lnTo>
                    <a:pt x="76" y="324"/>
                  </a:lnTo>
                  <a:lnTo>
                    <a:pt x="77" y="320"/>
                  </a:lnTo>
                  <a:lnTo>
                    <a:pt x="77" y="315"/>
                  </a:lnTo>
                  <a:lnTo>
                    <a:pt x="77" y="19"/>
                  </a:lnTo>
                  <a:lnTo>
                    <a:pt x="77" y="13"/>
                  </a:lnTo>
                  <a:lnTo>
                    <a:pt x="76" y="9"/>
                  </a:lnTo>
                  <a:lnTo>
                    <a:pt x="74" y="4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6" y="3"/>
                  </a:lnTo>
                  <a:lnTo>
                    <a:pt x="45" y="5"/>
                  </a:lnTo>
                  <a:lnTo>
                    <a:pt x="36" y="8"/>
                  </a:lnTo>
                  <a:lnTo>
                    <a:pt x="28" y="11"/>
                  </a:lnTo>
                  <a:lnTo>
                    <a:pt x="19" y="13"/>
                  </a:lnTo>
                  <a:lnTo>
                    <a:pt x="10" y="18"/>
                  </a:lnTo>
                  <a:lnTo>
                    <a:pt x="0" y="21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0" name="Freeform 207"/>
            <p:cNvSpPr>
              <a:spLocks/>
            </p:cNvSpPr>
            <p:nvPr/>
          </p:nvSpPr>
          <p:spPr bwMode="auto">
            <a:xfrm>
              <a:off x="1213" y="1392"/>
              <a:ext cx="31" cy="166"/>
            </a:xfrm>
            <a:custGeom>
              <a:avLst/>
              <a:gdLst>
                <a:gd name="T0" fmla="*/ 0 w 61"/>
                <a:gd name="T1" fmla="*/ 5 h 332"/>
                <a:gd name="T2" fmla="*/ 1 w 61"/>
                <a:gd name="T3" fmla="*/ 5 h 332"/>
                <a:gd name="T4" fmla="*/ 1 w 61"/>
                <a:gd name="T5" fmla="*/ 5 h 332"/>
                <a:gd name="T6" fmla="*/ 1 w 61"/>
                <a:gd name="T7" fmla="*/ 5 h 332"/>
                <a:gd name="T8" fmla="*/ 1 w 61"/>
                <a:gd name="T9" fmla="*/ 5 h 332"/>
                <a:gd name="T10" fmla="*/ 1 w 61"/>
                <a:gd name="T11" fmla="*/ 5 h 332"/>
                <a:gd name="T12" fmla="*/ 1 w 61"/>
                <a:gd name="T13" fmla="*/ 5 h 332"/>
                <a:gd name="T14" fmla="*/ 1 w 61"/>
                <a:gd name="T15" fmla="*/ 5 h 332"/>
                <a:gd name="T16" fmla="*/ 1 w 61"/>
                <a:gd name="T17" fmla="*/ 5 h 332"/>
                <a:gd name="T18" fmla="*/ 1 w 61"/>
                <a:gd name="T19" fmla="*/ 5 h 332"/>
                <a:gd name="T20" fmla="*/ 1 w 61"/>
                <a:gd name="T21" fmla="*/ 5 h 332"/>
                <a:gd name="T22" fmla="*/ 1 w 61"/>
                <a:gd name="T23" fmla="*/ 5 h 332"/>
                <a:gd name="T24" fmla="*/ 1 w 61"/>
                <a:gd name="T25" fmla="*/ 5 h 332"/>
                <a:gd name="T26" fmla="*/ 1 w 61"/>
                <a:gd name="T27" fmla="*/ 5 h 332"/>
                <a:gd name="T28" fmla="*/ 1 w 61"/>
                <a:gd name="T29" fmla="*/ 5 h 332"/>
                <a:gd name="T30" fmla="*/ 1 w 61"/>
                <a:gd name="T31" fmla="*/ 5 h 332"/>
                <a:gd name="T32" fmla="*/ 1 w 61"/>
                <a:gd name="T33" fmla="*/ 5 h 332"/>
                <a:gd name="T34" fmla="*/ 1 w 61"/>
                <a:gd name="T35" fmla="*/ 1 h 332"/>
                <a:gd name="T36" fmla="*/ 1 w 61"/>
                <a:gd name="T37" fmla="*/ 1 h 332"/>
                <a:gd name="T38" fmla="*/ 1 w 61"/>
                <a:gd name="T39" fmla="*/ 1 h 332"/>
                <a:gd name="T40" fmla="*/ 1 w 61"/>
                <a:gd name="T41" fmla="*/ 1 h 332"/>
                <a:gd name="T42" fmla="*/ 1 w 61"/>
                <a:gd name="T43" fmla="*/ 0 h 332"/>
                <a:gd name="T44" fmla="*/ 1 w 61"/>
                <a:gd name="T45" fmla="*/ 1 h 332"/>
                <a:gd name="T46" fmla="*/ 1 w 61"/>
                <a:gd name="T47" fmla="*/ 1 h 332"/>
                <a:gd name="T48" fmla="*/ 1 w 61"/>
                <a:gd name="T49" fmla="*/ 1 h 332"/>
                <a:gd name="T50" fmla="*/ 1 w 61"/>
                <a:gd name="T51" fmla="*/ 1 h 332"/>
                <a:gd name="T52" fmla="*/ 1 w 61"/>
                <a:gd name="T53" fmla="*/ 1 h 332"/>
                <a:gd name="T54" fmla="*/ 1 w 61"/>
                <a:gd name="T55" fmla="*/ 1 h 332"/>
                <a:gd name="T56" fmla="*/ 1 w 61"/>
                <a:gd name="T57" fmla="*/ 1 h 332"/>
                <a:gd name="T58" fmla="*/ 0 w 61"/>
                <a:gd name="T59" fmla="*/ 1 h 332"/>
                <a:gd name="T60" fmla="*/ 0 w 61"/>
                <a:gd name="T61" fmla="*/ 1 h 332"/>
                <a:gd name="T62" fmla="*/ 0 w 61"/>
                <a:gd name="T63" fmla="*/ 5 h 332"/>
                <a:gd name="T64" fmla="*/ 0 w 61"/>
                <a:gd name="T65" fmla="*/ 5 h 332"/>
                <a:gd name="T66" fmla="*/ 0 w 61"/>
                <a:gd name="T67" fmla="*/ 5 h 332"/>
                <a:gd name="T68" fmla="*/ 0 w 61"/>
                <a:gd name="T69" fmla="*/ 5 h 332"/>
                <a:gd name="T70" fmla="*/ 0 w 61"/>
                <a:gd name="T71" fmla="*/ 5 h 332"/>
                <a:gd name="T72" fmla="*/ 0 w 61"/>
                <a:gd name="T73" fmla="*/ 5 h 3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"/>
                <a:gd name="T112" fmla="*/ 0 h 332"/>
                <a:gd name="T113" fmla="*/ 61 w 61"/>
                <a:gd name="T114" fmla="*/ 332 h 3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" h="332">
                  <a:moveTo>
                    <a:pt x="0" y="318"/>
                  </a:moveTo>
                  <a:lnTo>
                    <a:pt x="5" y="319"/>
                  </a:lnTo>
                  <a:lnTo>
                    <a:pt x="10" y="321"/>
                  </a:lnTo>
                  <a:lnTo>
                    <a:pt x="15" y="322"/>
                  </a:lnTo>
                  <a:lnTo>
                    <a:pt x="20" y="324"/>
                  </a:lnTo>
                  <a:lnTo>
                    <a:pt x="25" y="327"/>
                  </a:lnTo>
                  <a:lnTo>
                    <a:pt x="29" y="328"/>
                  </a:lnTo>
                  <a:lnTo>
                    <a:pt x="33" y="329"/>
                  </a:lnTo>
                  <a:lnTo>
                    <a:pt x="37" y="330"/>
                  </a:lnTo>
                  <a:lnTo>
                    <a:pt x="42" y="330"/>
                  </a:lnTo>
                  <a:lnTo>
                    <a:pt x="48" y="331"/>
                  </a:lnTo>
                  <a:lnTo>
                    <a:pt x="52" y="332"/>
                  </a:lnTo>
                  <a:lnTo>
                    <a:pt x="57" y="332"/>
                  </a:lnTo>
                  <a:lnTo>
                    <a:pt x="58" y="329"/>
                  </a:lnTo>
                  <a:lnTo>
                    <a:pt x="60" y="323"/>
                  </a:lnTo>
                  <a:lnTo>
                    <a:pt x="61" y="319"/>
                  </a:lnTo>
                  <a:lnTo>
                    <a:pt x="61" y="314"/>
                  </a:lnTo>
                  <a:lnTo>
                    <a:pt x="61" y="18"/>
                  </a:lnTo>
                  <a:lnTo>
                    <a:pt x="61" y="12"/>
                  </a:lnTo>
                  <a:lnTo>
                    <a:pt x="60" y="8"/>
                  </a:lnTo>
                  <a:lnTo>
                    <a:pt x="58" y="4"/>
                  </a:lnTo>
                  <a:lnTo>
                    <a:pt x="57" y="0"/>
                  </a:lnTo>
                  <a:lnTo>
                    <a:pt x="50" y="2"/>
                  </a:lnTo>
                  <a:lnTo>
                    <a:pt x="42" y="3"/>
                  </a:lnTo>
                  <a:lnTo>
                    <a:pt x="35" y="6"/>
                  </a:lnTo>
                  <a:lnTo>
                    <a:pt x="28" y="8"/>
                  </a:lnTo>
                  <a:lnTo>
                    <a:pt x="21" y="10"/>
                  </a:lnTo>
                  <a:lnTo>
                    <a:pt x="14" y="12"/>
                  </a:lnTo>
                  <a:lnTo>
                    <a:pt x="7" y="16"/>
                  </a:lnTo>
                  <a:lnTo>
                    <a:pt x="0" y="18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1" name="Freeform 208"/>
            <p:cNvSpPr>
              <a:spLocks/>
            </p:cNvSpPr>
            <p:nvPr/>
          </p:nvSpPr>
          <p:spPr bwMode="auto">
            <a:xfrm>
              <a:off x="1217" y="1393"/>
              <a:ext cx="23" cy="165"/>
            </a:xfrm>
            <a:custGeom>
              <a:avLst/>
              <a:gdLst>
                <a:gd name="T0" fmla="*/ 0 w 45"/>
                <a:gd name="T1" fmla="*/ 5 h 329"/>
                <a:gd name="T2" fmla="*/ 1 w 45"/>
                <a:gd name="T3" fmla="*/ 5 h 329"/>
                <a:gd name="T4" fmla="*/ 1 w 45"/>
                <a:gd name="T5" fmla="*/ 5 h 329"/>
                <a:gd name="T6" fmla="*/ 1 w 45"/>
                <a:gd name="T7" fmla="*/ 6 h 329"/>
                <a:gd name="T8" fmla="*/ 1 w 45"/>
                <a:gd name="T9" fmla="*/ 6 h 329"/>
                <a:gd name="T10" fmla="*/ 1 w 45"/>
                <a:gd name="T11" fmla="*/ 6 h 329"/>
                <a:gd name="T12" fmla="*/ 1 w 45"/>
                <a:gd name="T13" fmla="*/ 6 h 329"/>
                <a:gd name="T14" fmla="*/ 1 w 45"/>
                <a:gd name="T15" fmla="*/ 6 h 329"/>
                <a:gd name="T16" fmla="*/ 1 w 45"/>
                <a:gd name="T17" fmla="*/ 6 h 329"/>
                <a:gd name="T18" fmla="*/ 1 w 45"/>
                <a:gd name="T19" fmla="*/ 6 h 329"/>
                <a:gd name="T20" fmla="*/ 1 w 45"/>
                <a:gd name="T21" fmla="*/ 5 h 329"/>
                <a:gd name="T22" fmla="*/ 1 w 45"/>
                <a:gd name="T23" fmla="*/ 5 h 329"/>
                <a:gd name="T24" fmla="*/ 1 w 45"/>
                <a:gd name="T25" fmla="*/ 5 h 329"/>
                <a:gd name="T26" fmla="*/ 1 w 45"/>
                <a:gd name="T27" fmla="*/ 1 h 329"/>
                <a:gd name="T28" fmla="*/ 1 w 45"/>
                <a:gd name="T29" fmla="*/ 1 h 329"/>
                <a:gd name="T30" fmla="*/ 1 w 45"/>
                <a:gd name="T31" fmla="*/ 1 h 329"/>
                <a:gd name="T32" fmla="*/ 1 w 45"/>
                <a:gd name="T33" fmla="*/ 1 h 329"/>
                <a:gd name="T34" fmla="*/ 1 w 45"/>
                <a:gd name="T35" fmla="*/ 0 h 329"/>
                <a:gd name="T36" fmla="*/ 1 w 45"/>
                <a:gd name="T37" fmla="*/ 1 h 329"/>
                <a:gd name="T38" fmla="*/ 1 w 45"/>
                <a:gd name="T39" fmla="*/ 1 h 329"/>
                <a:gd name="T40" fmla="*/ 1 w 45"/>
                <a:gd name="T41" fmla="*/ 1 h 329"/>
                <a:gd name="T42" fmla="*/ 1 w 45"/>
                <a:gd name="T43" fmla="*/ 1 h 329"/>
                <a:gd name="T44" fmla="*/ 1 w 45"/>
                <a:gd name="T45" fmla="*/ 1 h 329"/>
                <a:gd name="T46" fmla="*/ 1 w 45"/>
                <a:gd name="T47" fmla="*/ 1 h 329"/>
                <a:gd name="T48" fmla="*/ 1 w 45"/>
                <a:gd name="T49" fmla="*/ 1 h 329"/>
                <a:gd name="T50" fmla="*/ 0 w 45"/>
                <a:gd name="T51" fmla="*/ 1 h 329"/>
                <a:gd name="T52" fmla="*/ 0 w 45"/>
                <a:gd name="T53" fmla="*/ 1 h 329"/>
                <a:gd name="T54" fmla="*/ 0 w 45"/>
                <a:gd name="T55" fmla="*/ 1 h 329"/>
                <a:gd name="T56" fmla="*/ 0 w 45"/>
                <a:gd name="T57" fmla="*/ 1 h 329"/>
                <a:gd name="T58" fmla="*/ 0 w 45"/>
                <a:gd name="T59" fmla="*/ 1 h 329"/>
                <a:gd name="T60" fmla="*/ 0 w 45"/>
                <a:gd name="T61" fmla="*/ 5 h 329"/>
                <a:gd name="T62" fmla="*/ 0 w 45"/>
                <a:gd name="T63" fmla="*/ 5 h 329"/>
                <a:gd name="T64" fmla="*/ 0 w 45"/>
                <a:gd name="T65" fmla="*/ 5 h 329"/>
                <a:gd name="T66" fmla="*/ 0 w 45"/>
                <a:gd name="T67" fmla="*/ 5 h 329"/>
                <a:gd name="T68" fmla="*/ 0 w 45"/>
                <a:gd name="T69" fmla="*/ 5 h 329"/>
                <a:gd name="T70" fmla="*/ 0 w 45"/>
                <a:gd name="T71" fmla="*/ 5 h 32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5"/>
                <a:gd name="T109" fmla="*/ 0 h 329"/>
                <a:gd name="T110" fmla="*/ 45 w 45"/>
                <a:gd name="T111" fmla="*/ 329 h 32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5" h="329">
                  <a:moveTo>
                    <a:pt x="0" y="319"/>
                  </a:moveTo>
                  <a:lnTo>
                    <a:pt x="3" y="320"/>
                  </a:lnTo>
                  <a:lnTo>
                    <a:pt x="6" y="320"/>
                  </a:lnTo>
                  <a:lnTo>
                    <a:pt x="10" y="321"/>
                  </a:lnTo>
                  <a:lnTo>
                    <a:pt x="12" y="322"/>
                  </a:lnTo>
                  <a:lnTo>
                    <a:pt x="18" y="325"/>
                  </a:lnTo>
                  <a:lnTo>
                    <a:pt x="25" y="327"/>
                  </a:lnTo>
                  <a:lnTo>
                    <a:pt x="32" y="328"/>
                  </a:lnTo>
                  <a:lnTo>
                    <a:pt x="40" y="329"/>
                  </a:lnTo>
                  <a:lnTo>
                    <a:pt x="42" y="326"/>
                  </a:lnTo>
                  <a:lnTo>
                    <a:pt x="44" y="320"/>
                  </a:lnTo>
                  <a:lnTo>
                    <a:pt x="45" y="317"/>
                  </a:lnTo>
                  <a:lnTo>
                    <a:pt x="45" y="312"/>
                  </a:lnTo>
                  <a:lnTo>
                    <a:pt x="45" y="16"/>
                  </a:lnTo>
                  <a:lnTo>
                    <a:pt x="45" y="10"/>
                  </a:lnTo>
                  <a:lnTo>
                    <a:pt x="44" y="7"/>
                  </a:lnTo>
                  <a:lnTo>
                    <a:pt x="42" y="4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5" y="7"/>
                  </a:lnTo>
                  <a:lnTo>
                    <a:pt x="10" y="8"/>
                  </a:lnTo>
                  <a:lnTo>
                    <a:pt x="5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2" name="Freeform 209"/>
            <p:cNvSpPr>
              <a:spLocks/>
            </p:cNvSpPr>
            <p:nvPr/>
          </p:nvSpPr>
          <p:spPr bwMode="auto">
            <a:xfrm>
              <a:off x="1221" y="1394"/>
              <a:ext cx="14" cy="163"/>
            </a:xfrm>
            <a:custGeom>
              <a:avLst/>
              <a:gdLst>
                <a:gd name="T0" fmla="*/ 1 w 27"/>
                <a:gd name="T1" fmla="*/ 5 h 325"/>
                <a:gd name="T2" fmla="*/ 1 w 27"/>
                <a:gd name="T3" fmla="*/ 5 h 325"/>
                <a:gd name="T4" fmla="*/ 1 w 27"/>
                <a:gd name="T5" fmla="*/ 5 h 325"/>
                <a:gd name="T6" fmla="*/ 1 w 27"/>
                <a:gd name="T7" fmla="*/ 5 h 325"/>
                <a:gd name="T8" fmla="*/ 1 w 27"/>
                <a:gd name="T9" fmla="*/ 5 h 325"/>
                <a:gd name="T10" fmla="*/ 1 w 27"/>
                <a:gd name="T11" fmla="*/ 6 h 325"/>
                <a:gd name="T12" fmla="*/ 1 w 27"/>
                <a:gd name="T13" fmla="*/ 6 h 325"/>
                <a:gd name="T14" fmla="*/ 1 w 27"/>
                <a:gd name="T15" fmla="*/ 6 h 325"/>
                <a:gd name="T16" fmla="*/ 1 w 27"/>
                <a:gd name="T17" fmla="*/ 6 h 325"/>
                <a:gd name="T18" fmla="*/ 1 w 27"/>
                <a:gd name="T19" fmla="*/ 6 h 325"/>
                <a:gd name="T20" fmla="*/ 1 w 27"/>
                <a:gd name="T21" fmla="*/ 5 h 325"/>
                <a:gd name="T22" fmla="*/ 1 w 27"/>
                <a:gd name="T23" fmla="*/ 5 h 325"/>
                <a:gd name="T24" fmla="*/ 1 w 27"/>
                <a:gd name="T25" fmla="*/ 5 h 325"/>
                <a:gd name="T26" fmla="*/ 1 w 27"/>
                <a:gd name="T27" fmla="*/ 1 h 325"/>
                <a:gd name="T28" fmla="*/ 1 w 27"/>
                <a:gd name="T29" fmla="*/ 1 h 325"/>
                <a:gd name="T30" fmla="*/ 1 w 27"/>
                <a:gd name="T31" fmla="*/ 1 h 325"/>
                <a:gd name="T32" fmla="*/ 1 w 27"/>
                <a:gd name="T33" fmla="*/ 1 h 325"/>
                <a:gd name="T34" fmla="*/ 1 w 27"/>
                <a:gd name="T35" fmla="*/ 0 h 325"/>
                <a:gd name="T36" fmla="*/ 1 w 27"/>
                <a:gd name="T37" fmla="*/ 1 h 325"/>
                <a:gd name="T38" fmla="*/ 1 w 27"/>
                <a:gd name="T39" fmla="*/ 1 h 325"/>
                <a:gd name="T40" fmla="*/ 1 w 27"/>
                <a:gd name="T41" fmla="*/ 1 h 325"/>
                <a:gd name="T42" fmla="*/ 1 w 27"/>
                <a:gd name="T43" fmla="*/ 1 h 325"/>
                <a:gd name="T44" fmla="*/ 0 w 27"/>
                <a:gd name="T45" fmla="*/ 1 h 325"/>
                <a:gd name="T46" fmla="*/ 0 w 27"/>
                <a:gd name="T47" fmla="*/ 1 h 325"/>
                <a:gd name="T48" fmla="*/ 0 w 27"/>
                <a:gd name="T49" fmla="*/ 1 h 325"/>
                <a:gd name="T50" fmla="*/ 0 w 27"/>
                <a:gd name="T51" fmla="*/ 1 h 325"/>
                <a:gd name="T52" fmla="*/ 0 w 27"/>
                <a:gd name="T53" fmla="*/ 5 h 325"/>
                <a:gd name="T54" fmla="*/ 0 w 27"/>
                <a:gd name="T55" fmla="*/ 5 h 325"/>
                <a:gd name="T56" fmla="*/ 1 w 27"/>
                <a:gd name="T57" fmla="*/ 5 h 325"/>
                <a:gd name="T58" fmla="*/ 1 w 27"/>
                <a:gd name="T59" fmla="*/ 5 h 325"/>
                <a:gd name="T60" fmla="*/ 1 w 27"/>
                <a:gd name="T61" fmla="*/ 5 h 325"/>
                <a:gd name="T62" fmla="*/ 1 w 27"/>
                <a:gd name="T63" fmla="*/ 5 h 3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"/>
                <a:gd name="T97" fmla="*/ 0 h 325"/>
                <a:gd name="T98" fmla="*/ 27 w 27"/>
                <a:gd name="T99" fmla="*/ 325 h 3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" h="325">
                  <a:moveTo>
                    <a:pt x="2" y="320"/>
                  </a:moveTo>
                  <a:lnTo>
                    <a:pt x="2" y="320"/>
                  </a:lnTo>
                  <a:lnTo>
                    <a:pt x="3" y="320"/>
                  </a:lnTo>
                  <a:lnTo>
                    <a:pt x="6" y="323"/>
                  </a:lnTo>
                  <a:lnTo>
                    <a:pt x="11" y="324"/>
                  </a:lnTo>
                  <a:lnTo>
                    <a:pt x="14" y="325"/>
                  </a:lnTo>
                  <a:lnTo>
                    <a:pt x="19" y="325"/>
                  </a:lnTo>
                  <a:lnTo>
                    <a:pt x="23" y="324"/>
                  </a:lnTo>
                  <a:lnTo>
                    <a:pt x="25" y="319"/>
                  </a:lnTo>
                  <a:lnTo>
                    <a:pt x="26" y="315"/>
                  </a:lnTo>
                  <a:lnTo>
                    <a:pt x="27" y="310"/>
                  </a:lnTo>
                  <a:lnTo>
                    <a:pt x="27" y="14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1" y="315"/>
                  </a:lnTo>
                  <a:lnTo>
                    <a:pt x="1" y="318"/>
                  </a:lnTo>
                  <a:lnTo>
                    <a:pt x="2" y="32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3" name="Freeform 210"/>
            <p:cNvSpPr>
              <a:spLocks/>
            </p:cNvSpPr>
            <p:nvPr/>
          </p:nvSpPr>
          <p:spPr bwMode="auto">
            <a:xfrm>
              <a:off x="1225" y="1397"/>
              <a:ext cx="6" cy="155"/>
            </a:xfrm>
            <a:custGeom>
              <a:avLst/>
              <a:gdLst>
                <a:gd name="T0" fmla="*/ 1 w 11"/>
                <a:gd name="T1" fmla="*/ 0 h 311"/>
                <a:gd name="T2" fmla="*/ 1 w 11"/>
                <a:gd name="T3" fmla="*/ 0 h 311"/>
                <a:gd name="T4" fmla="*/ 1 w 11"/>
                <a:gd name="T5" fmla="*/ 0 h 311"/>
                <a:gd name="T6" fmla="*/ 1 w 11"/>
                <a:gd name="T7" fmla="*/ 0 h 311"/>
                <a:gd name="T8" fmla="*/ 1 w 11"/>
                <a:gd name="T9" fmla="*/ 0 h 311"/>
                <a:gd name="T10" fmla="*/ 1 w 11"/>
                <a:gd name="T11" fmla="*/ 0 h 311"/>
                <a:gd name="T12" fmla="*/ 1 w 11"/>
                <a:gd name="T13" fmla="*/ 4 h 311"/>
                <a:gd name="T14" fmla="*/ 1 w 11"/>
                <a:gd name="T15" fmla="*/ 4 h 311"/>
                <a:gd name="T16" fmla="*/ 1 w 11"/>
                <a:gd name="T17" fmla="*/ 4 h 311"/>
                <a:gd name="T18" fmla="*/ 1 w 11"/>
                <a:gd name="T19" fmla="*/ 4 h 311"/>
                <a:gd name="T20" fmla="*/ 1 w 11"/>
                <a:gd name="T21" fmla="*/ 4 h 311"/>
                <a:gd name="T22" fmla="*/ 1 w 11"/>
                <a:gd name="T23" fmla="*/ 4 h 311"/>
                <a:gd name="T24" fmla="*/ 0 w 11"/>
                <a:gd name="T25" fmla="*/ 4 h 311"/>
                <a:gd name="T26" fmla="*/ 0 w 11"/>
                <a:gd name="T27" fmla="*/ 4 h 311"/>
                <a:gd name="T28" fmla="*/ 0 w 11"/>
                <a:gd name="T29" fmla="*/ 4 h 311"/>
                <a:gd name="T30" fmla="*/ 0 w 11"/>
                <a:gd name="T31" fmla="*/ 4 h 311"/>
                <a:gd name="T32" fmla="*/ 0 w 11"/>
                <a:gd name="T33" fmla="*/ 0 h 311"/>
                <a:gd name="T34" fmla="*/ 0 w 11"/>
                <a:gd name="T35" fmla="*/ 0 h 311"/>
                <a:gd name="T36" fmla="*/ 0 w 11"/>
                <a:gd name="T37" fmla="*/ 0 h 311"/>
                <a:gd name="T38" fmla="*/ 0 w 11"/>
                <a:gd name="T39" fmla="*/ 0 h 311"/>
                <a:gd name="T40" fmla="*/ 1 w 11"/>
                <a:gd name="T41" fmla="*/ 0 h 311"/>
                <a:gd name="T42" fmla="*/ 1 w 11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"/>
                <a:gd name="T67" fmla="*/ 0 h 311"/>
                <a:gd name="T68" fmla="*/ 11 w 11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" h="311">
                  <a:moveTo>
                    <a:pt x="1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304"/>
                  </a:lnTo>
                  <a:lnTo>
                    <a:pt x="11" y="306"/>
                  </a:lnTo>
                  <a:lnTo>
                    <a:pt x="11" y="309"/>
                  </a:lnTo>
                  <a:lnTo>
                    <a:pt x="10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4" name="Freeform 211"/>
            <p:cNvSpPr>
              <a:spLocks/>
            </p:cNvSpPr>
            <p:nvPr/>
          </p:nvSpPr>
          <p:spPr bwMode="auto">
            <a:xfrm>
              <a:off x="953" y="1391"/>
              <a:ext cx="73" cy="174"/>
            </a:xfrm>
            <a:custGeom>
              <a:avLst/>
              <a:gdLst>
                <a:gd name="T0" fmla="*/ 3 w 145"/>
                <a:gd name="T1" fmla="*/ 1 h 346"/>
                <a:gd name="T2" fmla="*/ 3 w 145"/>
                <a:gd name="T3" fmla="*/ 1 h 346"/>
                <a:gd name="T4" fmla="*/ 2 w 145"/>
                <a:gd name="T5" fmla="*/ 1 h 346"/>
                <a:gd name="T6" fmla="*/ 2 w 145"/>
                <a:gd name="T7" fmla="*/ 1 h 346"/>
                <a:gd name="T8" fmla="*/ 2 w 145"/>
                <a:gd name="T9" fmla="*/ 1 h 346"/>
                <a:gd name="T10" fmla="*/ 2 w 145"/>
                <a:gd name="T11" fmla="*/ 1 h 346"/>
                <a:gd name="T12" fmla="*/ 2 w 145"/>
                <a:gd name="T13" fmla="*/ 1 h 346"/>
                <a:gd name="T14" fmla="*/ 1 w 145"/>
                <a:gd name="T15" fmla="*/ 0 h 346"/>
                <a:gd name="T16" fmla="*/ 1 w 145"/>
                <a:gd name="T17" fmla="*/ 0 h 346"/>
                <a:gd name="T18" fmla="*/ 1 w 145"/>
                <a:gd name="T19" fmla="*/ 0 h 346"/>
                <a:gd name="T20" fmla="*/ 1 w 145"/>
                <a:gd name="T21" fmla="*/ 0 h 346"/>
                <a:gd name="T22" fmla="*/ 1 w 145"/>
                <a:gd name="T23" fmla="*/ 1 h 346"/>
                <a:gd name="T24" fmla="*/ 1 w 145"/>
                <a:gd name="T25" fmla="*/ 1 h 346"/>
                <a:gd name="T26" fmla="*/ 1 w 145"/>
                <a:gd name="T27" fmla="*/ 1 h 346"/>
                <a:gd name="T28" fmla="*/ 1 w 145"/>
                <a:gd name="T29" fmla="*/ 1 h 346"/>
                <a:gd name="T30" fmla="*/ 0 w 145"/>
                <a:gd name="T31" fmla="*/ 1 h 346"/>
                <a:gd name="T32" fmla="*/ 0 w 145"/>
                <a:gd name="T33" fmla="*/ 1 h 346"/>
                <a:gd name="T34" fmla="*/ 0 w 145"/>
                <a:gd name="T35" fmla="*/ 6 h 346"/>
                <a:gd name="T36" fmla="*/ 0 w 145"/>
                <a:gd name="T37" fmla="*/ 6 h 346"/>
                <a:gd name="T38" fmla="*/ 1 w 145"/>
                <a:gd name="T39" fmla="*/ 6 h 346"/>
                <a:gd name="T40" fmla="*/ 1 w 145"/>
                <a:gd name="T41" fmla="*/ 6 h 346"/>
                <a:gd name="T42" fmla="*/ 1 w 145"/>
                <a:gd name="T43" fmla="*/ 6 h 346"/>
                <a:gd name="T44" fmla="*/ 1 w 145"/>
                <a:gd name="T45" fmla="*/ 6 h 346"/>
                <a:gd name="T46" fmla="*/ 1 w 145"/>
                <a:gd name="T47" fmla="*/ 6 h 346"/>
                <a:gd name="T48" fmla="*/ 1 w 145"/>
                <a:gd name="T49" fmla="*/ 6 h 346"/>
                <a:gd name="T50" fmla="*/ 1 w 145"/>
                <a:gd name="T51" fmla="*/ 6 h 346"/>
                <a:gd name="T52" fmla="*/ 2 w 145"/>
                <a:gd name="T53" fmla="*/ 6 h 346"/>
                <a:gd name="T54" fmla="*/ 2 w 145"/>
                <a:gd name="T55" fmla="*/ 6 h 346"/>
                <a:gd name="T56" fmla="*/ 2 w 145"/>
                <a:gd name="T57" fmla="*/ 6 h 346"/>
                <a:gd name="T58" fmla="*/ 2 w 145"/>
                <a:gd name="T59" fmla="*/ 6 h 346"/>
                <a:gd name="T60" fmla="*/ 2 w 145"/>
                <a:gd name="T61" fmla="*/ 6 h 346"/>
                <a:gd name="T62" fmla="*/ 3 w 145"/>
                <a:gd name="T63" fmla="*/ 6 h 346"/>
                <a:gd name="T64" fmla="*/ 3 w 145"/>
                <a:gd name="T65" fmla="*/ 6 h 346"/>
                <a:gd name="T66" fmla="*/ 3 w 145"/>
                <a:gd name="T67" fmla="*/ 6 h 346"/>
                <a:gd name="T68" fmla="*/ 3 w 145"/>
                <a:gd name="T69" fmla="*/ 6 h 346"/>
                <a:gd name="T70" fmla="*/ 3 w 145"/>
                <a:gd name="T71" fmla="*/ 6 h 346"/>
                <a:gd name="T72" fmla="*/ 3 w 145"/>
                <a:gd name="T73" fmla="*/ 6 h 346"/>
                <a:gd name="T74" fmla="*/ 3 w 145"/>
                <a:gd name="T75" fmla="*/ 6 h 346"/>
                <a:gd name="T76" fmla="*/ 3 w 145"/>
                <a:gd name="T77" fmla="*/ 1 h 346"/>
                <a:gd name="T78" fmla="*/ 3 w 145"/>
                <a:gd name="T79" fmla="*/ 1 h 346"/>
                <a:gd name="T80" fmla="*/ 3 w 145"/>
                <a:gd name="T81" fmla="*/ 1 h 346"/>
                <a:gd name="T82" fmla="*/ 3 w 145"/>
                <a:gd name="T83" fmla="*/ 1 h 346"/>
                <a:gd name="T84" fmla="*/ 3 w 145"/>
                <a:gd name="T85" fmla="*/ 1 h 346"/>
                <a:gd name="T86" fmla="*/ 3 w 145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5"/>
                <a:gd name="T133" fmla="*/ 0 h 346"/>
                <a:gd name="T134" fmla="*/ 145 w 145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5" h="346">
                  <a:moveTo>
                    <a:pt x="144" y="11"/>
                  </a:moveTo>
                  <a:lnTo>
                    <a:pt x="136" y="9"/>
                  </a:lnTo>
                  <a:lnTo>
                    <a:pt x="128" y="7"/>
                  </a:lnTo>
                  <a:lnTo>
                    <a:pt x="120" y="5"/>
                  </a:lnTo>
                  <a:lnTo>
                    <a:pt x="112" y="4"/>
                  </a:lnTo>
                  <a:lnTo>
                    <a:pt x="94" y="2"/>
                  </a:lnTo>
                  <a:lnTo>
                    <a:pt x="78" y="1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4" y="1"/>
                  </a:lnTo>
                  <a:lnTo>
                    <a:pt x="5" y="2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2" y="339"/>
                  </a:lnTo>
                  <a:lnTo>
                    <a:pt x="3" y="345"/>
                  </a:lnTo>
                  <a:lnTo>
                    <a:pt x="14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5" y="346"/>
                  </a:lnTo>
                  <a:lnTo>
                    <a:pt x="70" y="344"/>
                  </a:lnTo>
                  <a:lnTo>
                    <a:pt x="87" y="342"/>
                  </a:lnTo>
                  <a:lnTo>
                    <a:pt x="105" y="339"/>
                  </a:lnTo>
                  <a:lnTo>
                    <a:pt x="123" y="335"/>
                  </a:lnTo>
                  <a:lnTo>
                    <a:pt x="128" y="333"/>
                  </a:lnTo>
                  <a:lnTo>
                    <a:pt x="135" y="332"/>
                  </a:lnTo>
                  <a:lnTo>
                    <a:pt x="139" y="331"/>
                  </a:lnTo>
                  <a:lnTo>
                    <a:pt x="144" y="330"/>
                  </a:lnTo>
                  <a:lnTo>
                    <a:pt x="145" y="328"/>
                  </a:lnTo>
                  <a:lnTo>
                    <a:pt x="145" y="325"/>
                  </a:lnTo>
                  <a:lnTo>
                    <a:pt x="145" y="323"/>
                  </a:lnTo>
                  <a:lnTo>
                    <a:pt x="145" y="322"/>
                  </a:lnTo>
                  <a:lnTo>
                    <a:pt x="145" y="27"/>
                  </a:lnTo>
                  <a:lnTo>
                    <a:pt x="145" y="24"/>
                  </a:lnTo>
                  <a:lnTo>
                    <a:pt x="145" y="19"/>
                  </a:lnTo>
                  <a:lnTo>
                    <a:pt x="144" y="15"/>
                  </a:lnTo>
                  <a:lnTo>
                    <a:pt x="144" y="11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5" name="Freeform 212"/>
            <p:cNvSpPr>
              <a:spLocks/>
            </p:cNvSpPr>
            <p:nvPr/>
          </p:nvSpPr>
          <p:spPr bwMode="auto">
            <a:xfrm>
              <a:off x="957" y="1391"/>
              <a:ext cx="65" cy="174"/>
            </a:xfrm>
            <a:custGeom>
              <a:avLst/>
              <a:gdLst>
                <a:gd name="T0" fmla="*/ 2 w 129"/>
                <a:gd name="T1" fmla="*/ 1 h 346"/>
                <a:gd name="T2" fmla="*/ 2 w 129"/>
                <a:gd name="T3" fmla="*/ 1 h 346"/>
                <a:gd name="T4" fmla="*/ 2 w 129"/>
                <a:gd name="T5" fmla="*/ 1 h 346"/>
                <a:gd name="T6" fmla="*/ 2 w 129"/>
                <a:gd name="T7" fmla="*/ 1 h 346"/>
                <a:gd name="T8" fmla="*/ 2 w 129"/>
                <a:gd name="T9" fmla="*/ 1 h 346"/>
                <a:gd name="T10" fmla="*/ 2 w 129"/>
                <a:gd name="T11" fmla="*/ 1 h 346"/>
                <a:gd name="T12" fmla="*/ 2 w 129"/>
                <a:gd name="T13" fmla="*/ 1 h 346"/>
                <a:gd name="T14" fmla="*/ 1 w 129"/>
                <a:gd name="T15" fmla="*/ 1 h 346"/>
                <a:gd name="T16" fmla="*/ 1 w 129"/>
                <a:gd name="T17" fmla="*/ 0 h 346"/>
                <a:gd name="T18" fmla="*/ 1 w 129"/>
                <a:gd name="T19" fmla="*/ 0 h 346"/>
                <a:gd name="T20" fmla="*/ 1 w 129"/>
                <a:gd name="T21" fmla="*/ 0 h 346"/>
                <a:gd name="T22" fmla="*/ 1 w 129"/>
                <a:gd name="T23" fmla="*/ 0 h 346"/>
                <a:gd name="T24" fmla="*/ 1 w 129"/>
                <a:gd name="T25" fmla="*/ 1 h 346"/>
                <a:gd name="T26" fmla="*/ 1 w 129"/>
                <a:gd name="T27" fmla="*/ 1 h 346"/>
                <a:gd name="T28" fmla="*/ 1 w 129"/>
                <a:gd name="T29" fmla="*/ 1 h 346"/>
                <a:gd name="T30" fmla="*/ 0 w 129"/>
                <a:gd name="T31" fmla="*/ 1 h 346"/>
                <a:gd name="T32" fmla="*/ 0 w 129"/>
                <a:gd name="T33" fmla="*/ 1 h 346"/>
                <a:gd name="T34" fmla="*/ 0 w 129"/>
                <a:gd name="T35" fmla="*/ 6 h 346"/>
                <a:gd name="T36" fmla="*/ 0 w 129"/>
                <a:gd name="T37" fmla="*/ 6 h 346"/>
                <a:gd name="T38" fmla="*/ 1 w 129"/>
                <a:gd name="T39" fmla="*/ 6 h 346"/>
                <a:gd name="T40" fmla="*/ 1 w 129"/>
                <a:gd name="T41" fmla="*/ 6 h 346"/>
                <a:gd name="T42" fmla="*/ 1 w 129"/>
                <a:gd name="T43" fmla="*/ 6 h 346"/>
                <a:gd name="T44" fmla="*/ 1 w 129"/>
                <a:gd name="T45" fmla="*/ 6 h 346"/>
                <a:gd name="T46" fmla="*/ 1 w 129"/>
                <a:gd name="T47" fmla="*/ 6 h 346"/>
                <a:gd name="T48" fmla="*/ 1 w 129"/>
                <a:gd name="T49" fmla="*/ 6 h 346"/>
                <a:gd name="T50" fmla="*/ 1 w 129"/>
                <a:gd name="T51" fmla="*/ 6 h 346"/>
                <a:gd name="T52" fmla="*/ 2 w 129"/>
                <a:gd name="T53" fmla="*/ 6 h 346"/>
                <a:gd name="T54" fmla="*/ 2 w 129"/>
                <a:gd name="T55" fmla="*/ 6 h 346"/>
                <a:gd name="T56" fmla="*/ 2 w 129"/>
                <a:gd name="T57" fmla="*/ 6 h 346"/>
                <a:gd name="T58" fmla="*/ 2 w 129"/>
                <a:gd name="T59" fmla="*/ 6 h 346"/>
                <a:gd name="T60" fmla="*/ 2 w 129"/>
                <a:gd name="T61" fmla="*/ 6 h 346"/>
                <a:gd name="T62" fmla="*/ 2 w 129"/>
                <a:gd name="T63" fmla="*/ 6 h 346"/>
                <a:gd name="T64" fmla="*/ 2 w 129"/>
                <a:gd name="T65" fmla="*/ 6 h 346"/>
                <a:gd name="T66" fmla="*/ 2 w 129"/>
                <a:gd name="T67" fmla="*/ 6 h 346"/>
                <a:gd name="T68" fmla="*/ 3 w 129"/>
                <a:gd name="T69" fmla="*/ 6 h 346"/>
                <a:gd name="T70" fmla="*/ 3 w 129"/>
                <a:gd name="T71" fmla="*/ 6 h 346"/>
                <a:gd name="T72" fmla="*/ 3 w 129"/>
                <a:gd name="T73" fmla="*/ 6 h 346"/>
                <a:gd name="T74" fmla="*/ 3 w 129"/>
                <a:gd name="T75" fmla="*/ 6 h 346"/>
                <a:gd name="T76" fmla="*/ 3 w 129"/>
                <a:gd name="T77" fmla="*/ 1 h 346"/>
                <a:gd name="T78" fmla="*/ 3 w 129"/>
                <a:gd name="T79" fmla="*/ 1 h 346"/>
                <a:gd name="T80" fmla="*/ 2 w 129"/>
                <a:gd name="T81" fmla="*/ 1 h 346"/>
                <a:gd name="T82" fmla="*/ 2 w 129"/>
                <a:gd name="T83" fmla="*/ 1 h 346"/>
                <a:gd name="T84" fmla="*/ 2 w 129"/>
                <a:gd name="T85" fmla="*/ 1 h 346"/>
                <a:gd name="T86" fmla="*/ 2 w 129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9"/>
                <a:gd name="T133" fmla="*/ 0 h 346"/>
                <a:gd name="T134" fmla="*/ 129 w 129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9" h="346">
                  <a:moveTo>
                    <a:pt x="126" y="8"/>
                  </a:moveTo>
                  <a:lnTo>
                    <a:pt x="120" y="7"/>
                  </a:lnTo>
                  <a:lnTo>
                    <a:pt x="114" y="5"/>
                  </a:lnTo>
                  <a:lnTo>
                    <a:pt x="109" y="5"/>
                  </a:lnTo>
                  <a:lnTo>
                    <a:pt x="104" y="4"/>
                  </a:lnTo>
                  <a:lnTo>
                    <a:pt x="89" y="3"/>
                  </a:lnTo>
                  <a:lnTo>
                    <a:pt x="75" y="2"/>
                  </a:lnTo>
                  <a:lnTo>
                    <a:pt x="61" y="1"/>
                  </a:lnTo>
                  <a:lnTo>
                    <a:pt x="48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6" y="0"/>
                  </a:lnTo>
                  <a:lnTo>
                    <a:pt x="6" y="1"/>
                  </a:lnTo>
                  <a:lnTo>
                    <a:pt x="3" y="7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5" y="345"/>
                  </a:lnTo>
                  <a:lnTo>
                    <a:pt x="16" y="346"/>
                  </a:lnTo>
                  <a:lnTo>
                    <a:pt x="28" y="346"/>
                  </a:lnTo>
                  <a:lnTo>
                    <a:pt x="40" y="346"/>
                  </a:lnTo>
                  <a:lnTo>
                    <a:pt x="53" y="345"/>
                  </a:lnTo>
                  <a:lnTo>
                    <a:pt x="68" y="344"/>
                  </a:lnTo>
                  <a:lnTo>
                    <a:pt x="83" y="342"/>
                  </a:lnTo>
                  <a:lnTo>
                    <a:pt x="99" y="338"/>
                  </a:lnTo>
                  <a:lnTo>
                    <a:pt x="115" y="335"/>
                  </a:lnTo>
                  <a:lnTo>
                    <a:pt x="119" y="335"/>
                  </a:lnTo>
                  <a:lnTo>
                    <a:pt x="122" y="333"/>
                  </a:lnTo>
                  <a:lnTo>
                    <a:pt x="126" y="333"/>
                  </a:lnTo>
                  <a:lnTo>
                    <a:pt x="128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29" y="324"/>
                  </a:lnTo>
                  <a:lnTo>
                    <a:pt x="129" y="322"/>
                  </a:lnTo>
                  <a:lnTo>
                    <a:pt x="129" y="27"/>
                  </a:lnTo>
                  <a:lnTo>
                    <a:pt x="129" y="23"/>
                  </a:lnTo>
                  <a:lnTo>
                    <a:pt x="128" y="18"/>
                  </a:lnTo>
                  <a:lnTo>
                    <a:pt x="127" y="12"/>
                  </a:lnTo>
                  <a:lnTo>
                    <a:pt x="126" y="8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6" name="Freeform 213"/>
            <p:cNvSpPr>
              <a:spLocks/>
            </p:cNvSpPr>
            <p:nvPr/>
          </p:nvSpPr>
          <p:spPr bwMode="auto">
            <a:xfrm>
              <a:off x="962" y="1391"/>
              <a:ext cx="55" cy="174"/>
            </a:xfrm>
            <a:custGeom>
              <a:avLst/>
              <a:gdLst>
                <a:gd name="T0" fmla="*/ 1 w 112"/>
                <a:gd name="T1" fmla="*/ 1 h 346"/>
                <a:gd name="T2" fmla="*/ 1 w 112"/>
                <a:gd name="T3" fmla="*/ 1 h 346"/>
                <a:gd name="T4" fmla="*/ 1 w 112"/>
                <a:gd name="T5" fmla="*/ 1 h 346"/>
                <a:gd name="T6" fmla="*/ 1 w 112"/>
                <a:gd name="T7" fmla="*/ 1 h 346"/>
                <a:gd name="T8" fmla="*/ 1 w 112"/>
                <a:gd name="T9" fmla="*/ 1 h 346"/>
                <a:gd name="T10" fmla="*/ 1 w 112"/>
                <a:gd name="T11" fmla="*/ 1 h 346"/>
                <a:gd name="T12" fmla="*/ 1 w 112"/>
                <a:gd name="T13" fmla="*/ 1 h 346"/>
                <a:gd name="T14" fmla="*/ 0 w 112"/>
                <a:gd name="T15" fmla="*/ 1 h 346"/>
                <a:gd name="T16" fmla="*/ 0 w 112"/>
                <a:gd name="T17" fmla="*/ 0 h 346"/>
                <a:gd name="T18" fmla="*/ 0 w 112"/>
                <a:gd name="T19" fmla="*/ 0 h 346"/>
                <a:gd name="T20" fmla="*/ 0 w 112"/>
                <a:gd name="T21" fmla="*/ 0 h 346"/>
                <a:gd name="T22" fmla="*/ 0 w 112"/>
                <a:gd name="T23" fmla="*/ 0 h 346"/>
                <a:gd name="T24" fmla="*/ 0 w 112"/>
                <a:gd name="T25" fmla="*/ 0 h 346"/>
                <a:gd name="T26" fmla="*/ 0 w 112"/>
                <a:gd name="T27" fmla="*/ 1 h 346"/>
                <a:gd name="T28" fmla="*/ 0 w 112"/>
                <a:gd name="T29" fmla="*/ 1 h 346"/>
                <a:gd name="T30" fmla="*/ 0 w 112"/>
                <a:gd name="T31" fmla="*/ 1 h 346"/>
                <a:gd name="T32" fmla="*/ 0 w 112"/>
                <a:gd name="T33" fmla="*/ 1 h 346"/>
                <a:gd name="T34" fmla="*/ 0 w 112"/>
                <a:gd name="T35" fmla="*/ 6 h 346"/>
                <a:gd name="T36" fmla="*/ 0 w 112"/>
                <a:gd name="T37" fmla="*/ 6 h 346"/>
                <a:gd name="T38" fmla="*/ 0 w 112"/>
                <a:gd name="T39" fmla="*/ 6 h 346"/>
                <a:gd name="T40" fmla="*/ 0 w 112"/>
                <a:gd name="T41" fmla="*/ 6 h 346"/>
                <a:gd name="T42" fmla="*/ 0 w 112"/>
                <a:gd name="T43" fmla="*/ 6 h 346"/>
                <a:gd name="T44" fmla="*/ 0 w 112"/>
                <a:gd name="T45" fmla="*/ 6 h 346"/>
                <a:gd name="T46" fmla="*/ 0 w 112"/>
                <a:gd name="T47" fmla="*/ 6 h 346"/>
                <a:gd name="T48" fmla="*/ 0 w 112"/>
                <a:gd name="T49" fmla="*/ 6 h 346"/>
                <a:gd name="T50" fmla="*/ 0 w 112"/>
                <a:gd name="T51" fmla="*/ 6 h 346"/>
                <a:gd name="T52" fmla="*/ 1 w 112"/>
                <a:gd name="T53" fmla="*/ 6 h 346"/>
                <a:gd name="T54" fmla="*/ 1 w 112"/>
                <a:gd name="T55" fmla="*/ 6 h 346"/>
                <a:gd name="T56" fmla="*/ 1 w 112"/>
                <a:gd name="T57" fmla="*/ 6 h 346"/>
                <a:gd name="T58" fmla="*/ 1 w 112"/>
                <a:gd name="T59" fmla="*/ 6 h 346"/>
                <a:gd name="T60" fmla="*/ 1 w 112"/>
                <a:gd name="T61" fmla="*/ 6 h 346"/>
                <a:gd name="T62" fmla="*/ 1 w 112"/>
                <a:gd name="T63" fmla="*/ 6 h 346"/>
                <a:gd name="T64" fmla="*/ 1 w 112"/>
                <a:gd name="T65" fmla="*/ 6 h 346"/>
                <a:gd name="T66" fmla="*/ 1 w 112"/>
                <a:gd name="T67" fmla="*/ 6 h 346"/>
                <a:gd name="T68" fmla="*/ 1 w 112"/>
                <a:gd name="T69" fmla="*/ 6 h 346"/>
                <a:gd name="T70" fmla="*/ 1 w 112"/>
                <a:gd name="T71" fmla="*/ 6 h 346"/>
                <a:gd name="T72" fmla="*/ 1 w 112"/>
                <a:gd name="T73" fmla="*/ 6 h 346"/>
                <a:gd name="T74" fmla="*/ 1 w 112"/>
                <a:gd name="T75" fmla="*/ 6 h 346"/>
                <a:gd name="T76" fmla="*/ 1 w 112"/>
                <a:gd name="T77" fmla="*/ 1 h 346"/>
                <a:gd name="T78" fmla="*/ 1 w 112"/>
                <a:gd name="T79" fmla="*/ 1 h 346"/>
                <a:gd name="T80" fmla="*/ 1 w 112"/>
                <a:gd name="T81" fmla="*/ 1 h 346"/>
                <a:gd name="T82" fmla="*/ 1 w 112"/>
                <a:gd name="T83" fmla="*/ 1 h 346"/>
                <a:gd name="T84" fmla="*/ 1 w 112"/>
                <a:gd name="T85" fmla="*/ 1 h 346"/>
                <a:gd name="T86" fmla="*/ 1 w 112"/>
                <a:gd name="T87" fmla="*/ 1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2"/>
                <a:gd name="T133" fmla="*/ 0 h 346"/>
                <a:gd name="T134" fmla="*/ 112 w 112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2" h="346">
                  <a:moveTo>
                    <a:pt x="107" y="7"/>
                  </a:moveTo>
                  <a:lnTo>
                    <a:pt x="105" y="5"/>
                  </a:lnTo>
                  <a:lnTo>
                    <a:pt x="101" y="5"/>
                  </a:lnTo>
                  <a:lnTo>
                    <a:pt x="98" y="4"/>
                  </a:lnTo>
                  <a:lnTo>
                    <a:pt x="96" y="4"/>
                  </a:lnTo>
                  <a:lnTo>
                    <a:pt x="82" y="3"/>
                  </a:lnTo>
                  <a:lnTo>
                    <a:pt x="70" y="2"/>
                  </a:lnTo>
                  <a:lnTo>
                    <a:pt x="56" y="1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3" y="5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29"/>
                  </a:lnTo>
                  <a:lnTo>
                    <a:pt x="1" y="335"/>
                  </a:lnTo>
                  <a:lnTo>
                    <a:pt x="3" y="340"/>
                  </a:lnTo>
                  <a:lnTo>
                    <a:pt x="6" y="346"/>
                  </a:lnTo>
                  <a:lnTo>
                    <a:pt x="16" y="346"/>
                  </a:lnTo>
                  <a:lnTo>
                    <a:pt x="27" y="346"/>
                  </a:lnTo>
                  <a:lnTo>
                    <a:pt x="38" y="346"/>
                  </a:lnTo>
                  <a:lnTo>
                    <a:pt x="51" y="345"/>
                  </a:lnTo>
                  <a:lnTo>
                    <a:pt x="65" y="343"/>
                  </a:lnTo>
                  <a:lnTo>
                    <a:pt x="78" y="340"/>
                  </a:lnTo>
                  <a:lnTo>
                    <a:pt x="92" y="338"/>
                  </a:lnTo>
                  <a:lnTo>
                    <a:pt x="107" y="335"/>
                  </a:lnTo>
                  <a:lnTo>
                    <a:pt x="108" y="335"/>
                  </a:lnTo>
                  <a:lnTo>
                    <a:pt x="109" y="335"/>
                  </a:lnTo>
                  <a:lnTo>
                    <a:pt x="111" y="335"/>
                  </a:lnTo>
                  <a:lnTo>
                    <a:pt x="111" y="332"/>
                  </a:lnTo>
                  <a:lnTo>
                    <a:pt x="112" y="329"/>
                  </a:lnTo>
                  <a:lnTo>
                    <a:pt x="112" y="325"/>
                  </a:lnTo>
                  <a:lnTo>
                    <a:pt x="112" y="322"/>
                  </a:lnTo>
                  <a:lnTo>
                    <a:pt x="112" y="27"/>
                  </a:lnTo>
                  <a:lnTo>
                    <a:pt x="112" y="23"/>
                  </a:lnTo>
                  <a:lnTo>
                    <a:pt x="111" y="17"/>
                  </a:lnTo>
                  <a:lnTo>
                    <a:pt x="108" y="11"/>
                  </a:lnTo>
                  <a:lnTo>
                    <a:pt x="107" y="7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7" name="Freeform 214"/>
            <p:cNvSpPr>
              <a:spLocks/>
            </p:cNvSpPr>
            <p:nvPr/>
          </p:nvSpPr>
          <p:spPr bwMode="auto">
            <a:xfrm>
              <a:off x="966" y="1391"/>
              <a:ext cx="47" cy="174"/>
            </a:xfrm>
            <a:custGeom>
              <a:avLst/>
              <a:gdLst>
                <a:gd name="T0" fmla="*/ 1 w 95"/>
                <a:gd name="T1" fmla="*/ 1 h 346"/>
                <a:gd name="T2" fmla="*/ 1 w 95"/>
                <a:gd name="T3" fmla="*/ 1 h 346"/>
                <a:gd name="T4" fmla="*/ 1 w 95"/>
                <a:gd name="T5" fmla="*/ 1 h 346"/>
                <a:gd name="T6" fmla="*/ 1 w 95"/>
                <a:gd name="T7" fmla="*/ 1 h 346"/>
                <a:gd name="T8" fmla="*/ 1 w 95"/>
                <a:gd name="T9" fmla="*/ 1 h 346"/>
                <a:gd name="T10" fmla="*/ 1 w 95"/>
                <a:gd name="T11" fmla="*/ 1 h 346"/>
                <a:gd name="T12" fmla="*/ 1 w 95"/>
                <a:gd name="T13" fmla="*/ 1 h 346"/>
                <a:gd name="T14" fmla="*/ 0 w 95"/>
                <a:gd name="T15" fmla="*/ 1 h 346"/>
                <a:gd name="T16" fmla="*/ 0 w 95"/>
                <a:gd name="T17" fmla="*/ 1 h 346"/>
                <a:gd name="T18" fmla="*/ 0 w 95"/>
                <a:gd name="T19" fmla="*/ 0 h 346"/>
                <a:gd name="T20" fmla="*/ 0 w 95"/>
                <a:gd name="T21" fmla="*/ 0 h 346"/>
                <a:gd name="T22" fmla="*/ 0 w 95"/>
                <a:gd name="T23" fmla="*/ 0 h 346"/>
                <a:gd name="T24" fmla="*/ 0 w 95"/>
                <a:gd name="T25" fmla="*/ 0 h 346"/>
                <a:gd name="T26" fmla="*/ 0 w 95"/>
                <a:gd name="T27" fmla="*/ 1 h 346"/>
                <a:gd name="T28" fmla="*/ 0 w 95"/>
                <a:gd name="T29" fmla="*/ 1 h 346"/>
                <a:gd name="T30" fmla="*/ 0 w 95"/>
                <a:gd name="T31" fmla="*/ 1 h 346"/>
                <a:gd name="T32" fmla="*/ 0 w 95"/>
                <a:gd name="T33" fmla="*/ 1 h 346"/>
                <a:gd name="T34" fmla="*/ 0 w 95"/>
                <a:gd name="T35" fmla="*/ 6 h 346"/>
                <a:gd name="T36" fmla="*/ 0 w 95"/>
                <a:gd name="T37" fmla="*/ 6 h 346"/>
                <a:gd name="T38" fmla="*/ 0 w 95"/>
                <a:gd name="T39" fmla="*/ 6 h 346"/>
                <a:gd name="T40" fmla="*/ 0 w 95"/>
                <a:gd name="T41" fmla="*/ 6 h 346"/>
                <a:gd name="T42" fmla="*/ 0 w 95"/>
                <a:gd name="T43" fmla="*/ 6 h 346"/>
                <a:gd name="T44" fmla="*/ 0 w 95"/>
                <a:gd name="T45" fmla="*/ 6 h 346"/>
                <a:gd name="T46" fmla="*/ 0 w 95"/>
                <a:gd name="T47" fmla="*/ 6 h 346"/>
                <a:gd name="T48" fmla="*/ 0 w 95"/>
                <a:gd name="T49" fmla="*/ 6 h 346"/>
                <a:gd name="T50" fmla="*/ 0 w 95"/>
                <a:gd name="T51" fmla="*/ 6 h 346"/>
                <a:gd name="T52" fmla="*/ 0 w 95"/>
                <a:gd name="T53" fmla="*/ 6 h 346"/>
                <a:gd name="T54" fmla="*/ 1 w 95"/>
                <a:gd name="T55" fmla="*/ 6 h 346"/>
                <a:gd name="T56" fmla="*/ 1 w 95"/>
                <a:gd name="T57" fmla="*/ 6 h 346"/>
                <a:gd name="T58" fmla="*/ 1 w 95"/>
                <a:gd name="T59" fmla="*/ 6 h 346"/>
                <a:gd name="T60" fmla="*/ 1 w 95"/>
                <a:gd name="T61" fmla="*/ 6 h 346"/>
                <a:gd name="T62" fmla="*/ 1 w 95"/>
                <a:gd name="T63" fmla="*/ 6 h 346"/>
                <a:gd name="T64" fmla="*/ 1 w 95"/>
                <a:gd name="T65" fmla="*/ 6 h 346"/>
                <a:gd name="T66" fmla="*/ 1 w 95"/>
                <a:gd name="T67" fmla="*/ 6 h 346"/>
                <a:gd name="T68" fmla="*/ 1 w 95"/>
                <a:gd name="T69" fmla="*/ 1 h 346"/>
                <a:gd name="T70" fmla="*/ 1 w 95"/>
                <a:gd name="T71" fmla="*/ 1 h 346"/>
                <a:gd name="T72" fmla="*/ 1 w 95"/>
                <a:gd name="T73" fmla="*/ 1 h 346"/>
                <a:gd name="T74" fmla="*/ 1 w 95"/>
                <a:gd name="T75" fmla="*/ 1 h 346"/>
                <a:gd name="T76" fmla="*/ 1 w 95"/>
                <a:gd name="T77" fmla="*/ 1 h 346"/>
                <a:gd name="T78" fmla="*/ 1 w 95"/>
                <a:gd name="T79" fmla="*/ 1 h 3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5"/>
                <a:gd name="T121" fmla="*/ 0 h 346"/>
                <a:gd name="T122" fmla="*/ 95 w 95"/>
                <a:gd name="T123" fmla="*/ 346 h 3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5" h="346">
                  <a:moveTo>
                    <a:pt x="89" y="4"/>
                  </a:moveTo>
                  <a:lnTo>
                    <a:pt x="88" y="4"/>
                  </a:lnTo>
                  <a:lnTo>
                    <a:pt x="87" y="4"/>
                  </a:lnTo>
                  <a:lnTo>
                    <a:pt x="75" y="3"/>
                  </a:lnTo>
                  <a:lnTo>
                    <a:pt x="65" y="2"/>
                  </a:lnTo>
                  <a:lnTo>
                    <a:pt x="54" y="1"/>
                  </a:lnTo>
                  <a:lnTo>
                    <a:pt x="43" y="1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5" y="5"/>
                  </a:lnTo>
                  <a:lnTo>
                    <a:pt x="3" y="12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0" y="322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4" y="340"/>
                  </a:lnTo>
                  <a:lnTo>
                    <a:pt x="6" y="346"/>
                  </a:lnTo>
                  <a:lnTo>
                    <a:pt x="15" y="346"/>
                  </a:lnTo>
                  <a:lnTo>
                    <a:pt x="24" y="346"/>
                  </a:lnTo>
                  <a:lnTo>
                    <a:pt x="35" y="345"/>
                  </a:lnTo>
                  <a:lnTo>
                    <a:pt x="45" y="345"/>
                  </a:lnTo>
                  <a:lnTo>
                    <a:pt x="57" y="343"/>
                  </a:lnTo>
                  <a:lnTo>
                    <a:pt x="68" y="342"/>
                  </a:lnTo>
                  <a:lnTo>
                    <a:pt x="81" y="339"/>
                  </a:lnTo>
                  <a:lnTo>
                    <a:pt x="94" y="337"/>
                  </a:lnTo>
                  <a:lnTo>
                    <a:pt x="95" y="333"/>
                  </a:lnTo>
                  <a:lnTo>
                    <a:pt x="95" y="330"/>
                  </a:lnTo>
                  <a:lnTo>
                    <a:pt x="95" y="325"/>
                  </a:lnTo>
                  <a:lnTo>
                    <a:pt x="95" y="322"/>
                  </a:lnTo>
                  <a:lnTo>
                    <a:pt x="95" y="27"/>
                  </a:lnTo>
                  <a:lnTo>
                    <a:pt x="95" y="21"/>
                  </a:lnTo>
                  <a:lnTo>
                    <a:pt x="94" y="15"/>
                  </a:lnTo>
                  <a:lnTo>
                    <a:pt x="91" y="10"/>
                  </a:lnTo>
                  <a:lnTo>
                    <a:pt x="89" y="4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8" name="Freeform 215"/>
            <p:cNvSpPr>
              <a:spLocks/>
            </p:cNvSpPr>
            <p:nvPr/>
          </p:nvSpPr>
          <p:spPr bwMode="auto">
            <a:xfrm>
              <a:off x="970" y="1391"/>
              <a:ext cx="39" cy="174"/>
            </a:xfrm>
            <a:custGeom>
              <a:avLst/>
              <a:gdLst>
                <a:gd name="T0" fmla="*/ 0 w 79"/>
                <a:gd name="T1" fmla="*/ 0 h 346"/>
                <a:gd name="T2" fmla="*/ 0 w 79"/>
                <a:gd name="T3" fmla="*/ 0 h 346"/>
                <a:gd name="T4" fmla="*/ 0 w 79"/>
                <a:gd name="T5" fmla="*/ 0 h 346"/>
                <a:gd name="T6" fmla="*/ 0 w 79"/>
                <a:gd name="T7" fmla="*/ 0 h 346"/>
                <a:gd name="T8" fmla="*/ 0 w 79"/>
                <a:gd name="T9" fmla="*/ 1 h 346"/>
                <a:gd name="T10" fmla="*/ 0 w 79"/>
                <a:gd name="T11" fmla="*/ 1 h 346"/>
                <a:gd name="T12" fmla="*/ 0 w 79"/>
                <a:gd name="T13" fmla="*/ 1 h 346"/>
                <a:gd name="T14" fmla="*/ 0 w 79"/>
                <a:gd name="T15" fmla="*/ 1 h 346"/>
                <a:gd name="T16" fmla="*/ 1 w 79"/>
                <a:gd name="T17" fmla="*/ 1 h 346"/>
                <a:gd name="T18" fmla="*/ 1 w 79"/>
                <a:gd name="T19" fmla="*/ 1 h 346"/>
                <a:gd name="T20" fmla="*/ 1 w 79"/>
                <a:gd name="T21" fmla="*/ 1 h 346"/>
                <a:gd name="T22" fmla="*/ 1 w 79"/>
                <a:gd name="T23" fmla="*/ 1 h 346"/>
                <a:gd name="T24" fmla="*/ 1 w 79"/>
                <a:gd name="T25" fmla="*/ 1 h 346"/>
                <a:gd name="T26" fmla="*/ 1 w 79"/>
                <a:gd name="T27" fmla="*/ 6 h 346"/>
                <a:gd name="T28" fmla="*/ 1 w 79"/>
                <a:gd name="T29" fmla="*/ 6 h 346"/>
                <a:gd name="T30" fmla="*/ 1 w 79"/>
                <a:gd name="T31" fmla="*/ 6 h 346"/>
                <a:gd name="T32" fmla="*/ 1 w 79"/>
                <a:gd name="T33" fmla="*/ 6 h 346"/>
                <a:gd name="T34" fmla="*/ 1 w 79"/>
                <a:gd name="T35" fmla="*/ 6 h 346"/>
                <a:gd name="T36" fmla="*/ 1 w 79"/>
                <a:gd name="T37" fmla="*/ 6 h 346"/>
                <a:gd name="T38" fmla="*/ 0 w 79"/>
                <a:gd name="T39" fmla="*/ 6 h 346"/>
                <a:gd name="T40" fmla="*/ 0 w 79"/>
                <a:gd name="T41" fmla="*/ 6 h 346"/>
                <a:gd name="T42" fmla="*/ 0 w 79"/>
                <a:gd name="T43" fmla="*/ 6 h 346"/>
                <a:gd name="T44" fmla="*/ 0 w 79"/>
                <a:gd name="T45" fmla="*/ 6 h 346"/>
                <a:gd name="T46" fmla="*/ 0 w 79"/>
                <a:gd name="T47" fmla="*/ 6 h 346"/>
                <a:gd name="T48" fmla="*/ 0 w 79"/>
                <a:gd name="T49" fmla="*/ 6 h 346"/>
                <a:gd name="T50" fmla="*/ 0 w 79"/>
                <a:gd name="T51" fmla="*/ 6 h 346"/>
                <a:gd name="T52" fmla="*/ 0 w 79"/>
                <a:gd name="T53" fmla="*/ 6 h 346"/>
                <a:gd name="T54" fmla="*/ 0 w 79"/>
                <a:gd name="T55" fmla="*/ 6 h 346"/>
                <a:gd name="T56" fmla="*/ 0 w 79"/>
                <a:gd name="T57" fmla="*/ 6 h 346"/>
                <a:gd name="T58" fmla="*/ 0 w 79"/>
                <a:gd name="T59" fmla="*/ 6 h 346"/>
                <a:gd name="T60" fmla="*/ 0 w 79"/>
                <a:gd name="T61" fmla="*/ 1 h 346"/>
                <a:gd name="T62" fmla="*/ 0 w 79"/>
                <a:gd name="T63" fmla="*/ 1 h 346"/>
                <a:gd name="T64" fmla="*/ 0 w 79"/>
                <a:gd name="T65" fmla="*/ 1 h 346"/>
                <a:gd name="T66" fmla="*/ 0 w 79"/>
                <a:gd name="T67" fmla="*/ 1 h 346"/>
                <a:gd name="T68" fmla="*/ 0 w 79"/>
                <a:gd name="T69" fmla="*/ 0 h 346"/>
                <a:gd name="T70" fmla="*/ 0 w 79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9"/>
                <a:gd name="T109" fmla="*/ 0 h 346"/>
                <a:gd name="T110" fmla="*/ 79 w 79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9" h="346">
                  <a:moveTo>
                    <a:pt x="11" y="0"/>
                  </a:moveTo>
                  <a:lnTo>
                    <a:pt x="16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6" y="1"/>
                  </a:lnTo>
                  <a:lnTo>
                    <a:pt x="54" y="2"/>
                  </a:lnTo>
                  <a:lnTo>
                    <a:pt x="63" y="2"/>
                  </a:lnTo>
                  <a:lnTo>
                    <a:pt x="72" y="3"/>
                  </a:lnTo>
                  <a:lnTo>
                    <a:pt x="74" y="9"/>
                  </a:lnTo>
                  <a:lnTo>
                    <a:pt x="76" y="15"/>
                  </a:lnTo>
                  <a:lnTo>
                    <a:pt x="77" y="21"/>
                  </a:lnTo>
                  <a:lnTo>
                    <a:pt x="79" y="27"/>
                  </a:lnTo>
                  <a:lnTo>
                    <a:pt x="79" y="322"/>
                  </a:lnTo>
                  <a:lnTo>
                    <a:pt x="79" y="328"/>
                  </a:lnTo>
                  <a:lnTo>
                    <a:pt x="77" y="331"/>
                  </a:lnTo>
                  <a:lnTo>
                    <a:pt x="76" y="335"/>
                  </a:lnTo>
                  <a:lnTo>
                    <a:pt x="75" y="338"/>
                  </a:lnTo>
                  <a:lnTo>
                    <a:pt x="66" y="340"/>
                  </a:lnTo>
                  <a:lnTo>
                    <a:pt x="57" y="342"/>
                  </a:lnTo>
                  <a:lnTo>
                    <a:pt x="48" y="343"/>
                  </a:lnTo>
                  <a:lnTo>
                    <a:pt x="38" y="344"/>
                  </a:lnTo>
                  <a:lnTo>
                    <a:pt x="30" y="345"/>
                  </a:lnTo>
                  <a:lnTo>
                    <a:pt x="22" y="346"/>
                  </a:lnTo>
                  <a:lnTo>
                    <a:pt x="14" y="346"/>
                  </a:lnTo>
                  <a:lnTo>
                    <a:pt x="7" y="346"/>
                  </a:lnTo>
                  <a:lnTo>
                    <a:pt x="5" y="342"/>
                  </a:lnTo>
                  <a:lnTo>
                    <a:pt x="3" y="336"/>
                  </a:lnTo>
                  <a:lnTo>
                    <a:pt x="1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1" y="19"/>
                  </a:lnTo>
                  <a:lnTo>
                    <a:pt x="4" y="11"/>
                  </a:lnTo>
                  <a:lnTo>
                    <a:pt x="6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899" name="Freeform 216"/>
            <p:cNvSpPr>
              <a:spLocks/>
            </p:cNvSpPr>
            <p:nvPr/>
          </p:nvSpPr>
          <p:spPr bwMode="auto">
            <a:xfrm>
              <a:off x="974" y="1391"/>
              <a:ext cx="31" cy="174"/>
            </a:xfrm>
            <a:custGeom>
              <a:avLst/>
              <a:gdLst>
                <a:gd name="T0" fmla="*/ 0 w 63"/>
                <a:gd name="T1" fmla="*/ 0 h 346"/>
                <a:gd name="T2" fmla="*/ 0 w 63"/>
                <a:gd name="T3" fmla="*/ 0 h 346"/>
                <a:gd name="T4" fmla="*/ 0 w 63"/>
                <a:gd name="T5" fmla="*/ 1 h 346"/>
                <a:gd name="T6" fmla="*/ 0 w 63"/>
                <a:gd name="T7" fmla="*/ 1 h 346"/>
                <a:gd name="T8" fmla="*/ 0 w 63"/>
                <a:gd name="T9" fmla="*/ 1 h 346"/>
                <a:gd name="T10" fmla="*/ 0 w 63"/>
                <a:gd name="T11" fmla="*/ 1 h 346"/>
                <a:gd name="T12" fmla="*/ 0 w 63"/>
                <a:gd name="T13" fmla="*/ 1 h 346"/>
                <a:gd name="T14" fmla="*/ 0 w 63"/>
                <a:gd name="T15" fmla="*/ 1 h 346"/>
                <a:gd name="T16" fmla="*/ 0 w 63"/>
                <a:gd name="T17" fmla="*/ 1 h 346"/>
                <a:gd name="T18" fmla="*/ 0 w 63"/>
                <a:gd name="T19" fmla="*/ 1 h 346"/>
                <a:gd name="T20" fmla="*/ 0 w 63"/>
                <a:gd name="T21" fmla="*/ 1 h 346"/>
                <a:gd name="T22" fmla="*/ 0 w 63"/>
                <a:gd name="T23" fmla="*/ 1 h 346"/>
                <a:gd name="T24" fmla="*/ 0 w 63"/>
                <a:gd name="T25" fmla="*/ 1 h 346"/>
                <a:gd name="T26" fmla="*/ 0 w 63"/>
                <a:gd name="T27" fmla="*/ 6 h 346"/>
                <a:gd name="T28" fmla="*/ 0 w 63"/>
                <a:gd name="T29" fmla="*/ 6 h 346"/>
                <a:gd name="T30" fmla="*/ 0 w 63"/>
                <a:gd name="T31" fmla="*/ 6 h 346"/>
                <a:gd name="T32" fmla="*/ 0 w 63"/>
                <a:gd name="T33" fmla="*/ 6 h 346"/>
                <a:gd name="T34" fmla="*/ 0 w 63"/>
                <a:gd name="T35" fmla="*/ 6 h 346"/>
                <a:gd name="T36" fmla="*/ 0 w 63"/>
                <a:gd name="T37" fmla="*/ 6 h 346"/>
                <a:gd name="T38" fmla="*/ 0 w 63"/>
                <a:gd name="T39" fmla="*/ 6 h 346"/>
                <a:gd name="T40" fmla="*/ 0 w 63"/>
                <a:gd name="T41" fmla="*/ 6 h 346"/>
                <a:gd name="T42" fmla="*/ 0 w 63"/>
                <a:gd name="T43" fmla="*/ 6 h 346"/>
                <a:gd name="T44" fmla="*/ 0 w 63"/>
                <a:gd name="T45" fmla="*/ 6 h 346"/>
                <a:gd name="T46" fmla="*/ 0 w 63"/>
                <a:gd name="T47" fmla="*/ 6 h 346"/>
                <a:gd name="T48" fmla="*/ 0 w 63"/>
                <a:gd name="T49" fmla="*/ 6 h 346"/>
                <a:gd name="T50" fmla="*/ 0 w 63"/>
                <a:gd name="T51" fmla="*/ 6 h 346"/>
                <a:gd name="T52" fmla="*/ 0 w 63"/>
                <a:gd name="T53" fmla="*/ 6 h 346"/>
                <a:gd name="T54" fmla="*/ 0 w 63"/>
                <a:gd name="T55" fmla="*/ 6 h 346"/>
                <a:gd name="T56" fmla="*/ 0 w 63"/>
                <a:gd name="T57" fmla="*/ 6 h 346"/>
                <a:gd name="T58" fmla="*/ 0 w 63"/>
                <a:gd name="T59" fmla="*/ 6 h 346"/>
                <a:gd name="T60" fmla="*/ 0 w 63"/>
                <a:gd name="T61" fmla="*/ 1 h 346"/>
                <a:gd name="T62" fmla="*/ 0 w 63"/>
                <a:gd name="T63" fmla="*/ 1 h 346"/>
                <a:gd name="T64" fmla="*/ 0 w 63"/>
                <a:gd name="T65" fmla="*/ 1 h 346"/>
                <a:gd name="T66" fmla="*/ 0 w 63"/>
                <a:gd name="T67" fmla="*/ 1 h 346"/>
                <a:gd name="T68" fmla="*/ 0 w 63"/>
                <a:gd name="T69" fmla="*/ 0 h 346"/>
                <a:gd name="T70" fmla="*/ 0 w 63"/>
                <a:gd name="T71" fmla="*/ 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3"/>
                <a:gd name="T109" fmla="*/ 0 h 346"/>
                <a:gd name="T110" fmla="*/ 63 w 63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3" h="346">
                  <a:moveTo>
                    <a:pt x="14" y="0"/>
                  </a:moveTo>
                  <a:lnTo>
                    <a:pt x="19" y="0"/>
                  </a:lnTo>
                  <a:lnTo>
                    <a:pt x="23" y="1"/>
                  </a:lnTo>
                  <a:lnTo>
                    <a:pt x="27" y="1"/>
                  </a:lnTo>
                  <a:lnTo>
                    <a:pt x="31" y="1"/>
                  </a:lnTo>
                  <a:lnTo>
                    <a:pt x="37" y="1"/>
                  </a:lnTo>
                  <a:lnTo>
                    <a:pt x="42" y="1"/>
                  </a:lnTo>
                  <a:lnTo>
                    <a:pt x="48" y="2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2"/>
                  </a:lnTo>
                  <a:lnTo>
                    <a:pt x="61" y="20"/>
                  </a:lnTo>
                  <a:lnTo>
                    <a:pt x="63" y="27"/>
                  </a:lnTo>
                  <a:lnTo>
                    <a:pt x="63" y="322"/>
                  </a:lnTo>
                  <a:lnTo>
                    <a:pt x="63" y="328"/>
                  </a:lnTo>
                  <a:lnTo>
                    <a:pt x="61" y="332"/>
                  </a:lnTo>
                  <a:lnTo>
                    <a:pt x="59" y="337"/>
                  </a:lnTo>
                  <a:lnTo>
                    <a:pt x="58" y="340"/>
                  </a:lnTo>
                  <a:lnTo>
                    <a:pt x="51" y="342"/>
                  </a:lnTo>
                  <a:lnTo>
                    <a:pt x="45" y="343"/>
                  </a:lnTo>
                  <a:lnTo>
                    <a:pt x="40" y="344"/>
                  </a:lnTo>
                  <a:lnTo>
                    <a:pt x="31" y="344"/>
                  </a:lnTo>
                  <a:lnTo>
                    <a:pt x="26" y="345"/>
                  </a:lnTo>
                  <a:lnTo>
                    <a:pt x="20" y="345"/>
                  </a:lnTo>
                  <a:lnTo>
                    <a:pt x="15" y="346"/>
                  </a:lnTo>
                  <a:lnTo>
                    <a:pt x="10" y="346"/>
                  </a:lnTo>
                  <a:lnTo>
                    <a:pt x="6" y="342"/>
                  </a:lnTo>
                  <a:lnTo>
                    <a:pt x="3" y="336"/>
                  </a:lnTo>
                  <a:lnTo>
                    <a:pt x="2" y="330"/>
                  </a:lnTo>
                  <a:lnTo>
                    <a:pt x="0" y="322"/>
                  </a:lnTo>
                  <a:lnTo>
                    <a:pt x="0" y="27"/>
                  </a:lnTo>
                  <a:lnTo>
                    <a:pt x="2" y="19"/>
                  </a:lnTo>
                  <a:lnTo>
                    <a:pt x="4" y="11"/>
                  </a:lnTo>
                  <a:lnTo>
                    <a:pt x="8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0" name="Freeform 217"/>
            <p:cNvSpPr>
              <a:spLocks/>
            </p:cNvSpPr>
            <p:nvPr/>
          </p:nvSpPr>
          <p:spPr bwMode="auto">
            <a:xfrm>
              <a:off x="978" y="1394"/>
              <a:ext cx="23" cy="170"/>
            </a:xfrm>
            <a:custGeom>
              <a:avLst/>
              <a:gdLst>
                <a:gd name="T0" fmla="*/ 0 w 47"/>
                <a:gd name="T1" fmla="*/ 5 h 341"/>
                <a:gd name="T2" fmla="*/ 0 w 47"/>
                <a:gd name="T3" fmla="*/ 5 h 341"/>
                <a:gd name="T4" fmla="*/ 0 w 47"/>
                <a:gd name="T5" fmla="*/ 5 h 341"/>
                <a:gd name="T6" fmla="*/ 0 w 47"/>
                <a:gd name="T7" fmla="*/ 5 h 341"/>
                <a:gd name="T8" fmla="*/ 0 w 47"/>
                <a:gd name="T9" fmla="*/ 5 h 341"/>
                <a:gd name="T10" fmla="*/ 0 w 47"/>
                <a:gd name="T11" fmla="*/ 5 h 341"/>
                <a:gd name="T12" fmla="*/ 0 w 47"/>
                <a:gd name="T13" fmla="*/ 5 h 341"/>
                <a:gd name="T14" fmla="*/ 0 w 47"/>
                <a:gd name="T15" fmla="*/ 5 h 341"/>
                <a:gd name="T16" fmla="*/ 0 w 47"/>
                <a:gd name="T17" fmla="*/ 4 h 341"/>
                <a:gd name="T18" fmla="*/ 0 w 47"/>
                <a:gd name="T19" fmla="*/ 0 h 341"/>
                <a:gd name="T20" fmla="*/ 0 w 47"/>
                <a:gd name="T21" fmla="*/ 0 h 341"/>
                <a:gd name="T22" fmla="*/ 0 w 47"/>
                <a:gd name="T23" fmla="*/ 0 h 341"/>
                <a:gd name="T24" fmla="*/ 0 w 47"/>
                <a:gd name="T25" fmla="*/ 0 h 341"/>
                <a:gd name="T26" fmla="*/ 0 w 47"/>
                <a:gd name="T27" fmla="*/ 0 h 341"/>
                <a:gd name="T28" fmla="*/ 0 w 47"/>
                <a:gd name="T29" fmla="*/ 0 h 341"/>
                <a:gd name="T30" fmla="*/ 0 w 47"/>
                <a:gd name="T31" fmla="*/ 0 h 341"/>
                <a:gd name="T32" fmla="*/ 0 w 47"/>
                <a:gd name="T33" fmla="*/ 0 h 341"/>
                <a:gd name="T34" fmla="*/ 0 w 47"/>
                <a:gd name="T35" fmla="*/ 0 h 341"/>
                <a:gd name="T36" fmla="*/ 0 w 47"/>
                <a:gd name="T37" fmla="*/ 0 h 341"/>
                <a:gd name="T38" fmla="*/ 0 w 47"/>
                <a:gd name="T39" fmla="*/ 4 h 341"/>
                <a:gd name="T40" fmla="*/ 0 w 47"/>
                <a:gd name="T41" fmla="*/ 5 h 341"/>
                <a:gd name="T42" fmla="*/ 0 w 47"/>
                <a:gd name="T43" fmla="*/ 5 h 341"/>
                <a:gd name="T44" fmla="*/ 0 w 47"/>
                <a:gd name="T45" fmla="*/ 5 h 341"/>
                <a:gd name="T46" fmla="*/ 0 w 47"/>
                <a:gd name="T47" fmla="*/ 5 h 341"/>
                <a:gd name="T48" fmla="*/ 0 w 47"/>
                <a:gd name="T49" fmla="*/ 5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7"/>
                <a:gd name="T76" fmla="*/ 0 h 341"/>
                <a:gd name="T77" fmla="*/ 47 w 47"/>
                <a:gd name="T78" fmla="*/ 341 h 3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7" h="341">
                  <a:moveTo>
                    <a:pt x="38" y="339"/>
                  </a:moveTo>
                  <a:lnTo>
                    <a:pt x="33" y="340"/>
                  </a:lnTo>
                  <a:lnTo>
                    <a:pt x="27" y="340"/>
                  </a:lnTo>
                  <a:lnTo>
                    <a:pt x="20" y="341"/>
                  </a:lnTo>
                  <a:lnTo>
                    <a:pt x="13" y="341"/>
                  </a:lnTo>
                  <a:lnTo>
                    <a:pt x="8" y="338"/>
                  </a:lnTo>
                  <a:lnTo>
                    <a:pt x="4" y="333"/>
                  </a:lnTo>
                  <a:lnTo>
                    <a:pt x="2" y="326"/>
                  </a:lnTo>
                  <a:lnTo>
                    <a:pt x="0" y="318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5" y="1"/>
                  </a:lnTo>
                  <a:lnTo>
                    <a:pt x="41" y="6"/>
                  </a:lnTo>
                  <a:lnTo>
                    <a:pt x="45" y="14"/>
                  </a:lnTo>
                  <a:lnTo>
                    <a:pt x="47" y="23"/>
                  </a:lnTo>
                  <a:lnTo>
                    <a:pt x="47" y="318"/>
                  </a:lnTo>
                  <a:lnTo>
                    <a:pt x="45" y="325"/>
                  </a:lnTo>
                  <a:lnTo>
                    <a:pt x="44" y="331"/>
                  </a:lnTo>
                  <a:lnTo>
                    <a:pt x="42" y="335"/>
                  </a:lnTo>
                  <a:lnTo>
                    <a:pt x="38" y="339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1" name="Freeform 218"/>
            <p:cNvSpPr>
              <a:spLocks/>
            </p:cNvSpPr>
            <p:nvPr/>
          </p:nvSpPr>
          <p:spPr bwMode="auto">
            <a:xfrm>
              <a:off x="982" y="1397"/>
              <a:ext cx="15" cy="164"/>
            </a:xfrm>
            <a:custGeom>
              <a:avLst/>
              <a:gdLst>
                <a:gd name="T0" fmla="*/ 1 w 30"/>
                <a:gd name="T1" fmla="*/ 0 h 328"/>
                <a:gd name="T2" fmla="*/ 1 w 30"/>
                <a:gd name="T3" fmla="*/ 0 h 328"/>
                <a:gd name="T4" fmla="*/ 1 w 30"/>
                <a:gd name="T5" fmla="*/ 1 h 328"/>
                <a:gd name="T6" fmla="*/ 1 w 30"/>
                <a:gd name="T7" fmla="*/ 1 h 328"/>
                <a:gd name="T8" fmla="*/ 1 w 30"/>
                <a:gd name="T9" fmla="*/ 1 h 328"/>
                <a:gd name="T10" fmla="*/ 1 w 30"/>
                <a:gd name="T11" fmla="*/ 1 h 328"/>
                <a:gd name="T12" fmla="*/ 1 w 30"/>
                <a:gd name="T13" fmla="*/ 5 h 328"/>
                <a:gd name="T14" fmla="*/ 1 w 30"/>
                <a:gd name="T15" fmla="*/ 5 h 328"/>
                <a:gd name="T16" fmla="*/ 1 w 30"/>
                <a:gd name="T17" fmla="*/ 5 h 328"/>
                <a:gd name="T18" fmla="*/ 1 w 30"/>
                <a:gd name="T19" fmla="*/ 5 h 328"/>
                <a:gd name="T20" fmla="*/ 1 w 30"/>
                <a:gd name="T21" fmla="*/ 5 h 328"/>
                <a:gd name="T22" fmla="*/ 1 w 30"/>
                <a:gd name="T23" fmla="*/ 5 h 328"/>
                <a:gd name="T24" fmla="*/ 1 w 30"/>
                <a:gd name="T25" fmla="*/ 5 h 328"/>
                <a:gd name="T26" fmla="*/ 1 w 30"/>
                <a:gd name="T27" fmla="*/ 5 h 328"/>
                <a:gd name="T28" fmla="*/ 1 w 30"/>
                <a:gd name="T29" fmla="*/ 5 h 328"/>
                <a:gd name="T30" fmla="*/ 0 w 30"/>
                <a:gd name="T31" fmla="*/ 5 h 328"/>
                <a:gd name="T32" fmla="*/ 0 w 30"/>
                <a:gd name="T33" fmla="*/ 1 h 328"/>
                <a:gd name="T34" fmla="*/ 1 w 30"/>
                <a:gd name="T35" fmla="*/ 1 h 328"/>
                <a:gd name="T36" fmla="*/ 1 w 30"/>
                <a:gd name="T37" fmla="*/ 1 h 328"/>
                <a:gd name="T38" fmla="*/ 1 w 30"/>
                <a:gd name="T39" fmla="*/ 1 h 328"/>
                <a:gd name="T40" fmla="*/ 1 w 30"/>
                <a:gd name="T41" fmla="*/ 0 h 328"/>
                <a:gd name="T42" fmla="*/ 1 w 30"/>
                <a:gd name="T43" fmla="*/ 0 h 3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"/>
                <a:gd name="T67" fmla="*/ 0 h 328"/>
                <a:gd name="T68" fmla="*/ 30 w 30"/>
                <a:gd name="T69" fmla="*/ 328 h 3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" h="328">
                  <a:moveTo>
                    <a:pt x="11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7" y="6"/>
                  </a:lnTo>
                  <a:lnTo>
                    <a:pt x="29" y="10"/>
                  </a:lnTo>
                  <a:lnTo>
                    <a:pt x="30" y="16"/>
                  </a:lnTo>
                  <a:lnTo>
                    <a:pt x="30" y="311"/>
                  </a:lnTo>
                  <a:lnTo>
                    <a:pt x="29" y="319"/>
                  </a:lnTo>
                  <a:lnTo>
                    <a:pt x="27" y="324"/>
                  </a:lnTo>
                  <a:lnTo>
                    <a:pt x="25" y="327"/>
                  </a:lnTo>
                  <a:lnTo>
                    <a:pt x="20" y="328"/>
                  </a:lnTo>
                  <a:lnTo>
                    <a:pt x="11" y="328"/>
                  </a:lnTo>
                  <a:lnTo>
                    <a:pt x="6" y="327"/>
                  </a:lnTo>
                  <a:lnTo>
                    <a:pt x="4" y="324"/>
                  </a:lnTo>
                  <a:lnTo>
                    <a:pt x="2" y="319"/>
                  </a:lnTo>
                  <a:lnTo>
                    <a:pt x="0" y="311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2" name="Freeform 219"/>
            <p:cNvSpPr>
              <a:spLocks/>
            </p:cNvSpPr>
            <p:nvPr/>
          </p:nvSpPr>
          <p:spPr bwMode="auto">
            <a:xfrm>
              <a:off x="987" y="1402"/>
              <a:ext cx="6" cy="155"/>
            </a:xfrm>
            <a:custGeom>
              <a:avLst/>
              <a:gdLst>
                <a:gd name="T0" fmla="*/ 1 w 12"/>
                <a:gd name="T1" fmla="*/ 0 h 311"/>
                <a:gd name="T2" fmla="*/ 1 w 12"/>
                <a:gd name="T3" fmla="*/ 0 h 311"/>
                <a:gd name="T4" fmla="*/ 1 w 12"/>
                <a:gd name="T5" fmla="*/ 0 h 311"/>
                <a:gd name="T6" fmla="*/ 1 w 12"/>
                <a:gd name="T7" fmla="*/ 0 h 311"/>
                <a:gd name="T8" fmla="*/ 1 w 12"/>
                <a:gd name="T9" fmla="*/ 0 h 311"/>
                <a:gd name="T10" fmla="*/ 1 w 12"/>
                <a:gd name="T11" fmla="*/ 0 h 311"/>
                <a:gd name="T12" fmla="*/ 1 w 12"/>
                <a:gd name="T13" fmla="*/ 4 h 311"/>
                <a:gd name="T14" fmla="*/ 1 w 12"/>
                <a:gd name="T15" fmla="*/ 4 h 311"/>
                <a:gd name="T16" fmla="*/ 1 w 12"/>
                <a:gd name="T17" fmla="*/ 4 h 311"/>
                <a:gd name="T18" fmla="*/ 1 w 12"/>
                <a:gd name="T19" fmla="*/ 4 h 311"/>
                <a:gd name="T20" fmla="*/ 1 w 12"/>
                <a:gd name="T21" fmla="*/ 4 h 311"/>
                <a:gd name="T22" fmla="*/ 1 w 12"/>
                <a:gd name="T23" fmla="*/ 4 h 311"/>
                <a:gd name="T24" fmla="*/ 0 w 12"/>
                <a:gd name="T25" fmla="*/ 4 h 311"/>
                <a:gd name="T26" fmla="*/ 0 w 12"/>
                <a:gd name="T27" fmla="*/ 4 h 311"/>
                <a:gd name="T28" fmla="*/ 0 w 12"/>
                <a:gd name="T29" fmla="*/ 4 h 311"/>
                <a:gd name="T30" fmla="*/ 0 w 12"/>
                <a:gd name="T31" fmla="*/ 4 h 311"/>
                <a:gd name="T32" fmla="*/ 0 w 12"/>
                <a:gd name="T33" fmla="*/ 0 h 311"/>
                <a:gd name="T34" fmla="*/ 0 w 12"/>
                <a:gd name="T35" fmla="*/ 0 h 311"/>
                <a:gd name="T36" fmla="*/ 0 w 12"/>
                <a:gd name="T37" fmla="*/ 0 h 311"/>
                <a:gd name="T38" fmla="*/ 0 w 12"/>
                <a:gd name="T39" fmla="*/ 0 h 311"/>
                <a:gd name="T40" fmla="*/ 1 w 12"/>
                <a:gd name="T41" fmla="*/ 0 h 311"/>
                <a:gd name="T42" fmla="*/ 1 w 12"/>
                <a:gd name="T43" fmla="*/ 0 h 3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"/>
                <a:gd name="T67" fmla="*/ 0 h 311"/>
                <a:gd name="T68" fmla="*/ 12 w 12"/>
                <a:gd name="T69" fmla="*/ 311 h 3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" h="311">
                  <a:moveTo>
                    <a:pt x="1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302"/>
                  </a:lnTo>
                  <a:lnTo>
                    <a:pt x="12" y="305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0" y="311"/>
                  </a:lnTo>
                  <a:lnTo>
                    <a:pt x="1" y="311"/>
                  </a:lnTo>
                  <a:lnTo>
                    <a:pt x="0" y="310"/>
                  </a:lnTo>
                  <a:lnTo>
                    <a:pt x="0" y="309"/>
                  </a:lnTo>
                  <a:lnTo>
                    <a:pt x="0" y="305"/>
                  </a:lnTo>
                  <a:lnTo>
                    <a:pt x="0" y="302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3" name="Freeform 220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0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0" y="161"/>
                  </a:lnTo>
                  <a:lnTo>
                    <a:pt x="1" y="163"/>
                  </a:lnTo>
                  <a:lnTo>
                    <a:pt x="4" y="165"/>
                  </a:lnTo>
                  <a:lnTo>
                    <a:pt x="8" y="167"/>
                  </a:lnTo>
                  <a:lnTo>
                    <a:pt x="14" y="171"/>
                  </a:lnTo>
                  <a:lnTo>
                    <a:pt x="22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491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4" name="Freeform 221"/>
            <p:cNvSpPr>
              <a:spLocks/>
            </p:cNvSpPr>
            <p:nvPr/>
          </p:nvSpPr>
          <p:spPr bwMode="auto">
            <a:xfrm>
              <a:off x="1087" y="1440"/>
              <a:ext cx="66" cy="88"/>
            </a:xfrm>
            <a:custGeom>
              <a:avLst/>
              <a:gdLst>
                <a:gd name="T0" fmla="*/ 0 w 131"/>
                <a:gd name="T1" fmla="*/ 0 h 178"/>
                <a:gd name="T2" fmla="*/ 1 w 131"/>
                <a:gd name="T3" fmla="*/ 2 h 178"/>
                <a:gd name="T4" fmla="*/ 1 w 131"/>
                <a:gd name="T5" fmla="*/ 2 h 178"/>
                <a:gd name="T6" fmla="*/ 1 w 131"/>
                <a:gd name="T7" fmla="*/ 2 h 178"/>
                <a:gd name="T8" fmla="*/ 1 w 131"/>
                <a:gd name="T9" fmla="*/ 2 h 178"/>
                <a:gd name="T10" fmla="*/ 1 w 131"/>
                <a:gd name="T11" fmla="*/ 2 h 178"/>
                <a:gd name="T12" fmla="*/ 1 w 131"/>
                <a:gd name="T13" fmla="*/ 2 h 178"/>
                <a:gd name="T14" fmla="*/ 1 w 131"/>
                <a:gd name="T15" fmla="*/ 2 h 178"/>
                <a:gd name="T16" fmla="*/ 1 w 131"/>
                <a:gd name="T17" fmla="*/ 2 h 178"/>
                <a:gd name="T18" fmla="*/ 1 w 131"/>
                <a:gd name="T19" fmla="*/ 2 h 178"/>
                <a:gd name="T20" fmla="*/ 2 w 131"/>
                <a:gd name="T21" fmla="*/ 2 h 178"/>
                <a:gd name="T22" fmla="*/ 2 w 131"/>
                <a:gd name="T23" fmla="*/ 2 h 178"/>
                <a:gd name="T24" fmla="*/ 2 w 131"/>
                <a:gd name="T25" fmla="*/ 2 h 178"/>
                <a:gd name="T26" fmla="*/ 2 w 131"/>
                <a:gd name="T27" fmla="*/ 2 h 178"/>
                <a:gd name="T28" fmla="*/ 2 w 131"/>
                <a:gd name="T29" fmla="*/ 2 h 178"/>
                <a:gd name="T30" fmla="*/ 2 w 131"/>
                <a:gd name="T31" fmla="*/ 2 h 178"/>
                <a:gd name="T32" fmla="*/ 3 w 131"/>
                <a:gd name="T33" fmla="*/ 2 h 178"/>
                <a:gd name="T34" fmla="*/ 3 w 131"/>
                <a:gd name="T35" fmla="*/ 2 h 178"/>
                <a:gd name="T36" fmla="*/ 2 w 131"/>
                <a:gd name="T37" fmla="*/ 0 h 178"/>
                <a:gd name="T38" fmla="*/ 2 w 131"/>
                <a:gd name="T39" fmla="*/ 0 h 178"/>
                <a:gd name="T40" fmla="*/ 2 w 131"/>
                <a:gd name="T41" fmla="*/ 0 h 178"/>
                <a:gd name="T42" fmla="*/ 2 w 131"/>
                <a:gd name="T43" fmla="*/ 0 h 178"/>
                <a:gd name="T44" fmla="*/ 2 w 131"/>
                <a:gd name="T45" fmla="*/ 0 h 178"/>
                <a:gd name="T46" fmla="*/ 2 w 131"/>
                <a:gd name="T47" fmla="*/ 0 h 178"/>
                <a:gd name="T48" fmla="*/ 2 w 131"/>
                <a:gd name="T49" fmla="*/ 0 h 178"/>
                <a:gd name="T50" fmla="*/ 2 w 131"/>
                <a:gd name="T51" fmla="*/ 0 h 178"/>
                <a:gd name="T52" fmla="*/ 1 w 131"/>
                <a:gd name="T53" fmla="*/ 0 h 178"/>
                <a:gd name="T54" fmla="*/ 1 w 131"/>
                <a:gd name="T55" fmla="*/ 0 h 178"/>
                <a:gd name="T56" fmla="*/ 1 w 131"/>
                <a:gd name="T57" fmla="*/ 0 h 178"/>
                <a:gd name="T58" fmla="*/ 1 w 131"/>
                <a:gd name="T59" fmla="*/ 0 h 178"/>
                <a:gd name="T60" fmla="*/ 1 w 131"/>
                <a:gd name="T61" fmla="*/ 0 h 178"/>
                <a:gd name="T62" fmla="*/ 1 w 131"/>
                <a:gd name="T63" fmla="*/ 0 h 178"/>
                <a:gd name="T64" fmla="*/ 1 w 131"/>
                <a:gd name="T65" fmla="*/ 0 h 178"/>
                <a:gd name="T66" fmla="*/ 1 w 131"/>
                <a:gd name="T67" fmla="*/ 0 h 178"/>
                <a:gd name="T68" fmla="*/ 0 w 131"/>
                <a:gd name="T69" fmla="*/ 0 h 178"/>
                <a:gd name="T70" fmla="*/ 0 w 131"/>
                <a:gd name="T71" fmla="*/ 0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1"/>
                <a:gd name="T109" fmla="*/ 0 h 178"/>
                <a:gd name="T110" fmla="*/ 131 w 131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1" h="178">
                  <a:moveTo>
                    <a:pt x="0" y="16"/>
                  </a:moveTo>
                  <a:lnTo>
                    <a:pt x="1" y="161"/>
                  </a:lnTo>
                  <a:lnTo>
                    <a:pt x="2" y="163"/>
                  </a:lnTo>
                  <a:lnTo>
                    <a:pt x="5" y="165"/>
                  </a:lnTo>
                  <a:lnTo>
                    <a:pt x="9" y="167"/>
                  </a:lnTo>
                  <a:lnTo>
                    <a:pt x="15" y="171"/>
                  </a:lnTo>
                  <a:lnTo>
                    <a:pt x="23" y="174"/>
                  </a:lnTo>
                  <a:lnTo>
                    <a:pt x="34" y="176"/>
                  </a:lnTo>
                  <a:lnTo>
                    <a:pt x="46" y="178"/>
                  </a:lnTo>
                  <a:lnTo>
                    <a:pt x="60" y="178"/>
                  </a:lnTo>
                  <a:lnTo>
                    <a:pt x="74" y="176"/>
                  </a:lnTo>
                  <a:lnTo>
                    <a:pt x="88" y="175"/>
                  </a:lnTo>
                  <a:lnTo>
                    <a:pt x="99" y="175"/>
                  </a:lnTo>
                  <a:lnTo>
                    <a:pt x="111" y="175"/>
                  </a:lnTo>
                  <a:lnTo>
                    <a:pt x="119" y="175"/>
                  </a:lnTo>
                  <a:lnTo>
                    <a:pt x="126" y="174"/>
                  </a:lnTo>
                  <a:lnTo>
                    <a:pt x="130" y="172"/>
                  </a:lnTo>
                  <a:lnTo>
                    <a:pt x="131" y="168"/>
                  </a:lnTo>
                  <a:lnTo>
                    <a:pt x="123" y="22"/>
                  </a:lnTo>
                  <a:lnTo>
                    <a:pt x="122" y="18"/>
                  </a:lnTo>
                  <a:lnTo>
                    <a:pt x="119" y="13"/>
                  </a:lnTo>
                  <a:lnTo>
                    <a:pt x="114" y="8"/>
                  </a:lnTo>
                  <a:lnTo>
                    <a:pt x="107" y="5"/>
                  </a:lnTo>
                  <a:lnTo>
                    <a:pt x="98" y="3"/>
                  </a:lnTo>
                  <a:lnTo>
                    <a:pt x="88" y="0"/>
                  </a:lnTo>
                  <a:lnTo>
                    <a:pt x="75" y="0"/>
                  </a:lnTo>
                  <a:lnTo>
                    <a:pt x="61" y="0"/>
                  </a:lnTo>
                  <a:lnTo>
                    <a:pt x="49" y="3"/>
                  </a:lnTo>
                  <a:lnTo>
                    <a:pt x="37" y="5"/>
                  </a:lnTo>
                  <a:lnTo>
                    <a:pt x="27" y="7"/>
                  </a:lnTo>
                  <a:lnTo>
                    <a:pt x="17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996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5" name="Freeform 222"/>
            <p:cNvSpPr>
              <a:spLocks/>
            </p:cNvSpPr>
            <p:nvPr/>
          </p:nvSpPr>
          <p:spPr bwMode="auto">
            <a:xfrm>
              <a:off x="1089" y="1440"/>
              <a:ext cx="64" cy="88"/>
            </a:xfrm>
            <a:custGeom>
              <a:avLst/>
              <a:gdLst>
                <a:gd name="T0" fmla="*/ 0 w 127"/>
                <a:gd name="T1" fmla="*/ 2 h 178"/>
                <a:gd name="T2" fmla="*/ 1 w 127"/>
                <a:gd name="T3" fmla="*/ 2 h 178"/>
                <a:gd name="T4" fmla="*/ 1 w 127"/>
                <a:gd name="T5" fmla="*/ 2 h 178"/>
                <a:gd name="T6" fmla="*/ 1 w 127"/>
                <a:gd name="T7" fmla="*/ 2 h 178"/>
                <a:gd name="T8" fmla="*/ 1 w 127"/>
                <a:gd name="T9" fmla="*/ 2 h 178"/>
                <a:gd name="T10" fmla="*/ 1 w 127"/>
                <a:gd name="T11" fmla="*/ 2 h 178"/>
                <a:gd name="T12" fmla="*/ 1 w 127"/>
                <a:gd name="T13" fmla="*/ 2 h 178"/>
                <a:gd name="T14" fmla="*/ 1 w 127"/>
                <a:gd name="T15" fmla="*/ 2 h 178"/>
                <a:gd name="T16" fmla="*/ 1 w 127"/>
                <a:gd name="T17" fmla="*/ 2 h 178"/>
                <a:gd name="T18" fmla="*/ 2 w 127"/>
                <a:gd name="T19" fmla="*/ 2 h 178"/>
                <a:gd name="T20" fmla="*/ 2 w 127"/>
                <a:gd name="T21" fmla="*/ 2 h 178"/>
                <a:gd name="T22" fmla="*/ 2 w 127"/>
                <a:gd name="T23" fmla="*/ 2 h 178"/>
                <a:gd name="T24" fmla="*/ 2 w 127"/>
                <a:gd name="T25" fmla="*/ 2 h 178"/>
                <a:gd name="T26" fmla="*/ 2 w 127"/>
                <a:gd name="T27" fmla="*/ 2 h 178"/>
                <a:gd name="T28" fmla="*/ 2 w 127"/>
                <a:gd name="T29" fmla="*/ 2 h 178"/>
                <a:gd name="T30" fmla="*/ 2 w 127"/>
                <a:gd name="T31" fmla="*/ 2 h 178"/>
                <a:gd name="T32" fmla="*/ 2 w 127"/>
                <a:gd name="T33" fmla="*/ 2 h 178"/>
                <a:gd name="T34" fmla="*/ 2 w 127"/>
                <a:gd name="T35" fmla="*/ 0 h 178"/>
                <a:gd name="T36" fmla="*/ 2 w 127"/>
                <a:gd name="T37" fmla="*/ 0 h 178"/>
                <a:gd name="T38" fmla="*/ 2 w 127"/>
                <a:gd name="T39" fmla="*/ 0 h 178"/>
                <a:gd name="T40" fmla="*/ 2 w 127"/>
                <a:gd name="T41" fmla="*/ 0 h 178"/>
                <a:gd name="T42" fmla="*/ 2 w 127"/>
                <a:gd name="T43" fmla="*/ 0 h 178"/>
                <a:gd name="T44" fmla="*/ 2 w 127"/>
                <a:gd name="T45" fmla="*/ 0 h 178"/>
                <a:gd name="T46" fmla="*/ 2 w 127"/>
                <a:gd name="T47" fmla="*/ 0 h 178"/>
                <a:gd name="T48" fmla="*/ 2 w 127"/>
                <a:gd name="T49" fmla="*/ 0 h 178"/>
                <a:gd name="T50" fmla="*/ 1 w 127"/>
                <a:gd name="T51" fmla="*/ 0 h 178"/>
                <a:gd name="T52" fmla="*/ 1 w 127"/>
                <a:gd name="T53" fmla="*/ 0 h 178"/>
                <a:gd name="T54" fmla="*/ 1 w 127"/>
                <a:gd name="T55" fmla="*/ 0 h 178"/>
                <a:gd name="T56" fmla="*/ 1 w 127"/>
                <a:gd name="T57" fmla="*/ 0 h 178"/>
                <a:gd name="T58" fmla="*/ 1 w 127"/>
                <a:gd name="T59" fmla="*/ 0 h 178"/>
                <a:gd name="T60" fmla="*/ 1 w 127"/>
                <a:gd name="T61" fmla="*/ 0 h 178"/>
                <a:gd name="T62" fmla="*/ 1 w 127"/>
                <a:gd name="T63" fmla="*/ 0 h 178"/>
                <a:gd name="T64" fmla="*/ 1 w 127"/>
                <a:gd name="T65" fmla="*/ 0 h 178"/>
                <a:gd name="T66" fmla="*/ 0 w 127"/>
                <a:gd name="T67" fmla="*/ 0 h 178"/>
                <a:gd name="T68" fmla="*/ 0 w 127"/>
                <a:gd name="T69" fmla="*/ 2 h 178"/>
                <a:gd name="T70" fmla="*/ 0 w 127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7"/>
                <a:gd name="T109" fmla="*/ 0 h 178"/>
                <a:gd name="T110" fmla="*/ 127 w 127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7" h="178">
                  <a:moveTo>
                    <a:pt x="0" y="165"/>
                  </a:moveTo>
                  <a:lnTo>
                    <a:pt x="3" y="167"/>
                  </a:lnTo>
                  <a:lnTo>
                    <a:pt x="6" y="170"/>
                  </a:lnTo>
                  <a:lnTo>
                    <a:pt x="12" y="172"/>
                  </a:lnTo>
                  <a:lnTo>
                    <a:pt x="18" y="174"/>
                  </a:lnTo>
                  <a:lnTo>
                    <a:pt x="27" y="175"/>
                  </a:lnTo>
                  <a:lnTo>
                    <a:pt x="35" y="178"/>
                  </a:lnTo>
                  <a:lnTo>
                    <a:pt x="45" y="178"/>
                  </a:lnTo>
                  <a:lnTo>
                    <a:pt x="56" y="178"/>
                  </a:lnTo>
                  <a:lnTo>
                    <a:pt x="70" y="176"/>
                  </a:lnTo>
                  <a:lnTo>
                    <a:pt x="84" y="175"/>
                  </a:lnTo>
                  <a:lnTo>
                    <a:pt x="95" y="175"/>
                  </a:lnTo>
                  <a:lnTo>
                    <a:pt x="107" y="175"/>
                  </a:lnTo>
                  <a:lnTo>
                    <a:pt x="115" y="175"/>
                  </a:lnTo>
                  <a:lnTo>
                    <a:pt x="122" y="174"/>
                  </a:lnTo>
                  <a:lnTo>
                    <a:pt x="126" y="172"/>
                  </a:lnTo>
                  <a:lnTo>
                    <a:pt x="127" y="168"/>
                  </a:lnTo>
                  <a:lnTo>
                    <a:pt x="119" y="22"/>
                  </a:lnTo>
                  <a:lnTo>
                    <a:pt x="118" y="18"/>
                  </a:lnTo>
                  <a:lnTo>
                    <a:pt x="115" y="13"/>
                  </a:lnTo>
                  <a:lnTo>
                    <a:pt x="110" y="8"/>
                  </a:lnTo>
                  <a:lnTo>
                    <a:pt x="103" y="5"/>
                  </a:lnTo>
                  <a:lnTo>
                    <a:pt x="94" y="3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7" y="0"/>
                  </a:lnTo>
                  <a:lnTo>
                    <a:pt x="47" y="1"/>
                  </a:lnTo>
                  <a:lnTo>
                    <a:pt x="38" y="4"/>
                  </a:lnTo>
                  <a:lnTo>
                    <a:pt x="30" y="5"/>
                  </a:lnTo>
                  <a:lnTo>
                    <a:pt x="23" y="7"/>
                  </a:lnTo>
                  <a:lnTo>
                    <a:pt x="15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FCA0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6" name="Freeform 223"/>
            <p:cNvSpPr>
              <a:spLocks/>
            </p:cNvSpPr>
            <p:nvPr/>
          </p:nvSpPr>
          <p:spPr bwMode="auto">
            <a:xfrm>
              <a:off x="1093" y="1440"/>
              <a:ext cx="57" cy="88"/>
            </a:xfrm>
            <a:custGeom>
              <a:avLst/>
              <a:gdLst>
                <a:gd name="T0" fmla="*/ 0 w 115"/>
                <a:gd name="T1" fmla="*/ 2 h 178"/>
                <a:gd name="T2" fmla="*/ 0 w 115"/>
                <a:gd name="T3" fmla="*/ 2 h 178"/>
                <a:gd name="T4" fmla="*/ 0 w 115"/>
                <a:gd name="T5" fmla="*/ 2 h 178"/>
                <a:gd name="T6" fmla="*/ 0 w 115"/>
                <a:gd name="T7" fmla="*/ 2 h 178"/>
                <a:gd name="T8" fmla="*/ 0 w 115"/>
                <a:gd name="T9" fmla="*/ 2 h 178"/>
                <a:gd name="T10" fmla="*/ 0 w 115"/>
                <a:gd name="T11" fmla="*/ 2 h 178"/>
                <a:gd name="T12" fmla="*/ 0 w 115"/>
                <a:gd name="T13" fmla="*/ 2 h 178"/>
                <a:gd name="T14" fmla="*/ 0 w 115"/>
                <a:gd name="T15" fmla="*/ 2 h 178"/>
                <a:gd name="T16" fmla="*/ 0 w 115"/>
                <a:gd name="T17" fmla="*/ 2 h 178"/>
                <a:gd name="T18" fmla="*/ 0 w 115"/>
                <a:gd name="T19" fmla="*/ 2 h 178"/>
                <a:gd name="T20" fmla="*/ 1 w 115"/>
                <a:gd name="T21" fmla="*/ 2 h 178"/>
                <a:gd name="T22" fmla="*/ 1 w 115"/>
                <a:gd name="T23" fmla="*/ 2 h 178"/>
                <a:gd name="T24" fmla="*/ 1 w 115"/>
                <a:gd name="T25" fmla="*/ 2 h 178"/>
                <a:gd name="T26" fmla="*/ 1 w 115"/>
                <a:gd name="T27" fmla="*/ 2 h 178"/>
                <a:gd name="T28" fmla="*/ 1 w 115"/>
                <a:gd name="T29" fmla="*/ 2 h 178"/>
                <a:gd name="T30" fmla="*/ 1 w 115"/>
                <a:gd name="T31" fmla="*/ 2 h 178"/>
                <a:gd name="T32" fmla="*/ 1 w 115"/>
                <a:gd name="T33" fmla="*/ 2 h 178"/>
                <a:gd name="T34" fmla="*/ 1 w 115"/>
                <a:gd name="T35" fmla="*/ 1 h 178"/>
                <a:gd name="T36" fmla="*/ 1 w 115"/>
                <a:gd name="T37" fmla="*/ 0 h 178"/>
                <a:gd name="T38" fmla="*/ 1 w 115"/>
                <a:gd name="T39" fmla="*/ 0 h 178"/>
                <a:gd name="T40" fmla="*/ 1 w 115"/>
                <a:gd name="T41" fmla="*/ 0 h 178"/>
                <a:gd name="T42" fmla="*/ 1 w 115"/>
                <a:gd name="T43" fmla="*/ 0 h 178"/>
                <a:gd name="T44" fmla="*/ 1 w 115"/>
                <a:gd name="T45" fmla="*/ 0 h 178"/>
                <a:gd name="T46" fmla="*/ 1 w 115"/>
                <a:gd name="T47" fmla="*/ 0 h 178"/>
                <a:gd name="T48" fmla="*/ 1 w 115"/>
                <a:gd name="T49" fmla="*/ 0 h 178"/>
                <a:gd name="T50" fmla="*/ 0 w 115"/>
                <a:gd name="T51" fmla="*/ 0 h 178"/>
                <a:gd name="T52" fmla="*/ 0 w 115"/>
                <a:gd name="T53" fmla="*/ 0 h 178"/>
                <a:gd name="T54" fmla="*/ 0 w 115"/>
                <a:gd name="T55" fmla="*/ 0 h 178"/>
                <a:gd name="T56" fmla="*/ 0 w 115"/>
                <a:gd name="T57" fmla="*/ 0 h 178"/>
                <a:gd name="T58" fmla="*/ 0 w 115"/>
                <a:gd name="T59" fmla="*/ 0 h 178"/>
                <a:gd name="T60" fmla="*/ 0 w 115"/>
                <a:gd name="T61" fmla="*/ 0 h 178"/>
                <a:gd name="T62" fmla="*/ 0 w 115"/>
                <a:gd name="T63" fmla="*/ 0 h 178"/>
                <a:gd name="T64" fmla="*/ 0 w 115"/>
                <a:gd name="T65" fmla="*/ 0 h 178"/>
                <a:gd name="T66" fmla="*/ 0 w 115"/>
                <a:gd name="T67" fmla="*/ 0 h 178"/>
                <a:gd name="T68" fmla="*/ 0 w 115"/>
                <a:gd name="T69" fmla="*/ 0 h 178"/>
                <a:gd name="T70" fmla="*/ 0 w 115"/>
                <a:gd name="T71" fmla="*/ 2 h 178"/>
                <a:gd name="T72" fmla="*/ 0 w 115"/>
                <a:gd name="T73" fmla="*/ 2 h 1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5"/>
                <a:gd name="T112" fmla="*/ 0 h 178"/>
                <a:gd name="T113" fmla="*/ 115 w 115"/>
                <a:gd name="T114" fmla="*/ 178 h 1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5" h="178">
                  <a:moveTo>
                    <a:pt x="0" y="170"/>
                  </a:moveTo>
                  <a:lnTo>
                    <a:pt x="3" y="172"/>
                  </a:lnTo>
                  <a:lnTo>
                    <a:pt x="8" y="173"/>
                  </a:lnTo>
                  <a:lnTo>
                    <a:pt x="12" y="174"/>
                  </a:lnTo>
                  <a:lnTo>
                    <a:pt x="19" y="176"/>
                  </a:lnTo>
                  <a:lnTo>
                    <a:pt x="26" y="178"/>
                  </a:lnTo>
                  <a:lnTo>
                    <a:pt x="33" y="178"/>
                  </a:lnTo>
                  <a:lnTo>
                    <a:pt x="40" y="178"/>
                  </a:lnTo>
                  <a:lnTo>
                    <a:pt x="48" y="178"/>
                  </a:lnTo>
                  <a:lnTo>
                    <a:pt x="58" y="176"/>
                  </a:lnTo>
                  <a:lnTo>
                    <a:pt x="70" y="176"/>
                  </a:lnTo>
                  <a:lnTo>
                    <a:pt x="80" y="176"/>
                  </a:lnTo>
                  <a:lnTo>
                    <a:pt x="89" y="175"/>
                  </a:lnTo>
                  <a:lnTo>
                    <a:pt x="98" y="175"/>
                  </a:lnTo>
                  <a:lnTo>
                    <a:pt x="104" y="175"/>
                  </a:lnTo>
                  <a:lnTo>
                    <a:pt x="110" y="175"/>
                  </a:lnTo>
                  <a:lnTo>
                    <a:pt x="115" y="174"/>
                  </a:lnTo>
                  <a:lnTo>
                    <a:pt x="115" y="84"/>
                  </a:lnTo>
                  <a:lnTo>
                    <a:pt x="111" y="22"/>
                  </a:lnTo>
                  <a:lnTo>
                    <a:pt x="110" y="18"/>
                  </a:lnTo>
                  <a:lnTo>
                    <a:pt x="107" y="13"/>
                  </a:lnTo>
                  <a:lnTo>
                    <a:pt x="102" y="8"/>
                  </a:lnTo>
                  <a:lnTo>
                    <a:pt x="95" y="5"/>
                  </a:lnTo>
                  <a:lnTo>
                    <a:pt x="86" y="3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41" y="1"/>
                  </a:lnTo>
                  <a:lnTo>
                    <a:pt x="34" y="3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6"/>
                  </a:lnTo>
                  <a:lnTo>
                    <a:pt x="9" y="8"/>
                  </a:lnTo>
                  <a:lnTo>
                    <a:pt x="4" y="10"/>
                  </a:lnTo>
                  <a:lnTo>
                    <a:pt x="0" y="11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9AA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7" name="Freeform 224"/>
            <p:cNvSpPr>
              <a:spLocks/>
            </p:cNvSpPr>
            <p:nvPr/>
          </p:nvSpPr>
          <p:spPr bwMode="auto">
            <a:xfrm>
              <a:off x="1097" y="1440"/>
              <a:ext cx="49" cy="88"/>
            </a:xfrm>
            <a:custGeom>
              <a:avLst/>
              <a:gdLst>
                <a:gd name="T0" fmla="*/ 0 w 99"/>
                <a:gd name="T1" fmla="*/ 2 h 178"/>
                <a:gd name="T2" fmla="*/ 0 w 99"/>
                <a:gd name="T3" fmla="*/ 2 h 178"/>
                <a:gd name="T4" fmla="*/ 0 w 99"/>
                <a:gd name="T5" fmla="*/ 2 h 178"/>
                <a:gd name="T6" fmla="*/ 0 w 99"/>
                <a:gd name="T7" fmla="*/ 2 h 178"/>
                <a:gd name="T8" fmla="*/ 0 w 99"/>
                <a:gd name="T9" fmla="*/ 2 h 178"/>
                <a:gd name="T10" fmla="*/ 0 w 99"/>
                <a:gd name="T11" fmla="*/ 2 h 178"/>
                <a:gd name="T12" fmla="*/ 0 w 99"/>
                <a:gd name="T13" fmla="*/ 2 h 178"/>
                <a:gd name="T14" fmla="*/ 0 w 99"/>
                <a:gd name="T15" fmla="*/ 2 h 178"/>
                <a:gd name="T16" fmla="*/ 0 w 99"/>
                <a:gd name="T17" fmla="*/ 2 h 178"/>
                <a:gd name="T18" fmla="*/ 0 w 99"/>
                <a:gd name="T19" fmla="*/ 2 h 178"/>
                <a:gd name="T20" fmla="*/ 0 w 99"/>
                <a:gd name="T21" fmla="*/ 2 h 178"/>
                <a:gd name="T22" fmla="*/ 1 w 99"/>
                <a:gd name="T23" fmla="*/ 2 h 178"/>
                <a:gd name="T24" fmla="*/ 1 w 99"/>
                <a:gd name="T25" fmla="*/ 2 h 178"/>
                <a:gd name="T26" fmla="*/ 1 w 99"/>
                <a:gd name="T27" fmla="*/ 2 h 178"/>
                <a:gd name="T28" fmla="*/ 1 w 99"/>
                <a:gd name="T29" fmla="*/ 2 h 178"/>
                <a:gd name="T30" fmla="*/ 1 w 99"/>
                <a:gd name="T31" fmla="*/ 2 h 178"/>
                <a:gd name="T32" fmla="*/ 1 w 99"/>
                <a:gd name="T33" fmla="*/ 2 h 178"/>
                <a:gd name="T34" fmla="*/ 1 w 99"/>
                <a:gd name="T35" fmla="*/ 0 h 178"/>
                <a:gd name="T36" fmla="*/ 1 w 99"/>
                <a:gd name="T37" fmla="*/ 0 h 178"/>
                <a:gd name="T38" fmla="*/ 1 w 99"/>
                <a:gd name="T39" fmla="*/ 0 h 178"/>
                <a:gd name="T40" fmla="*/ 1 w 99"/>
                <a:gd name="T41" fmla="*/ 0 h 178"/>
                <a:gd name="T42" fmla="*/ 1 w 99"/>
                <a:gd name="T43" fmla="*/ 0 h 178"/>
                <a:gd name="T44" fmla="*/ 1 w 99"/>
                <a:gd name="T45" fmla="*/ 0 h 178"/>
                <a:gd name="T46" fmla="*/ 0 w 99"/>
                <a:gd name="T47" fmla="*/ 0 h 178"/>
                <a:gd name="T48" fmla="*/ 0 w 99"/>
                <a:gd name="T49" fmla="*/ 0 h 178"/>
                <a:gd name="T50" fmla="*/ 0 w 99"/>
                <a:gd name="T51" fmla="*/ 0 h 178"/>
                <a:gd name="T52" fmla="*/ 0 w 99"/>
                <a:gd name="T53" fmla="*/ 0 h 178"/>
                <a:gd name="T54" fmla="*/ 0 w 99"/>
                <a:gd name="T55" fmla="*/ 0 h 178"/>
                <a:gd name="T56" fmla="*/ 0 w 99"/>
                <a:gd name="T57" fmla="*/ 0 h 178"/>
                <a:gd name="T58" fmla="*/ 0 w 99"/>
                <a:gd name="T59" fmla="*/ 0 h 178"/>
                <a:gd name="T60" fmla="*/ 0 w 99"/>
                <a:gd name="T61" fmla="*/ 0 h 178"/>
                <a:gd name="T62" fmla="*/ 0 w 99"/>
                <a:gd name="T63" fmla="*/ 0 h 178"/>
                <a:gd name="T64" fmla="*/ 0 w 99"/>
                <a:gd name="T65" fmla="*/ 0 h 178"/>
                <a:gd name="T66" fmla="*/ 0 w 99"/>
                <a:gd name="T67" fmla="*/ 0 h 178"/>
                <a:gd name="T68" fmla="*/ 0 w 99"/>
                <a:gd name="T69" fmla="*/ 2 h 178"/>
                <a:gd name="T70" fmla="*/ 0 w 99"/>
                <a:gd name="T71" fmla="*/ 2 h 1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9"/>
                <a:gd name="T109" fmla="*/ 0 h 178"/>
                <a:gd name="T110" fmla="*/ 99 w 99"/>
                <a:gd name="T111" fmla="*/ 178 h 17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9" h="178">
                  <a:moveTo>
                    <a:pt x="0" y="173"/>
                  </a:moveTo>
                  <a:lnTo>
                    <a:pt x="3" y="174"/>
                  </a:lnTo>
                  <a:lnTo>
                    <a:pt x="9" y="175"/>
                  </a:lnTo>
                  <a:lnTo>
                    <a:pt x="12" y="176"/>
                  </a:lnTo>
                  <a:lnTo>
                    <a:pt x="17" y="176"/>
                  </a:lnTo>
                  <a:lnTo>
                    <a:pt x="23" y="178"/>
                  </a:lnTo>
                  <a:lnTo>
                    <a:pt x="27" y="178"/>
                  </a:lnTo>
                  <a:lnTo>
                    <a:pt x="34" y="178"/>
                  </a:lnTo>
                  <a:lnTo>
                    <a:pt x="40" y="178"/>
                  </a:lnTo>
                  <a:lnTo>
                    <a:pt x="48" y="176"/>
                  </a:lnTo>
                  <a:lnTo>
                    <a:pt x="56" y="176"/>
                  </a:lnTo>
                  <a:lnTo>
                    <a:pt x="65" y="176"/>
                  </a:lnTo>
                  <a:lnTo>
                    <a:pt x="73" y="176"/>
                  </a:lnTo>
                  <a:lnTo>
                    <a:pt x="80" y="176"/>
                  </a:lnTo>
                  <a:lnTo>
                    <a:pt x="87" y="175"/>
                  </a:lnTo>
                  <a:lnTo>
                    <a:pt x="93" y="175"/>
                  </a:lnTo>
                  <a:lnTo>
                    <a:pt x="99" y="175"/>
                  </a:lnTo>
                  <a:lnTo>
                    <a:pt x="99" y="12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4" y="4"/>
                  </a:lnTo>
                  <a:lnTo>
                    <a:pt x="78" y="3"/>
                  </a:lnTo>
                  <a:lnTo>
                    <a:pt x="70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4" y="4"/>
                  </a:lnTo>
                  <a:lnTo>
                    <a:pt x="19" y="4"/>
                  </a:lnTo>
                  <a:lnTo>
                    <a:pt x="14" y="5"/>
                  </a:lnTo>
                  <a:lnTo>
                    <a:pt x="9" y="6"/>
                  </a:lnTo>
                  <a:lnTo>
                    <a:pt x="4" y="7"/>
                  </a:lnTo>
                  <a:lnTo>
                    <a:pt x="0" y="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F7B7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8" name="Freeform 225"/>
            <p:cNvSpPr>
              <a:spLocks/>
            </p:cNvSpPr>
            <p:nvPr/>
          </p:nvSpPr>
          <p:spPr bwMode="auto">
            <a:xfrm>
              <a:off x="1101" y="1440"/>
              <a:ext cx="41" cy="88"/>
            </a:xfrm>
            <a:custGeom>
              <a:avLst/>
              <a:gdLst>
                <a:gd name="T0" fmla="*/ 0 w 82"/>
                <a:gd name="T1" fmla="*/ 2 h 178"/>
                <a:gd name="T2" fmla="*/ 1 w 82"/>
                <a:gd name="T3" fmla="*/ 2 h 178"/>
                <a:gd name="T4" fmla="*/ 1 w 82"/>
                <a:gd name="T5" fmla="*/ 2 h 178"/>
                <a:gd name="T6" fmla="*/ 1 w 82"/>
                <a:gd name="T7" fmla="*/ 2 h 178"/>
                <a:gd name="T8" fmla="*/ 1 w 82"/>
                <a:gd name="T9" fmla="*/ 2 h 178"/>
                <a:gd name="T10" fmla="*/ 1 w 82"/>
                <a:gd name="T11" fmla="*/ 2 h 178"/>
                <a:gd name="T12" fmla="*/ 1 w 82"/>
                <a:gd name="T13" fmla="*/ 2 h 178"/>
                <a:gd name="T14" fmla="*/ 1 w 82"/>
                <a:gd name="T15" fmla="*/ 2 h 178"/>
                <a:gd name="T16" fmla="*/ 1 w 82"/>
                <a:gd name="T17" fmla="*/ 2 h 178"/>
                <a:gd name="T18" fmla="*/ 1 w 82"/>
                <a:gd name="T19" fmla="*/ 2 h 178"/>
                <a:gd name="T20" fmla="*/ 1 w 82"/>
                <a:gd name="T21" fmla="*/ 2 h 178"/>
                <a:gd name="T22" fmla="*/ 1 w 82"/>
                <a:gd name="T23" fmla="*/ 2 h 178"/>
                <a:gd name="T24" fmla="*/ 1 w 82"/>
                <a:gd name="T25" fmla="*/ 2 h 178"/>
                <a:gd name="T26" fmla="*/ 1 w 82"/>
                <a:gd name="T27" fmla="*/ 0 h 178"/>
                <a:gd name="T28" fmla="*/ 1 w 82"/>
                <a:gd name="T29" fmla="*/ 0 h 178"/>
                <a:gd name="T30" fmla="*/ 1 w 82"/>
                <a:gd name="T31" fmla="*/ 0 h 178"/>
                <a:gd name="T32" fmla="*/ 1 w 82"/>
                <a:gd name="T33" fmla="*/ 0 h 178"/>
                <a:gd name="T34" fmla="*/ 1 w 82"/>
                <a:gd name="T35" fmla="*/ 0 h 178"/>
                <a:gd name="T36" fmla="*/ 1 w 82"/>
                <a:gd name="T37" fmla="*/ 0 h 178"/>
                <a:gd name="T38" fmla="*/ 1 w 82"/>
                <a:gd name="T39" fmla="*/ 0 h 178"/>
                <a:gd name="T40" fmla="*/ 1 w 82"/>
                <a:gd name="T41" fmla="*/ 0 h 178"/>
                <a:gd name="T42" fmla="*/ 1 w 82"/>
                <a:gd name="T43" fmla="*/ 0 h 178"/>
                <a:gd name="T44" fmla="*/ 1 w 82"/>
                <a:gd name="T45" fmla="*/ 0 h 178"/>
                <a:gd name="T46" fmla="*/ 1 w 82"/>
                <a:gd name="T47" fmla="*/ 0 h 178"/>
                <a:gd name="T48" fmla="*/ 1 w 82"/>
                <a:gd name="T49" fmla="*/ 0 h 178"/>
                <a:gd name="T50" fmla="*/ 0 w 82"/>
                <a:gd name="T51" fmla="*/ 0 h 178"/>
                <a:gd name="T52" fmla="*/ 0 w 82"/>
                <a:gd name="T53" fmla="*/ 2 h 178"/>
                <a:gd name="T54" fmla="*/ 0 w 82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2"/>
                <a:gd name="T85" fmla="*/ 0 h 178"/>
                <a:gd name="T86" fmla="*/ 82 w 82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2" h="178">
                  <a:moveTo>
                    <a:pt x="0" y="175"/>
                  </a:moveTo>
                  <a:lnTo>
                    <a:pt x="7" y="176"/>
                  </a:lnTo>
                  <a:lnTo>
                    <a:pt x="14" y="178"/>
                  </a:lnTo>
                  <a:lnTo>
                    <a:pt x="22" y="178"/>
                  </a:lnTo>
                  <a:lnTo>
                    <a:pt x="31" y="178"/>
                  </a:lnTo>
                  <a:lnTo>
                    <a:pt x="38" y="176"/>
                  </a:lnTo>
                  <a:lnTo>
                    <a:pt x="44" y="176"/>
                  </a:lnTo>
                  <a:lnTo>
                    <a:pt x="51" y="176"/>
                  </a:lnTo>
                  <a:lnTo>
                    <a:pt x="59" y="176"/>
                  </a:lnTo>
                  <a:lnTo>
                    <a:pt x="64" y="176"/>
                  </a:lnTo>
                  <a:lnTo>
                    <a:pt x="70" y="175"/>
                  </a:lnTo>
                  <a:lnTo>
                    <a:pt x="76" y="175"/>
                  </a:lnTo>
                  <a:lnTo>
                    <a:pt x="82" y="175"/>
                  </a:lnTo>
                  <a:lnTo>
                    <a:pt x="82" y="6"/>
                  </a:lnTo>
                  <a:lnTo>
                    <a:pt x="77" y="5"/>
                  </a:lnTo>
                  <a:lnTo>
                    <a:pt x="72" y="3"/>
                  </a:lnTo>
                  <a:lnTo>
                    <a:pt x="68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5" y="3"/>
                  </a:lnTo>
                  <a:lnTo>
                    <a:pt x="7" y="5"/>
                  </a:lnTo>
                  <a:lnTo>
                    <a:pt x="0" y="6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7C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09" name="Freeform 226"/>
            <p:cNvSpPr>
              <a:spLocks/>
            </p:cNvSpPr>
            <p:nvPr/>
          </p:nvSpPr>
          <p:spPr bwMode="auto">
            <a:xfrm>
              <a:off x="1105" y="1440"/>
              <a:ext cx="33" cy="88"/>
            </a:xfrm>
            <a:custGeom>
              <a:avLst/>
              <a:gdLst>
                <a:gd name="T0" fmla="*/ 0 w 66"/>
                <a:gd name="T1" fmla="*/ 2 h 178"/>
                <a:gd name="T2" fmla="*/ 1 w 66"/>
                <a:gd name="T3" fmla="*/ 2 h 178"/>
                <a:gd name="T4" fmla="*/ 1 w 66"/>
                <a:gd name="T5" fmla="*/ 2 h 178"/>
                <a:gd name="T6" fmla="*/ 1 w 66"/>
                <a:gd name="T7" fmla="*/ 2 h 178"/>
                <a:gd name="T8" fmla="*/ 1 w 66"/>
                <a:gd name="T9" fmla="*/ 2 h 178"/>
                <a:gd name="T10" fmla="*/ 1 w 66"/>
                <a:gd name="T11" fmla="*/ 2 h 178"/>
                <a:gd name="T12" fmla="*/ 1 w 66"/>
                <a:gd name="T13" fmla="*/ 2 h 178"/>
                <a:gd name="T14" fmla="*/ 1 w 66"/>
                <a:gd name="T15" fmla="*/ 2 h 178"/>
                <a:gd name="T16" fmla="*/ 1 w 66"/>
                <a:gd name="T17" fmla="*/ 2 h 178"/>
                <a:gd name="T18" fmla="*/ 1 w 66"/>
                <a:gd name="T19" fmla="*/ 2 h 178"/>
                <a:gd name="T20" fmla="*/ 1 w 66"/>
                <a:gd name="T21" fmla="*/ 2 h 178"/>
                <a:gd name="T22" fmla="*/ 1 w 66"/>
                <a:gd name="T23" fmla="*/ 2 h 178"/>
                <a:gd name="T24" fmla="*/ 1 w 66"/>
                <a:gd name="T25" fmla="*/ 2 h 178"/>
                <a:gd name="T26" fmla="*/ 1 w 66"/>
                <a:gd name="T27" fmla="*/ 0 h 178"/>
                <a:gd name="T28" fmla="*/ 1 w 66"/>
                <a:gd name="T29" fmla="*/ 0 h 178"/>
                <a:gd name="T30" fmla="*/ 1 w 66"/>
                <a:gd name="T31" fmla="*/ 0 h 178"/>
                <a:gd name="T32" fmla="*/ 1 w 66"/>
                <a:gd name="T33" fmla="*/ 0 h 178"/>
                <a:gd name="T34" fmla="*/ 1 w 66"/>
                <a:gd name="T35" fmla="*/ 0 h 178"/>
                <a:gd name="T36" fmla="*/ 1 w 66"/>
                <a:gd name="T37" fmla="*/ 0 h 178"/>
                <a:gd name="T38" fmla="*/ 1 w 66"/>
                <a:gd name="T39" fmla="*/ 0 h 178"/>
                <a:gd name="T40" fmla="*/ 1 w 66"/>
                <a:gd name="T41" fmla="*/ 0 h 178"/>
                <a:gd name="T42" fmla="*/ 1 w 66"/>
                <a:gd name="T43" fmla="*/ 0 h 178"/>
                <a:gd name="T44" fmla="*/ 1 w 66"/>
                <a:gd name="T45" fmla="*/ 0 h 178"/>
                <a:gd name="T46" fmla="*/ 1 w 66"/>
                <a:gd name="T47" fmla="*/ 0 h 178"/>
                <a:gd name="T48" fmla="*/ 1 w 66"/>
                <a:gd name="T49" fmla="*/ 0 h 178"/>
                <a:gd name="T50" fmla="*/ 0 w 66"/>
                <a:gd name="T51" fmla="*/ 0 h 178"/>
                <a:gd name="T52" fmla="*/ 0 w 66"/>
                <a:gd name="T53" fmla="*/ 2 h 178"/>
                <a:gd name="T54" fmla="*/ 0 w 66"/>
                <a:gd name="T55" fmla="*/ 2 h 1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6"/>
                <a:gd name="T85" fmla="*/ 0 h 178"/>
                <a:gd name="T86" fmla="*/ 66 w 66"/>
                <a:gd name="T87" fmla="*/ 178 h 1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6" h="178">
                  <a:moveTo>
                    <a:pt x="0" y="176"/>
                  </a:moveTo>
                  <a:lnTo>
                    <a:pt x="6" y="178"/>
                  </a:lnTo>
                  <a:lnTo>
                    <a:pt x="10" y="178"/>
                  </a:lnTo>
                  <a:lnTo>
                    <a:pt x="16" y="178"/>
                  </a:lnTo>
                  <a:lnTo>
                    <a:pt x="23" y="178"/>
                  </a:lnTo>
                  <a:lnTo>
                    <a:pt x="29" y="176"/>
                  </a:lnTo>
                  <a:lnTo>
                    <a:pt x="33" y="176"/>
                  </a:lnTo>
                  <a:lnTo>
                    <a:pt x="39" y="175"/>
                  </a:lnTo>
                  <a:lnTo>
                    <a:pt x="45" y="175"/>
                  </a:lnTo>
                  <a:lnTo>
                    <a:pt x="51" y="175"/>
                  </a:lnTo>
                  <a:lnTo>
                    <a:pt x="55" y="175"/>
                  </a:lnTo>
                  <a:lnTo>
                    <a:pt x="61" y="175"/>
                  </a:lnTo>
                  <a:lnTo>
                    <a:pt x="66" y="175"/>
                  </a:lnTo>
                  <a:lnTo>
                    <a:pt x="66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12" y="3"/>
                  </a:lnTo>
                  <a:lnTo>
                    <a:pt x="6" y="4"/>
                  </a:lnTo>
                  <a:lnTo>
                    <a:pt x="0" y="5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9CE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0" name="Freeform 227"/>
            <p:cNvSpPr>
              <a:spLocks/>
            </p:cNvSpPr>
            <p:nvPr/>
          </p:nvSpPr>
          <p:spPr bwMode="auto">
            <a:xfrm>
              <a:off x="1110" y="1440"/>
              <a:ext cx="24" cy="88"/>
            </a:xfrm>
            <a:custGeom>
              <a:avLst/>
              <a:gdLst>
                <a:gd name="T0" fmla="*/ 0 w 50"/>
                <a:gd name="T1" fmla="*/ 2 h 178"/>
                <a:gd name="T2" fmla="*/ 0 w 50"/>
                <a:gd name="T3" fmla="*/ 2 h 178"/>
                <a:gd name="T4" fmla="*/ 0 w 50"/>
                <a:gd name="T5" fmla="*/ 2 h 178"/>
                <a:gd name="T6" fmla="*/ 0 w 50"/>
                <a:gd name="T7" fmla="*/ 2 h 178"/>
                <a:gd name="T8" fmla="*/ 0 w 50"/>
                <a:gd name="T9" fmla="*/ 2 h 178"/>
                <a:gd name="T10" fmla="*/ 0 w 50"/>
                <a:gd name="T11" fmla="*/ 2 h 178"/>
                <a:gd name="T12" fmla="*/ 0 w 50"/>
                <a:gd name="T13" fmla="*/ 2 h 178"/>
                <a:gd name="T14" fmla="*/ 0 w 50"/>
                <a:gd name="T15" fmla="*/ 2 h 178"/>
                <a:gd name="T16" fmla="*/ 0 w 50"/>
                <a:gd name="T17" fmla="*/ 2 h 178"/>
                <a:gd name="T18" fmla="*/ 0 w 50"/>
                <a:gd name="T19" fmla="*/ 0 h 178"/>
                <a:gd name="T20" fmla="*/ 0 w 50"/>
                <a:gd name="T21" fmla="*/ 0 h 178"/>
                <a:gd name="T22" fmla="*/ 0 w 50"/>
                <a:gd name="T23" fmla="*/ 0 h 178"/>
                <a:gd name="T24" fmla="*/ 0 w 50"/>
                <a:gd name="T25" fmla="*/ 0 h 178"/>
                <a:gd name="T26" fmla="*/ 0 w 50"/>
                <a:gd name="T27" fmla="*/ 0 h 178"/>
                <a:gd name="T28" fmla="*/ 0 w 50"/>
                <a:gd name="T29" fmla="*/ 0 h 178"/>
                <a:gd name="T30" fmla="*/ 0 w 50"/>
                <a:gd name="T31" fmla="*/ 0 h 178"/>
                <a:gd name="T32" fmla="*/ 0 w 50"/>
                <a:gd name="T33" fmla="*/ 0 h 178"/>
                <a:gd name="T34" fmla="*/ 0 w 50"/>
                <a:gd name="T35" fmla="*/ 0 h 178"/>
                <a:gd name="T36" fmla="*/ 0 w 50"/>
                <a:gd name="T37" fmla="*/ 2 h 178"/>
                <a:gd name="T38" fmla="*/ 0 w 50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78"/>
                <a:gd name="T62" fmla="*/ 50 w 50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78">
                  <a:moveTo>
                    <a:pt x="0" y="178"/>
                  </a:moveTo>
                  <a:lnTo>
                    <a:pt x="4" y="178"/>
                  </a:lnTo>
                  <a:lnTo>
                    <a:pt x="7" y="178"/>
                  </a:lnTo>
                  <a:lnTo>
                    <a:pt x="10" y="178"/>
                  </a:lnTo>
                  <a:lnTo>
                    <a:pt x="15" y="178"/>
                  </a:lnTo>
                  <a:lnTo>
                    <a:pt x="23" y="176"/>
                  </a:lnTo>
                  <a:lnTo>
                    <a:pt x="32" y="176"/>
                  </a:lnTo>
                  <a:lnTo>
                    <a:pt x="42" y="175"/>
                  </a:lnTo>
                  <a:lnTo>
                    <a:pt x="50" y="175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1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9D8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1" name="Freeform 228"/>
            <p:cNvSpPr>
              <a:spLocks/>
            </p:cNvSpPr>
            <p:nvPr/>
          </p:nvSpPr>
          <p:spPr bwMode="auto">
            <a:xfrm>
              <a:off x="1114" y="1440"/>
              <a:ext cx="16" cy="88"/>
            </a:xfrm>
            <a:custGeom>
              <a:avLst/>
              <a:gdLst>
                <a:gd name="T0" fmla="*/ 0 w 34"/>
                <a:gd name="T1" fmla="*/ 2 h 178"/>
                <a:gd name="T2" fmla="*/ 0 w 34"/>
                <a:gd name="T3" fmla="*/ 2 h 178"/>
                <a:gd name="T4" fmla="*/ 0 w 34"/>
                <a:gd name="T5" fmla="*/ 2 h 178"/>
                <a:gd name="T6" fmla="*/ 0 w 34"/>
                <a:gd name="T7" fmla="*/ 2 h 178"/>
                <a:gd name="T8" fmla="*/ 0 w 34"/>
                <a:gd name="T9" fmla="*/ 2 h 178"/>
                <a:gd name="T10" fmla="*/ 0 w 34"/>
                <a:gd name="T11" fmla="*/ 2 h 178"/>
                <a:gd name="T12" fmla="*/ 0 w 34"/>
                <a:gd name="T13" fmla="*/ 2 h 178"/>
                <a:gd name="T14" fmla="*/ 0 w 34"/>
                <a:gd name="T15" fmla="*/ 2 h 178"/>
                <a:gd name="T16" fmla="*/ 0 w 34"/>
                <a:gd name="T17" fmla="*/ 2 h 178"/>
                <a:gd name="T18" fmla="*/ 0 w 34"/>
                <a:gd name="T19" fmla="*/ 0 h 178"/>
                <a:gd name="T20" fmla="*/ 0 w 34"/>
                <a:gd name="T21" fmla="*/ 0 h 178"/>
                <a:gd name="T22" fmla="*/ 0 w 34"/>
                <a:gd name="T23" fmla="*/ 0 h 178"/>
                <a:gd name="T24" fmla="*/ 0 w 34"/>
                <a:gd name="T25" fmla="*/ 0 h 178"/>
                <a:gd name="T26" fmla="*/ 0 w 34"/>
                <a:gd name="T27" fmla="*/ 0 h 178"/>
                <a:gd name="T28" fmla="*/ 0 w 34"/>
                <a:gd name="T29" fmla="*/ 0 h 178"/>
                <a:gd name="T30" fmla="*/ 0 w 34"/>
                <a:gd name="T31" fmla="*/ 0 h 178"/>
                <a:gd name="T32" fmla="*/ 0 w 34"/>
                <a:gd name="T33" fmla="*/ 0 h 178"/>
                <a:gd name="T34" fmla="*/ 0 w 34"/>
                <a:gd name="T35" fmla="*/ 0 h 178"/>
                <a:gd name="T36" fmla="*/ 0 w 34"/>
                <a:gd name="T37" fmla="*/ 2 h 178"/>
                <a:gd name="T38" fmla="*/ 0 w 34"/>
                <a:gd name="T39" fmla="*/ 2 h 1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"/>
                <a:gd name="T61" fmla="*/ 0 h 178"/>
                <a:gd name="T62" fmla="*/ 34 w 34"/>
                <a:gd name="T63" fmla="*/ 178 h 1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" h="178">
                  <a:moveTo>
                    <a:pt x="0" y="178"/>
                  </a:moveTo>
                  <a:lnTo>
                    <a:pt x="2" y="178"/>
                  </a:lnTo>
                  <a:lnTo>
                    <a:pt x="4" y="178"/>
                  </a:lnTo>
                  <a:lnTo>
                    <a:pt x="6" y="178"/>
                  </a:lnTo>
                  <a:lnTo>
                    <a:pt x="7" y="178"/>
                  </a:lnTo>
                  <a:lnTo>
                    <a:pt x="14" y="176"/>
                  </a:lnTo>
                  <a:lnTo>
                    <a:pt x="20" y="176"/>
                  </a:lnTo>
                  <a:lnTo>
                    <a:pt x="25" y="176"/>
                  </a:lnTo>
                  <a:lnTo>
                    <a:pt x="34" y="175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F7E5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2" name="Freeform 229"/>
            <p:cNvSpPr>
              <a:spLocks/>
            </p:cNvSpPr>
            <p:nvPr/>
          </p:nvSpPr>
          <p:spPr bwMode="auto">
            <a:xfrm>
              <a:off x="1118" y="1440"/>
              <a:ext cx="8" cy="88"/>
            </a:xfrm>
            <a:custGeom>
              <a:avLst/>
              <a:gdLst>
                <a:gd name="T0" fmla="*/ 1 w 16"/>
                <a:gd name="T1" fmla="*/ 2 h 178"/>
                <a:gd name="T2" fmla="*/ 1 w 16"/>
                <a:gd name="T3" fmla="*/ 2 h 178"/>
                <a:gd name="T4" fmla="*/ 1 w 16"/>
                <a:gd name="T5" fmla="*/ 2 h 178"/>
                <a:gd name="T6" fmla="*/ 1 w 16"/>
                <a:gd name="T7" fmla="*/ 2 h 178"/>
                <a:gd name="T8" fmla="*/ 0 w 16"/>
                <a:gd name="T9" fmla="*/ 2 h 178"/>
                <a:gd name="T10" fmla="*/ 0 w 16"/>
                <a:gd name="T11" fmla="*/ 0 h 178"/>
                <a:gd name="T12" fmla="*/ 0 w 16"/>
                <a:gd name="T13" fmla="*/ 0 h 178"/>
                <a:gd name="T14" fmla="*/ 1 w 16"/>
                <a:gd name="T15" fmla="*/ 0 h 178"/>
                <a:gd name="T16" fmla="*/ 1 w 16"/>
                <a:gd name="T17" fmla="*/ 0 h 178"/>
                <a:gd name="T18" fmla="*/ 1 w 16"/>
                <a:gd name="T19" fmla="*/ 0 h 178"/>
                <a:gd name="T20" fmla="*/ 1 w 16"/>
                <a:gd name="T21" fmla="*/ 0 h 178"/>
                <a:gd name="T22" fmla="*/ 1 w 16"/>
                <a:gd name="T23" fmla="*/ 2 h 178"/>
                <a:gd name="T24" fmla="*/ 1 w 16"/>
                <a:gd name="T25" fmla="*/ 2 h 1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78"/>
                <a:gd name="T41" fmla="*/ 16 w 16"/>
                <a:gd name="T42" fmla="*/ 178 h 1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78">
                  <a:moveTo>
                    <a:pt x="16" y="176"/>
                  </a:moveTo>
                  <a:lnTo>
                    <a:pt x="13" y="176"/>
                  </a:lnTo>
                  <a:lnTo>
                    <a:pt x="8" y="176"/>
                  </a:lnTo>
                  <a:lnTo>
                    <a:pt x="5" y="176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176"/>
                  </a:lnTo>
                  <a:close/>
                </a:path>
              </a:pathLst>
            </a:custGeom>
            <a:solidFill>
              <a:srgbClr val="F7F2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3" name="Freeform 230"/>
            <p:cNvSpPr>
              <a:spLocks/>
            </p:cNvSpPr>
            <p:nvPr/>
          </p:nvSpPr>
          <p:spPr bwMode="auto">
            <a:xfrm>
              <a:off x="936" y="1519"/>
              <a:ext cx="137" cy="42"/>
            </a:xfrm>
            <a:custGeom>
              <a:avLst/>
              <a:gdLst>
                <a:gd name="T0" fmla="*/ 4 w 275"/>
                <a:gd name="T1" fmla="*/ 0 h 84"/>
                <a:gd name="T2" fmla="*/ 4 w 275"/>
                <a:gd name="T3" fmla="*/ 0 h 84"/>
                <a:gd name="T4" fmla="*/ 4 w 275"/>
                <a:gd name="T5" fmla="*/ 0 h 84"/>
                <a:gd name="T6" fmla="*/ 4 w 275"/>
                <a:gd name="T7" fmla="*/ 0 h 84"/>
                <a:gd name="T8" fmla="*/ 3 w 275"/>
                <a:gd name="T9" fmla="*/ 1 h 84"/>
                <a:gd name="T10" fmla="*/ 3 w 275"/>
                <a:gd name="T11" fmla="*/ 1 h 84"/>
                <a:gd name="T12" fmla="*/ 3 w 275"/>
                <a:gd name="T13" fmla="*/ 1 h 84"/>
                <a:gd name="T14" fmla="*/ 3 w 275"/>
                <a:gd name="T15" fmla="*/ 1 h 84"/>
                <a:gd name="T16" fmla="*/ 2 w 275"/>
                <a:gd name="T17" fmla="*/ 1 h 84"/>
                <a:gd name="T18" fmla="*/ 2 w 275"/>
                <a:gd name="T19" fmla="*/ 1 h 84"/>
                <a:gd name="T20" fmla="*/ 2 w 275"/>
                <a:gd name="T21" fmla="*/ 1 h 84"/>
                <a:gd name="T22" fmla="*/ 1 w 275"/>
                <a:gd name="T23" fmla="*/ 1 h 84"/>
                <a:gd name="T24" fmla="*/ 1 w 275"/>
                <a:gd name="T25" fmla="*/ 1 h 84"/>
                <a:gd name="T26" fmla="*/ 1 w 275"/>
                <a:gd name="T27" fmla="*/ 1 h 84"/>
                <a:gd name="T28" fmla="*/ 1 w 275"/>
                <a:gd name="T29" fmla="*/ 1 h 84"/>
                <a:gd name="T30" fmla="*/ 1 w 275"/>
                <a:gd name="T31" fmla="*/ 1 h 84"/>
                <a:gd name="T32" fmla="*/ 0 w 275"/>
                <a:gd name="T33" fmla="*/ 1 h 84"/>
                <a:gd name="T34" fmla="*/ 0 w 275"/>
                <a:gd name="T35" fmla="*/ 1 h 84"/>
                <a:gd name="T36" fmla="*/ 0 w 275"/>
                <a:gd name="T37" fmla="*/ 1 h 84"/>
                <a:gd name="T38" fmla="*/ 0 w 275"/>
                <a:gd name="T39" fmla="*/ 1 h 84"/>
                <a:gd name="T40" fmla="*/ 0 w 275"/>
                <a:gd name="T41" fmla="*/ 1 h 84"/>
                <a:gd name="T42" fmla="*/ 0 w 275"/>
                <a:gd name="T43" fmla="*/ 1 h 84"/>
                <a:gd name="T44" fmla="*/ 0 w 275"/>
                <a:gd name="T45" fmla="*/ 1 h 84"/>
                <a:gd name="T46" fmla="*/ 0 w 275"/>
                <a:gd name="T47" fmla="*/ 1 h 84"/>
                <a:gd name="T48" fmla="*/ 0 w 275"/>
                <a:gd name="T49" fmla="*/ 1 h 84"/>
                <a:gd name="T50" fmla="*/ 0 w 275"/>
                <a:gd name="T51" fmla="*/ 1 h 84"/>
                <a:gd name="T52" fmla="*/ 0 w 275"/>
                <a:gd name="T53" fmla="*/ 1 h 84"/>
                <a:gd name="T54" fmla="*/ 0 w 275"/>
                <a:gd name="T55" fmla="*/ 1 h 84"/>
                <a:gd name="T56" fmla="*/ 0 w 275"/>
                <a:gd name="T57" fmla="*/ 1 h 84"/>
                <a:gd name="T58" fmla="*/ 0 w 275"/>
                <a:gd name="T59" fmla="*/ 1 h 84"/>
                <a:gd name="T60" fmla="*/ 1 w 275"/>
                <a:gd name="T61" fmla="*/ 1 h 84"/>
                <a:gd name="T62" fmla="*/ 1 w 275"/>
                <a:gd name="T63" fmla="*/ 1 h 84"/>
                <a:gd name="T64" fmla="*/ 1 w 275"/>
                <a:gd name="T65" fmla="*/ 1 h 84"/>
                <a:gd name="T66" fmla="*/ 2 w 275"/>
                <a:gd name="T67" fmla="*/ 1 h 84"/>
                <a:gd name="T68" fmla="*/ 2 w 275"/>
                <a:gd name="T69" fmla="*/ 1 h 84"/>
                <a:gd name="T70" fmla="*/ 3 w 275"/>
                <a:gd name="T71" fmla="*/ 1 h 84"/>
                <a:gd name="T72" fmla="*/ 3 w 275"/>
                <a:gd name="T73" fmla="*/ 1 h 84"/>
                <a:gd name="T74" fmla="*/ 3 w 275"/>
                <a:gd name="T75" fmla="*/ 1 h 84"/>
                <a:gd name="T76" fmla="*/ 3 w 275"/>
                <a:gd name="T77" fmla="*/ 1 h 84"/>
                <a:gd name="T78" fmla="*/ 4 w 275"/>
                <a:gd name="T79" fmla="*/ 1 h 84"/>
                <a:gd name="T80" fmla="*/ 4 w 275"/>
                <a:gd name="T81" fmla="*/ 0 h 84"/>
                <a:gd name="T82" fmla="*/ 4 w 275"/>
                <a:gd name="T83" fmla="*/ 0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5"/>
                <a:gd name="T127" fmla="*/ 0 h 84"/>
                <a:gd name="T128" fmla="*/ 275 w 275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5" h="84">
                  <a:moveTo>
                    <a:pt x="275" y="0"/>
                  </a:moveTo>
                  <a:lnTo>
                    <a:pt x="272" y="0"/>
                  </a:lnTo>
                  <a:lnTo>
                    <a:pt x="266" y="0"/>
                  </a:lnTo>
                  <a:lnTo>
                    <a:pt x="258" y="0"/>
                  </a:lnTo>
                  <a:lnTo>
                    <a:pt x="247" y="2"/>
                  </a:lnTo>
                  <a:lnTo>
                    <a:pt x="233" y="2"/>
                  </a:lnTo>
                  <a:lnTo>
                    <a:pt x="216" y="3"/>
                  </a:lnTo>
                  <a:lnTo>
                    <a:pt x="198" y="5"/>
                  </a:lnTo>
                  <a:lnTo>
                    <a:pt x="181" y="6"/>
                  </a:lnTo>
                  <a:lnTo>
                    <a:pt x="160" y="8"/>
                  </a:lnTo>
                  <a:lnTo>
                    <a:pt x="142" y="9"/>
                  </a:lnTo>
                  <a:lnTo>
                    <a:pt x="125" y="12"/>
                  </a:lnTo>
                  <a:lnTo>
                    <a:pt x="106" y="15"/>
                  </a:lnTo>
                  <a:lnTo>
                    <a:pt x="90" y="18"/>
                  </a:lnTo>
                  <a:lnTo>
                    <a:pt x="75" y="22"/>
                  </a:lnTo>
                  <a:lnTo>
                    <a:pt x="64" y="27"/>
                  </a:lnTo>
                  <a:lnTo>
                    <a:pt x="53" y="31"/>
                  </a:lnTo>
                  <a:lnTo>
                    <a:pt x="38" y="40"/>
                  </a:lnTo>
                  <a:lnTo>
                    <a:pt x="27" y="50"/>
                  </a:lnTo>
                  <a:lnTo>
                    <a:pt x="19" y="56"/>
                  </a:lnTo>
                  <a:lnTo>
                    <a:pt x="12" y="62"/>
                  </a:lnTo>
                  <a:lnTo>
                    <a:pt x="6" y="67"/>
                  </a:lnTo>
                  <a:lnTo>
                    <a:pt x="4" y="70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5"/>
                  </a:lnTo>
                  <a:lnTo>
                    <a:pt x="11" y="76"/>
                  </a:lnTo>
                  <a:lnTo>
                    <a:pt x="22" y="78"/>
                  </a:lnTo>
                  <a:lnTo>
                    <a:pt x="37" y="81"/>
                  </a:lnTo>
                  <a:lnTo>
                    <a:pt x="54" y="83"/>
                  </a:lnTo>
                  <a:lnTo>
                    <a:pt x="74" y="84"/>
                  </a:lnTo>
                  <a:lnTo>
                    <a:pt x="95" y="84"/>
                  </a:lnTo>
                  <a:lnTo>
                    <a:pt x="118" y="82"/>
                  </a:lnTo>
                  <a:lnTo>
                    <a:pt x="143" y="76"/>
                  </a:lnTo>
                  <a:lnTo>
                    <a:pt x="170" y="69"/>
                  </a:lnTo>
                  <a:lnTo>
                    <a:pt x="193" y="61"/>
                  </a:lnTo>
                  <a:lnTo>
                    <a:pt x="213" y="52"/>
                  </a:lnTo>
                  <a:lnTo>
                    <a:pt x="234" y="41"/>
                  </a:lnTo>
                  <a:lnTo>
                    <a:pt x="250" y="30"/>
                  </a:lnTo>
                  <a:lnTo>
                    <a:pt x="264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  <p:sp>
          <p:nvSpPr>
            <p:cNvPr id="462914" name="Freeform 231"/>
            <p:cNvSpPr>
              <a:spLocks/>
            </p:cNvSpPr>
            <p:nvPr/>
          </p:nvSpPr>
          <p:spPr bwMode="auto">
            <a:xfrm>
              <a:off x="1163" y="1518"/>
              <a:ext cx="130" cy="37"/>
            </a:xfrm>
            <a:custGeom>
              <a:avLst/>
              <a:gdLst>
                <a:gd name="T0" fmla="*/ 0 w 261"/>
                <a:gd name="T1" fmla="*/ 0 h 75"/>
                <a:gd name="T2" fmla="*/ 0 w 261"/>
                <a:gd name="T3" fmla="*/ 0 h 75"/>
                <a:gd name="T4" fmla="*/ 0 w 261"/>
                <a:gd name="T5" fmla="*/ 0 h 75"/>
                <a:gd name="T6" fmla="*/ 0 w 261"/>
                <a:gd name="T7" fmla="*/ 0 h 75"/>
                <a:gd name="T8" fmla="*/ 1 w 261"/>
                <a:gd name="T9" fmla="*/ 0 h 75"/>
                <a:gd name="T10" fmla="*/ 1 w 261"/>
                <a:gd name="T11" fmla="*/ 0 h 75"/>
                <a:gd name="T12" fmla="*/ 2 w 261"/>
                <a:gd name="T13" fmla="*/ 0 h 75"/>
                <a:gd name="T14" fmla="*/ 2 w 261"/>
                <a:gd name="T15" fmla="*/ 0 h 75"/>
                <a:gd name="T16" fmla="*/ 2 w 261"/>
                <a:gd name="T17" fmla="*/ 0 h 75"/>
                <a:gd name="T18" fmla="*/ 2 w 261"/>
                <a:gd name="T19" fmla="*/ 0 h 75"/>
                <a:gd name="T20" fmla="*/ 3 w 261"/>
                <a:gd name="T21" fmla="*/ 0 h 75"/>
                <a:gd name="T22" fmla="*/ 3 w 261"/>
                <a:gd name="T23" fmla="*/ 0 h 75"/>
                <a:gd name="T24" fmla="*/ 3 w 261"/>
                <a:gd name="T25" fmla="*/ 0 h 75"/>
                <a:gd name="T26" fmla="*/ 3 w 261"/>
                <a:gd name="T27" fmla="*/ 0 h 75"/>
                <a:gd name="T28" fmla="*/ 3 w 261"/>
                <a:gd name="T29" fmla="*/ 0 h 75"/>
                <a:gd name="T30" fmla="*/ 4 w 261"/>
                <a:gd name="T31" fmla="*/ 0 h 75"/>
                <a:gd name="T32" fmla="*/ 4 w 261"/>
                <a:gd name="T33" fmla="*/ 0 h 75"/>
                <a:gd name="T34" fmla="*/ 4 w 261"/>
                <a:gd name="T35" fmla="*/ 0 h 75"/>
                <a:gd name="T36" fmla="*/ 3 w 261"/>
                <a:gd name="T37" fmla="*/ 1 h 75"/>
                <a:gd name="T38" fmla="*/ 3 w 261"/>
                <a:gd name="T39" fmla="*/ 1 h 75"/>
                <a:gd name="T40" fmla="*/ 3 w 261"/>
                <a:gd name="T41" fmla="*/ 1 h 75"/>
                <a:gd name="T42" fmla="*/ 3 w 261"/>
                <a:gd name="T43" fmla="*/ 1 h 75"/>
                <a:gd name="T44" fmla="*/ 2 w 261"/>
                <a:gd name="T45" fmla="*/ 1 h 75"/>
                <a:gd name="T46" fmla="*/ 2 w 261"/>
                <a:gd name="T47" fmla="*/ 1 h 75"/>
                <a:gd name="T48" fmla="*/ 2 w 261"/>
                <a:gd name="T49" fmla="*/ 1 h 75"/>
                <a:gd name="T50" fmla="*/ 1 w 261"/>
                <a:gd name="T51" fmla="*/ 0 h 75"/>
                <a:gd name="T52" fmla="*/ 1 w 261"/>
                <a:gd name="T53" fmla="*/ 0 h 75"/>
                <a:gd name="T54" fmla="*/ 1 w 261"/>
                <a:gd name="T55" fmla="*/ 0 h 75"/>
                <a:gd name="T56" fmla="*/ 0 w 261"/>
                <a:gd name="T57" fmla="*/ 0 h 75"/>
                <a:gd name="T58" fmla="*/ 0 w 261"/>
                <a:gd name="T59" fmla="*/ 0 h 75"/>
                <a:gd name="T60" fmla="*/ 0 w 261"/>
                <a:gd name="T61" fmla="*/ 0 h 75"/>
                <a:gd name="T62" fmla="*/ 0 w 261"/>
                <a:gd name="T63" fmla="*/ 0 h 75"/>
                <a:gd name="T64" fmla="*/ 0 w 261"/>
                <a:gd name="T65" fmla="*/ 0 h 75"/>
                <a:gd name="T66" fmla="*/ 0 w 261"/>
                <a:gd name="T67" fmla="*/ 0 h 7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1"/>
                <a:gd name="T103" fmla="*/ 0 h 75"/>
                <a:gd name="T104" fmla="*/ 261 w 261"/>
                <a:gd name="T105" fmla="*/ 75 h 7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1" h="75">
                  <a:moveTo>
                    <a:pt x="0" y="0"/>
                  </a:moveTo>
                  <a:lnTo>
                    <a:pt x="6" y="1"/>
                  </a:lnTo>
                  <a:lnTo>
                    <a:pt x="21" y="3"/>
                  </a:lnTo>
                  <a:lnTo>
                    <a:pt x="44" y="7"/>
                  </a:lnTo>
                  <a:lnTo>
                    <a:pt x="70" y="9"/>
                  </a:lnTo>
                  <a:lnTo>
                    <a:pt x="100" y="14"/>
                  </a:lnTo>
                  <a:lnTo>
                    <a:pt x="129" y="17"/>
                  </a:lnTo>
                  <a:lnTo>
                    <a:pt x="156" y="22"/>
                  </a:lnTo>
                  <a:lnTo>
                    <a:pt x="175" y="25"/>
                  </a:lnTo>
                  <a:lnTo>
                    <a:pt x="191" y="30"/>
                  </a:lnTo>
                  <a:lnTo>
                    <a:pt x="207" y="33"/>
                  </a:lnTo>
                  <a:lnTo>
                    <a:pt x="221" y="38"/>
                  </a:lnTo>
                  <a:lnTo>
                    <a:pt x="233" y="42"/>
                  </a:lnTo>
                  <a:lnTo>
                    <a:pt x="243" y="46"/>
                  </a:lnTo>
                  <a:lnTo>
                    <a:pt x="252" y="52"/>
                  </a:lnTo>
                  <a:lnTo>
                    <a:pt x="259" y="56"/>
                  </a:lnTo>
                  <a:lnTo>
                    <a:pt x="261" y="60"/>
                  </a:lnTo>
                  <a:lnTo>
                    <a:pt x="259" y="63"/>
                  </a:lnTo>
                  <a:lnTo>
                    <a:pt x="249" y="67"/>
                  </a:lnTo>
                  <a:lnTo>
                    <a:pt x="235" y="70"/>
                  </a:lnTo>
                  <a:lnTo>
                    <a:pt x="217" y="72"/>
                  </a:lnTo>
                  <a:lnTo>
                    <a:pt x="195" y="75"/>
                  </a:lnTo>
                  <a:lnTo>
                    <a:pt x="173" y="75"/>
                  </a:lnTo>
                  <a:lnTo>
                    <a:pt x="151" y="72"/>
                  </a:lnTo>
                  <a:lnTo>
                    <a:pt x="130" y="69"/>
                  </a:lnTo>
                  <a:lnTo>
                    <a:pt x="109" y="61"/>
                  </a:lnTo>
                  <a:lnTo>
                    <a:pt x="90" y="53"/>
                  </a:lnTo>
                  <a:lnTo>
                    <a:pt x="74" y="42"/>
                  </a:lnTo>
                  <a:lnTo>
                    <a:pt x="59" y="33"/>
                  </a:lnTo>
                  <a:lnTo>
                    <a:pt x="45" y="23"/>
                  </a:lnTo>
                  <a:lnTo>
                    <a:pt x="30" y="14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77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Garamond" pitchFamily="18" charset="0"/>
              </a:endParaRPr>
            </a:p>
          </p:txBody>
        </p:sp>
      </p:grpSp>
      <p:sp>
        <p:nvSpPr>
          <p:cNvPr id="68" name="Text Box 273"/>
          <p:cNvSpPr txBox="1">
            <a:spLocks noChangeArrowheads="1"/>
          </p:cNvSpPr>
          <p:nvPr/>
        </p:nvSpPr>
        <p:spPr bwMode="auto">
          <a:xfrm>
            <a:off x="2932113" y="2751138"/>
            <a:ext cx="3221037" cy="5254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3045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7888"/>
              </p:ext>
            </p:extLst>
          </p:nvPr>
        </p:nvGraphicFramePr>
        <p:xfrm>
          <a:off x="1066800" y="1524000"/>
          <a:ext cx="7315201" cy="403859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2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</a:rPr>
                        <a:t>Slide#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</a:rPr>
                        <a:t>######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######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3338"/>
            <a:ext cx="9144000" cy="762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971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/>
              <a:t>Unit 1.</a:t>
            </a:r>
            <a:br>
              <a:rPr lang="en-US" altLang="ko-KR" dirty="0"/>
            </a:br>
            <a:r>
              <a:rPr lang="en-US" altLang="ko-KR" dirty="0"/>
              <a:t>Object Detection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70182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altLang="ko-KR" dirty="0"/>
              <a:t>	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2262091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D7C7-2B6B-48DD-8CBC-866F6775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Steps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1C2B0-51DD-4F1A-B6D3-CA9BA61BA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2.1.	Ready Raspberry PI</a:t>
            </a:r>
          </a:p>
          <a:p>
            <a:r>
              <a:rPr lang="en-US" dirty="0"/>
              <a:t>2.2.	Install TensorFlow</a:t>
            </a:r>
          </a:p>
          <a:p>
            <a:r>
              <a:rPr lang="en-US" dirty="0"/>
              <a:t>2.3.	Compile and install </a:t>
            </a:r>
            <a:r>
              <a:rPr lang="en-US" dirty="0" err="1"/>
              <a:t>Protobuf</a:t>
            </a:r>
            <a:r>
              <a:rPr lang="en-US" dirty="0"/>
              <a:t> Package</a:t>
            </a:r>
          </a:p>
          <a:p>
            <a:r>
              <a:rPr lang="en-US" dirty="0"/>
              <a:t>2.4.	Set up TensorFlow directory structure and the PYTHONPATH variable</a:t>
            </a:r>
          </a:p>
        </p:txBody>
      </p:sp>
    </p:spTree>
    <p:extLst>
      <p:ext uri="{BB962C8B-B14F-4D97-AF65-F5344CB8AC3E}">
        <p14:creationId xmlns:p14="http://schemas.microsoft.com/office/powerpoint/2010/main" val="3551478804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A0285-E6C2-474B-AA69-4EF1009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2.1.	Ready Raspberry 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2FB99-4A1D-4629-8449-FA8C14E5DE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latinLnBrk="1"/>
            <a:r>
              <a:rPr lang="en-US" altLang="ko-KR" dirty="0">
                <a:effectLst/>
              </a:rPr>
              <a:t>PICAMERA</a:t>
            </a:r>
          </a:p>
          <a:p>
            <a:pPr lvl="1" latinLnBrk="1"/>
            <a:r>
              <a:rPr lang="en-US" altLang="ko-KR" dirty="0">
                <a:effectLst/>
              </a:rPr>
              <a:t>Connect the camera to the raspberry pie and see if it works.</a:t>
            </a:r>
          </a:p>
          <a:p>
            <a:pPr lvl="0" latinLnBrk="1"/>
            <a:r>
              <a:rPr lang="en-US" altLang="ko-KR" dirty="0">
                <a:effectLst/>
              </a:rPr>
              <a:t>OpenCV</a:t>
            </a:r>
          </a:p>
          <a:p>
            <a:pPr lvl="1"/>
            <a:r>
              <a:rPr lang="en-US" altLang="ko-KR" dirty="0">
                <a:effectLst/>
              </a:rPr>
              <a:t>The Object detection scripts use OpenCV. But, this is already installed.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6864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98481-2443-408F-8D9E-E67FAA57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2.2.	Install TensorFlow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0D52C-5529-43B6-A9FF-63889EBC94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altLang="ko-KR" dirty="0">
                <a:effectLst/>
              </a:rPr>
              <a:t>Code</a:t>
            </a:r>
          </a:p>
          <a:p>
            <a:pPr lvl="1" latinLnBrk="1"/>
            <a:r>
              <a:rPr lang="en-US" altLang="ko-KR" dirty="0">
                <a:effectLst/>
              </a:rPr>
              <a:t>sudo apt-get install libatlas-base-dev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Tensorflow needs the LibAtlas package. Installed it</a:t>
            </a:r>
          </a:p>
          <a:p>
            <a:pPr lvl="1" latinLnBrk="1"/>
            <a:r>
              <a:rPr lang="en-US" altLang="ko-KR" dirty="0">
                <a:effectLst/>
              </a:rPr>
              <a:t>pip3 install tensorflow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This code allows you to install tensorflow.</a:t>
            </a:r>
          </a:p>
          <a:p>
            <a:pPr lvl="1" latinLnBrk="1"/>
            <a:r>
              <a:rPr lang="en-US" altLang="ko-KR" dirty="0">
                <a:effectLst/>
              </a:rPr>
              <a:t>sudo pip3 install pillow lxml jupyter matplotlib cython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This code installs other dependencies that will be used by the TensorFlow Object Detection API.</a:t>
            </a:r>
          </a:p>
          <a:p>
            <a:pPr lvl="1" latinLnBrk="1"/>
            <a:r>
              <a:rPr lang="en-US" altLang="ko-KR" dirty="0">
                <a:effectLst/>
              </a:rPr>
              <a:t>sudo apt-get install python-tk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Same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44298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3915-BA04-4092-821B-48991AE7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2.3.	Compile and install </a:t>
            </a:r>
            <a:r>
              <a:rPr lang="en-US" dirty="0" err="1"/>
              <a:t>Protobuf</a:t>
            </a:r>
            <a:r>
              <a:rPr lang="en-US" dirty="0"/>
              <a:t> Package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1A39C-0E94-4112-B260-D789F7F19E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latinLnBrk="1"/>
            <a:r>
              <a:rPr lang="en-US" altLang="ko-KR" dirty="0">
                <a:effectLst/>
              </a:rPr>
              <a:t>Protobuf Package</a:t>
            </a:r>
          </a:p>
          <a:p>
            <a:pPr lvl="1" latinLnBrk="1"/>
            <a:r>
              <a:rPr lang="en-US" altLang="ko-KR" dirty="0">
                <a:effectLst/>
              </a:rPr>
              <a:t>The TensorFlow object detection API uses Protobuf, a package that implements Google’s Protocol Buffer data format. </a:t>
            </a:r>
          </a:p>
          <a:p>
            <a:pPr lvl="1" latinLnBrk="1"/>
            <a:r>
              <a:rPr lang="en-US" altLang="ko-KR" dirty="0">
                <a:effectLst/>
              </a:rPr>
              <a:t>In order to install Raspberry Pie, there is a way to get the code and compile and install it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45453"/>
      </p:ext>
    </p:extLst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3915-BA04-4092-821B-48991AE7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2.3.	Compile and install </a:t>
            </a:r>
            <a:r>
              <a:rPr lang="en-US" dirty="0" err="1"/>
              <a:t>Protobuf</a:t>
            </a:r>
            <a:r>
              <a:rPr lang="en-US" dirty="0"/>
              <a:t> Package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1A39C-0E94-4112-B260-D789F7F19E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latinLnBrk="1"/>
            <a:r>
              <a:rPr lang="en-US" altLang="ko-KR" dirty="0">
                <a:effectLst/>
              </a:rPr>
              <a:t>Code</a:t>
            </a:r>
          </a:p>
          <a:p>
            <a:pPr lvl="1" latinLnBrk="1"/>
            <a:r>
              <a:rPr lang="en-US" altLang="ko-KR" dirty="0">
                <a:effectLst/>
              </a:rPr>
              <a:t>sudo apt-get install autoconf automake libtool curl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First, get the packages needed to compile Protobuf from source.</a:t>
            </a:r>
          </a:p>
          <a:p>
            <a:pPr lvl="1" latinLnBrk="1"/>
            <a:r>
              <a:rPr lang="en-US" altLang="ko-KR" dirty="0">
                <a:effectLst/>
              </a:rPr>
              <a:t>wget </a:t>
            </a:r>
            <a:r>
              <a:rPr lang="en-US" altLang="ko-KR" u="sng" dirty="0">
                <a:effectLst/>
                <a:hlinkClick r:id="rId2"/>
              </a:rPr>
              <a:t>https://github.com/google/protobuf/releases/download/v3.7.0-rc/protobuf-all-3.7.0-rc.tar.gz</a:t>
            </a:r>
            <a:endParaRPr lang="en-US" altLang="ko-KR" dirty="0">
              <a:effectLst/>
            </a:endParaRP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Then download the protobuf release from its GitHub repository</a:t>
            </a:r>
          </a:p>
          <a:p>
            <a:pPr lvl="1" latinLnBrk="1"/>
            <a:r>
              <a:rPr lang="en-US" altLang="ko-KR" dirty="0">
                <a:effectLst/>
              </a:rPr>
              <a:t>tar -zxvf protobuf-all-3.7.0-rc.tar.gz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Unpack the file and cd into the folder. As of 2019-02-12, the most recent version is 3.7.0.</a:t>
            </a:r>
          </a:p>
          <a:p>
            <a:pPr lvl="1" latinLnBrk="1"/>
            <a:r>
              <a:rPr lang="en-US" altLang="ko-KR" dirty="0">
                <a:effectLst/>
              </a:rPr>
              <a:t>./configure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Configure the build in protobuf-3.7.0-rc</a:t>
            </a:r>
          </a:p>
          <a:p>
            <a:pPr lvl="1" latinLnBrk="1"/>
            <a:r>
              <a:rPr lang="en-US" altLang="ko-KR" dirty="0">
                <a:effectLst/>
              </a:rPr>
              <a:t>make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Build the package</a:t>
            </a:r>
          </a:p>
          <a:p>
            <a:pPr lvl="1" latinLnBrk="1"/>
            <a:r>
              <a:rPr lang="en-US" altLang="ko-KR" dirty="0">
                <a:effectLst/>
              </a:rPr>
              <a:t>sudo make install</a:t>
            </a:r>
          </a:p>
          <a:p>
            <a:pPr lvl="2" latinLnBrk="1">
              <a:buFont typeface="Wingdings" panose="05000000000000000000" pitchFamily="2" charset="2"/>
              <a:buChar char="v"/>
            </a:pPr>
            <a:r>
              <a:rPr lang="en-US" altLang="ko-KR" dirty="0">
                <a:effectLst/>
              </a:rPr>
              <a:t>Install the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68231"/>
      </p:ext>
    </p:extLst>
  </p:cSld>
  <p:clrMapOvr>
    <a:masterClrMapping/>
  </p:clrMapOvr>
  <p:transition spd="med"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39266</TotalTime>
  <Pages>5</Pages>
  <Words>503</Words>
  <Application>Microsoft Office PowerPoint</Application>
  <PresentationFormat>화면 슬라이드 쇼(4:3)</PresentationFormat>
  <Paragraphs>93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CG Omega</vt:lpstr>
      <vt:lpstr>Monotype Sorts</vt:lpstr>
      <vt:lpstr>돋움</vt:lpstr>
      <vt:lpstr>맑은 고딕</vt:lpstr>
      <vt:lpstr>바탕</vt:lpstr>
      <vt:lpstr>Arial</vt:lpstr>
      <vt:lpstr>Calibri</vt:lpstr>
      <vt:lpstr>Garamond</vt:lpstr>
      <vt:lpstr>Perpetua</vt:lpstr>
      <vt:lpstr>Segoe UI</vt:lpstr>
      <vt:lpstr>Times New Roman</vt:lpstr>
      <vt:lpstr>Wingdings</vt:lpstr>
      <vt:lpstr>Wingdings 2</vt:lpstr>
      <vt:lpstr>Equity</vt:lpstr>
      <vt:lpstr>Implement on HAWKEYE Platform Application</vt:lpstr>
      <vt:lpstr>Contents</vt:lpstr>
      <vt:lpstr>Unit 1. Object Detection API</vt:lpstr>
      <vt:lpstr> Introduction</vt:lpstr>
      <vt:lpstr>Steps</vt:lpstr>
      <vt:lpstr>2.1. Ready Raspberry PI</vt:lpstr>
      <vt:lpstr>2.2. Install TensorFlow</vt:lpstr>
      <vt:lpstr>2.3. Compile and install Protobuf Package</vt:lpstr>
      <vt:lpstr>2.3. Compile and install Protobuf Package</vt:lpstr>
      <vt:lpstr>2.4. Set up TensorFlow directory structure and the PYTHONPATH variable</vt:lpstr>
      <vt:lpstr>Code</vt:lpstr>
      <vt:lpstr>4. Result</vt:lpstr>
      <vt:lpstr>4. Result</vt:lpstr>
      <vt:lpstr>4. Result</vt:lpstr>
      <vt:lpstr>4. Result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Soo Dong Kim</dc:creator>
  <cp:lastModifiedBy> </cp:lastModifiedBy>
  <cp:revision>5648</cp:revision>
  <cp:lastPrinted>2019-02-08T02:27:43Z</cp:lastPrinted>
  <dcterms:created xsi:type="dcterms:W3CDTF">1995-10-10T01:52:10Z</dcterms:created>
  <dcterms:modified xsi:type="dcterms:W3CDTF">2019-02-12T08:45:50Z</dcterms:modified>
</cp:coreProperties>
</file>