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5" r:id="rId7"/>
    <p:sldId id="266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D3B1F-54B0-4753-A7BB-77891A501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330AEE-28B1-4509-8E69-F6F8B768F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F79F9-F6C4-4992-B6EF-06CE5DD0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34A70-ED26-40E2-9E49-A59B61E2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4B8F5-BF61-4C22-A7C0-BC9565E0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E963A-2146-4D65-8F49-88663747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87ECB6-8D33-4F27-A920-816B12519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6709A5-244F-4D01-B948-53EDDABB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A90C1-8363-40D3-955D-80AF60BC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5294F-3C0A-4033-A866-8E910AE1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5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0095F8-3577-422A-ABB5-48B77813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7F30A2-F076-448C-B20E-08F768A2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B36DB-5229-4BA9-AFDB-7F478488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097F44-DAD1-4A80-AB4A-2D948312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D7557-6519-4A85-8F69-44B9208B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0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F8517-6A1E-4E8B-AA92-6FD9E5BD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B29A90-E293-499C-9260-8D32557D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ABB30-148B-4D27-848B-FB2013AC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6442B-E060-4CB9-8676-E01D3127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15C99-230F-4ED0-BC56-76BA31D7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92797-49E2-4D8F-A9D9-08E2B3B8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2CC61F-4880-4B44-B479-850E18F0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C60EB-6D12-475A-B4CD-0639E9ED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1204B-96D8-4F91-AE29-9DA60C36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62F2D-1C3D-413D-A049-0B97E0F3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31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43228-0507-4013-85A3-910045B8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8552F-866A-4991-82B4-362305920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178649-C9FF-4616-B09F-50238FA1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D4E068-7DA7-4D45-B99C-659443E7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02F8B-7773-4701-B42F-EDECA4EA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BF1B35-7950-4BCE-8DA9-6AC32D3B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E5027-C4FB-4379-A878-7517107D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F5E09B-5304-49E0-9270-6274C31F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B6A81-BA26-451B-9D5A-1BA33EB6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EF8014-5BAB-438E-89F8-387042D50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7313A1-E60F-4D00-8CD8-914A1DC32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FFCEA7-5AE9-4585-A67B-B35E71EF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324E62-BFB7-4324-A97E-78D4E356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82032D-C5D4-4F65-8887-AC061027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9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01C46-D7FE-48F0-9A3E-8018A3D2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42470-706A-44DE-822E-24B0A32F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12A04B-7BB0-46AD-B0EF-CF4898E6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66C95A-D2BD-4E84-AA20-60A3BE4E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D0115A-A7C8-40AB-B4FB-2F8ED284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E37E79-CA10-4523-A48E-39006859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94ADD0-0F8C-4E15-A365-EA850779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6C55C-FCDF-49EF-B85D-D2F716DA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41247-6E00-44CC-8868-F026166A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737533-2701-49DE-8591-8FE6F9EF2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8E3A42-549F-48D3-9B71-BEF537C3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896C4A-4937-41A2-BF15-6C861EFB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A8BF0-36E4-4C1C-B74D-286A41AC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8CA3F-463D-4AF3-BA3B-5BE99415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A050DB-1809-41E8-951A-7050B2F5C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30301-D279-41FB-AD65-A58ADDD0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95D705-4509-48B2-A4C9-C10411A4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07A131-90CE-403B-9BAF-99F25061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772F59-8168-4E45-B115-A57E0B44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24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3F9111-0BD0-4D09-A046-C98C6B9F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7FE6E-DA7A-46A2-B9D8-E20B8CD9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6C7FD-A7C1-4767-B3C8-9465A26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8AB9-4FE4-4089-8D8E-ED70479B18AD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3BACA-B29F-400E-B261-4624C8C0A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D6EB5-6C52-4BED-9D28-44B48DFD0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82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87097-DE31-4D46-B37C-C71A46B6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934" y="585095"/>
            <a:ext cx="10736132" cy="2670867"/>
          </a:xfrm>
        </p:spPr>
        <p:txBody>
          <a:bodyPr anchor="ctr"/>
          <a:lstStyle/>
          <a:p>
            <a:r>
              <a:rPr lang="ja-JP" altLang="en-US" b="1" dirty="0"/>
              <a:t>オブジェクト指向ハンズオン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43558E-AA2B-45A3-94D5-AAE5F5004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9323"/>
            <a:ext cx="9144000" cy="819354"/>
          </a:xfrm>
        </p:spPr>
        <p:txBody>
          <a:bodyPr/>
          <a:lstStyle/>
          <a:p>
            <a:r>
              <a:rPr kumimoji="1" lang="ja-JP" altLang="en-US" dirty="0"/>
              <a:t>～　</a:t>
            </a:r>
            <a:r>
              <a:rPr kumimoji="1" lang="ja-JP" altLang="en-US" sz="3600" dirty="0"/>
              <a:t>ラーメン作り</a:t>
            </a:r>
            <a:r>
              <a:rPr kumimoji="1" lang="ja-JP" altLang="en-US" dirty="0"/>
              <a:t>を体験しよう</a:t>
            </a:r>
            <a:r>
              <a:rPr kumimoji="1" lang="en-US" altLang="ja-JP" dirty="0"/>
              <a:t>!!</a:t>
            </a:r>
            <a:r>
              <a:rPr kumimoji="1" lang="ja-JP" altLang="en-US" dirty="0"/>
              <a:t>　～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F7FC8893-FF62-4253-BE4F-7B96F1FC8028}"/>
              </a:ext>
            </a:extLst>
          </p:cNvPr>
          <p:cNvSpPr txBox="1">
            <a:spLocks/>
          </p:cNvSpPr>
          <p:nvPr/>
        </p:nvSpPr>
        <p:spPr>
          <a:xfrm>
            <a:off x="9841454" y="5816583"/>
            <a:ext cx="3842273" cy="46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aseline="-25000" dirty="0"/>
              <a:t>2019/12/6 (Fri)</a:t>
            </a:r>
            <a:endParaRPr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2199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/>
              <a:t>月に何日かはカレーも食べて</a:t>
            </a:r>
            <a:r>
              <a:rPr lang="en-US" altLang="ja-JP" dirty="0"/>
              <a:t>OK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32C1EB-47D0-4075-B451-B4FFF16E8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44" y="1165057"/>
            <a:ext cx="7272291" cy="55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1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課題の</a:t>
            </a:r>
            <a:r>
              <a:rPr kumimoji="1" lang="en-US" altLang="ja-JP" dirty="0"/>
              <a:t>UML (</a:t>
            </a:r>
            <a:r>
              <a:rPr kumimoji="1" lang="ja-JP" altLang="en-US" dirty="0"/>
              <a:t>クラス図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56E36D-BE34-421D-A885-13D0B8A3A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64" y="1778676"/>
            <a:ext cx="7114072" cy="35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5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課題の</a:t>
            </a:r>
            <a:r>
              <a:rPr kumimoji="1" lang="en-US" altLang="ja-JP" dirty="0"/>
              <a:t>UML (</a:t>
            </a:r>
            <a:r>
              <a:rPr lang="ja-JP" altLang="en-US" dirty="0"/>
              <a:t>シーケンス</a:t>
            </a:r>
            <a:r>
              <a:rPr kumimoji="1" lang="ja-JP" altLang="en-US" dirty="0"/>
              <a:t>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3074" name="Picture 2" descr="https://www.plantuml.com/plantuml/img/XL91IyCm6BtdLuITB7GmaI68Z44FNaH4_GEXYrjnQqgNAJis0Hbwq8FWGL14XQaewWJP4F_CnzJz2zCigosEUVloyjxxqlTQRd8IybQZZaVxrvylVP2t8Dz1NeBiWNYBP_6iv_xmh8SGSJaByNh8gY5fe41fFTSBYC-nKwFR6M2pnjgj3TAWVWPUOwnIfracQmKPO8knmFEhUfstIpXDDY8tfF5PRpCWpfVq6IzXd-xDMLDmXx4TTO4gzAzZWcXFf1LAENwdySnzlJwD1eESZHSA1IlXn0-VC4n-eg_pErNK-JJLVDA43J82UQNZLI7Vg4495eip-BeHUQvenHcsqGL47n2T_BTU745q22BIl1bsZo0E36SIVQhN98S4CifnUBOEoCQhNfCl6-kIXQRBLYXtI9s5xRYdf9FKCfIYvt-h7HvtlhiT4FSW7q3UgIGpDQSDKl2uwpBrA-hV_m40">
            <a:extLst>
              <a:ext uri="{FF2B5EF4-FFF2-40B4-BE49-F238E27FC236}">
                <a16:creationId xmlns:a16="http://schemas.microsoft.com/office/drawing/2014/main" id="{DA325432-5F94-4B26-9DCC-6271D463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69" y="1160838"/>
            <a:ext cx="6886575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8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1928"/>
            <a:ext cx="10972800" cy="2165148"/>
          </a:xfrm>
        </p:spPr>
        <p:txBody>
          <a:bodyPr/>
          <a:lstStyle/>
          <a:p>
            <a:r>
              <a:rPr kumimoji="1" lang="en-US" altLang="ja-JP" b="1" dirty="0"/>
              <a:t>2020</a:t>
            </a:r>
            <a:r>
              <a:rPr kumimoji="1" lang="ja-JP" altLang="en-US" b="1" dirty="0"/>
              <a:t>年の抱負：</a:t>
            </a:r>
            <a:br>
              <a:rPr kumimoji="1" lang="en-US" altLang="ja-JP" b="1" dirty="0"/>
            </a:br>
            <a:r>
              <a:rPr kumimoji="1" lang="ja-JP" altLang="en-US" b="1" dirty="0"/>
              <a:t>　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年間、毎日</a:t>
            </a:r>
            <a:r>
              <a:rPr kumimoji="1" lang="ja-JP" altLang="en-US" b="1"/>
              <a:t>違うラーメンを食べたい</a:t>
            </a:r>
            <a:r>
              <a:rPr kumimoji="1" lang="ja-JP" altLang="en-US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86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99FA0149-8F89-4948-940B-04CD82391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77" y="1487010"/>
            <a:ext cx="8429846" cy="372361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普通に </a:t>
            </a:r>
            <a:r>
              <a:rPr kumimoji="1" lang="en-US" altLang="ja-JP" dirty="0"/>
              <a:t>IF </a:t>
            </a:r>
            <a:r>
              <a:rPr kumimoji="1" lang="ja-JP" altLang="en-US" dirty="0"/>
              <a:t>文</a:t>
            </a:r>
            <a:r>
              <a:rPr lang="ja-JP" altLang="en-US" dirty="0"/>
              <a:t>を使うと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9" name="爆発: 8 pt 8">
            <a:extLst>
              <a:ext uri="{FF2B5EF4-FFF2-40B4-BE49-F238E27FC236}">
                <a16:creationId xmlns:a16="http://schemas.microsoft.com/office/drawing/2014/main" id="{D5A652CC-D3FC-4405-986C-9ADD3E21D746}"/>
              </a:ext>
            </a:extLst>
          </p:cNvPr>
          <p:cNvSpPr/>
          <p:nvPr/>
        </p:nvSpPr>
        <p:spPr>
          <a:xfrm rot="5400000" flipH="1">
            <a:off x="5185953" y="951305"/>
            <a:ext cx="1186818" cy="1935333"/>
          </a:xfrm>
          <a:prstGeom prst="irregularSeal1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29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/>
              <a:t>〇〇ラーメン、はじめました</a:t>
            </a:r>
            <a:r>
              <a:rPr lang="en-US" altLang="ja-JP" dirty="0"/>
              <a:t>!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F4E70D3-C72F-4D88-930D-B97E1683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3" y="1467606"/>
            <a:ext cx="10915593" cy="45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8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1928"/>
            <a:ext cx="10972800" cy="2165148"/>
          </a:xfrm>
        </p:spPr>
        <p:txBody>
          <a:bodyPr/>
          <a:lstStyle/>
          <a:p>
            <a:pPr algn="ctr"/>
            <a:r>
              <a:rPr lang="ja-JP" altLang="en-US" b="1" dirty="0"/>
              <a:t>どちらに転んでも</a:t>
            </a:r>
            <a:r>
              <a:rPr lang="en-US" altLang="ja-JP" b="1" dirty="0"/>
              <a:t>1</a:t>
            </a:r>
            <a:r>
              <a:rPr lang="ja-JP" altLang="en-US" b="1" dirty="0"/>
              <a:t>週間で挫折しそう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8344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オブジェクト指向</a:t>
            </a:r>
            <a:r>
              <a:rPr lang="ja-JP" altLang="en-US" dirty="0"/>
              <a:t>を使うと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77E70F-A0BB-41A2-B646-E6A97C25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16" y="1440860"/>
            <a:ext cx="8346958" cy="47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9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/>
              <a:t>こんなこともできる</a:t>
            </a:r>
            <a:r>
              <a:rPr lang="en-US" altLang="ja-JP" dirty="0"/>
              <a:t>!! – </a:t>
            </a:r>
            <a:r>
              <a:rPr lang="ja-JP" altLang="en-US" dirty="0"/>
              <a:t>継承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6E3177-13CA-4E0C-A1F6-FFD18F68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83" y="1196796"/>
            <a:ext cx="7137185" cy="54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0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69</Words>
  <Application>Microsoft Office PowerPoint</Application>
  <PresentationFormat>ワイド画面</PresentationFormat>
  <Paragraphs>12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オブジェクト指向ハンズオン</vt:lpstr>
      <vt:lpstr>課題のUML (クラス図)</vt:lpstr>
      <vt:lpstr>課題のUML (シーケンス図)</vt:lpstr>
      <vt:lpstr>2020年の抱負： 　1年間、毎日違うラーメンを食べたい！</vt:lpstr>
      <vt:lpstr>普通に IF 文を使うと…</vt:lpstr>
      <vt:lpstr>〇〇ラーメン、はじめました!</vt:lpstr>
      <vt:lpstr>どちらに転んでも1週間で挫折しそう</vt:lpstr>
      <vt:lpstr>オブジェクト指向を使うと…</vt:lpstr>
      <vt:lpstr>こんなこともできる!! – 継承</vt:lpstr>
      <vt:lpstr>月に何日かはカレーも食べてOK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オブジェクト指向ハンズオン</dc:title>
  <dc:creator>HARIMA, Takahisa</dc:creator>
  <cp:lastModifiedBy>HARIMA, Takahisa</cp:lastModifiedBy>
  <cp:revision>14</cp:revision>
  <dcterms:created xsi:type="dcterms:W3CDTF">2019-12-05T09:08:55Z</dcterms:created>
  <dcterms:modified xsi:type="dcterms:W3CDTF">2019-12-06T01:45:22Z</dcterms:modified>
</cp:coreProperties>
</file>