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58" r:id="rId5"/>
    <p:sldId id="259" r:id="rId6"/>
    <p:sldId id="260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FFBDCC-6E52-4E78-9C7B-D37AD472FF26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05A9142-4A2C-49CD-BFBD-98AE84E8519A}">
      <dgm:prSet/>
      <dgm:spPr/>
      <dgm:t>
        <a:bodyPr/>
        <a:lstStyle/>
        <a:p>
          <a:r>
            <a:rPr lang="en-US"/>
            <a:t>Handle</a:t>
          </a:r>
        </a:p>
      </dgm:t>
    </dgm:pt>
    <dgm:pt modelId="{19B95D2D-61DE-4554-A1E8-04A86B0E93B0}" type="parTrans" cxnId="{97A8D62F-FE91-41E8-80C2-1CBBD60C3703}">
      <dgm:prSet/>
      <dgm:spPr/>
      <dgm:t>
        <a:bodyPr/>
        <a:lstStyle/>
        <a:p>
          <a:endParaRPr lang="en-US"/>
        </a:p>
      </dgm:t>
    </dgm:pt>
    <dgm:pt modelId="{F041F994-1FD2-44D2-B062-2DAAD1E07658}" type="sibTrans" cxnId="{97A8D62F-FE91-41E8-80C2-1CBBD60C3703}">
      <dgm:prSet/>
      <dgm:spPr/>
      <dgm:t>
        <a:bodyPr/>
        <a:lstStyle/>
        <a:p>
          <a:endParaRPr lang="en-US"/>
        </a:p>
      </dgm:t>
    </dgm:pt>
    <dgm:pt modelId="{85D8AD2B-8693-48D0-BF01-B44D97C603DC}">
      <dgm:prSet/>
      <dgm:spPr/>
      <dgm:t>
        <a:bodyPr/>
        <a:lstStyle/>
        <a:p>
          <a:r>
            <a:rPr lang="en-US"/>
            <a:t>Handle NaN Data</a:t>
          </a:r>
        </a:p>
      </dgm:t>
    </dgm:pt>
    <dgm:pt modelId="{84A25695-E439-4EDB-A44A-9455A99740A2}" type="parTrans" cxnId="{1D05ADBF-2094-4494-98EF-FD6A42B1F6DE}">
      <dgm:prSet/>
      <dgm:spPr/>
      <dgm:t>
        <a:bodyPr/>
        <a:lstStyle/>
        <a:p>
          <a:endParaRPr lang="en-US"/>
        </a:p>
      </dgm:t>
    </dgm:pt>
    <dgm:pt modelId="{825B6892-477A-4682-97EF-4B47B254DA07}" type="sibTrans" cxnId="{1D05ADBF-2094-4494-98EF-FD6A42B1F6DE}">
      <dgm:prSet/>
      <dgm:spPr/>
      <dgm:t>
        <a:bodyPr/>
        <a:lstStyle/>
        <a:p>
          <a:endParaRPr lang="en-US"/>
        </a:p>
      </dgm:t>
    </dgm:pt>
    <dgm:pt modelId="{6BCC4081-5FB0-49EB-8F21-1987B16A3185}">
      <dgm:prSet/>
      <dgm:spPr/>
      <dgm:t>
        <a:bodyPr/>
        <a:lstStyle/>
        <a:p>
          <a:r>
            <a:rPr lang="en-US"/>
            <a:t>Handle</a:t>
          </a:r>
        </a:p>
      </dgm:t>
    </dgm:pt>
    <dgm:pt modelId="{8B394963-2B61-4599-A778-946A01D6A89A}" type="parTrans" cxnId="{C1C0E126-258F-44A7-AA6A-A86D44A49BED}">
      <dgm:prSet/>
      <dgm:spPr/>
      <dgm:t>
        <a:bodyPr/>
        <a:lstStyle/>
        <a:p>
          <a:endParaRPr lang="en-US"/>
        </a:p>
      </dgm:t>
    </dgm:pt>
    <dgm:pt modelId="{1D23573A-5D98-4486-B435-F09E39E84F34}" type="sibTrans" cxnId="{C1C0E126-258F-44A7-AA6A-A86D44A49BED}">
      <dgm:prSet/>
      <dgm:spPr/>
      <dgm:t>
        <a:bodyPr/>
        <a:lstStyle/>
        <a:p>
          <a:endParaRPr lang="en-US"/>
        </a:p>
      </dgm:t>
    </dgm:pt>
    <dgm:pt modelId="{94974ED7-CFA0-402A-B4E9-1EA2AE11D32B}">
      <dgm:prSet/>
      <dgm:spPr/>
      <dgm:t>
        <a:bodyPr/>
        <a:lstStyle/>
        <a:p>
          <a:r>
            <a:rPr lang="en-US"/>
            <a:t>Handle Categorical Columns</a:t>
          </a:r>
        </a:p>
      </dgm:t>
    </dgm:pt>
    <dgm:pt modelId="{126FACE5-134C-4ACF-BF0F-3379C5F82F40}" type="parTrans" cxnId="{E23E370D-097A-44BF-B105-515DACE46869}">
      <dgm:prSet/>
      <dgm:spPr/>
      <dgm:t>
        <a:bodyPr/>
        <a:lstStyle/>
        <a:p>
          <a:endParaRPr lang="en-US"/>
        </a:p>
      </dgm:t>
    </dgm:pt>
    <dgm:pt modelId="{6B00731F-764B-4F0C-850C-B2178DC2ED8D}" type="sibTrans" cxnId="{E23E370D-097A-44BF-B105-515DACE46869}">
      <dgm:prSet/>
      <dgm:spPr/>
      <dgm:t>
        <a:bodyPr/>
        <a:lstStyle/>
        <a:p>
          <a:endParaRPr lang="en-US"/>
        </a:p>
      </dgm:t>
    </dgm:pt>
    <dgm:pt modelId="{8B4C50C9-7BCE-43B7-B119-5D3182071960}">
      <dgm:prSet/>
      <dgm:spPr/>
      <dgm:t>
        <a:bodyPr/>
        <a:lstStyle/>
        <a:p>
          <a:r>
            <a:rPr lang="en-US"/>
            <a:t>Deal</a:t>
          </a:r>
        </a:p>
      </dgm:t>
    </dgm:pt>
    <dgm:pt modelId="{87F54860-90E7-408A-9867-F1FC9C18E3F1}" type="parTrans" cxnId="{B3D4A019-E152-49EC-99B6-DEF81A758BA5}">
      <dgm:prSet/>
      <dgm:spPr/>
      <dgm:t>
        <a:bodyPr/>
        <a:lstStyle/>
        <a:p>
          <a:endParaRPr lang="en-US"/>
        </a:p>
      </dgm:t>
    </dgm:pt>
    <dgm:pt modelId="{EC4D14F7-8ECB-41AB-BBE0-570FFE58C624}" type="sibTrans" cxnId="{B3D4A019-E152-49EC-99B6-DEF81A758BA5}">
      <dgm:prSet/>
      <dgm:spPr/>
      <dgm:t>
        <a:bodyPr/>
        <a:lstStyle/>
        <a:p>
          <a:endParaRPr lang="en-US"/>
        </a:p>
      </dgm:t>
    </dgm:pt>
    <dgm:pt modelId="{69D9971D-E6E3-4242-A68B-AF6E51F07C33}">
      <dgm:prSet/>
      <dgm:spPr/>
      <dgm:t>
        <a:bodyPr/>
        <a:lstStyle/>
        <a:p>
          <a:r>
            <a:rPr lang="en-US" dirty="0"/>
            <a:t>Deal With Class Imbalance</a:t>
          </a:r>
        </a:p>
      </dgm:t>
    </dgm:pt>
    <dgm:pt modelId="{4186AB8A-D23E-409D-B418-F91A925F39BC}" type="parTrans" cxnId="{104ACBF2-E04D-4AAA-AD62-E169E661A7E2}">
      <dgm:prSet/>
      <dgm:spPr/>
      <dgm:t>
        <a:bodyPr/>
        <a:lstStyle/>
        <a:p>
          <a:endParaRPr lang="en-US"/>
        </a:p>
      </dgm:t>
    </dgm:pt>
    <dgm:pt modelId="{176A8110-3E71-4208-9E4F-5B2E4C3EBF6B}" type="sibTrans" cxnId="{104ACBF2-E04D-4AAA-AD62-E169E661A7E2}">
      <dgm:prSet/>
      <dgm:spPr/>
      <dgm:t>
        <a:bodyPr/>
        <a:lstStyle/>
        <a:p>
          <a:endParaRPr lang="en-US"/>
        </a:p>
      </dgm:t>
    </dgm:pt>
    <dgm:pt modelId="{3007B167-445F-4AE5-B190-ED2A84FE820D}" type="pres">
      <dgm:prSet presAssocID="{B5FFBDCC-6E52-4E78-9C7B-D37AD472FF26}" presName="Name0" presStyleCnt="0">
        <dgm:presLayoutVars>
          <dgm:dir/>
          <dgm:animLvl val="lvl"/>
          <dgm:resizeHandles val="exact"/>
        </dgm:presLayoutVars>
      </dgm:prSet>
      <dgm:spPr/>
    </dgm:pt>
    <dgm:pt modelId="{906BC784-F987-46DA-8CF0-FF7CE4C988E9}" type="pres">
      <dgm:prSet presAssocID="{E05A9142-4A2C-49CD-BFBD-98AE84E8519A}" presName="linNode" presStyleCnt="0"/>
      <dgm:spPr/>
    </dgm:pt>
    <dgm:pt modelId="{AB4EA94C-A3A8-400D-8C6F-95BE072D5DC4}" type="pres">
      <dgm:prSet presAssocID="{E05A9142-4A2C-49CD-BFBD-98AE84E8519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4DEF3877-6FF6-4656-93AD-7597055DA712}" type="pres">
      <dgm:prSet presAssocID="{E05A9142-4A2C-49CD-BFBD-98AE84E8519A}" presName="descendantText" presStyleLbl="alignAccFollowNode1" presStyleIdx="0" presStyleCnt="3">
        <dgm:presLayoutVars>
          <dgm:bulletEnabled val="1"/>
        </dgm:presLayoutVars>
      </dgm:prSet>
      <dgm:spPr/>
    </dgm:pt>
    <dgm:pt modelId="{65DFFC9D-9BB9-4FBB-9348-62C1912DAB8A}" type="pres">
      <dgm:prSet presAssocID="{F041F994-1FD2-44D2-B062-2DAAD1E07658}" presName="sp" presStyleCnt="0"/>
      <dgm:spPr/>
    </dgm:pt>
    <dgm:pt modelId="{F93421FC-B9FF-46D8-B2E3-577CFC9F5DF9}" type="pres">
      <dgm:prSet presAssocID="{6BCC4081-5FB0-49EB-8F21-1987B16A3185}" presName="linNode" presStyleCnt="0"/>
      <dgm:spPr/>
    </dgm:pt>
    <dgm:pt modelId="{73DDE526-9C3F-4A15-8E36-40ED2674E2ED}" type="pres">
      <dgm:prSet presAssocID="{6BCC4081-5FB0-49EB-8F21-1987B16A3185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03F478F5-0365-4515-90D1-681B5D0FD482}" type="pres">
      <dgm:prSet presAssocID="{6BCC4081-5FB0-49EB-8F21-1987B16A3185}" presName="descendantText" presStyleLbl="alignAccFollowNode1" presStyleIdx="1" presStyleCnt="3">
        <dgm:presLayoutVars>
          <dgm:bulletEnabled val="1"/>
        </dgm:presLayoutVars>
      </dgm:prSet>
      <dgm:spPr/>
    </dgm:pt>
    <dgm:pt modelId="{DDBD4982-2839-43BC-A04F-092B487D8106}" type="pres">
      <dgm:prSet presAssocID="{1D23573A-5D98-4486-B435-F09E39E84F34}" presName="sp" presStyleCnt="0"/>
      <dgm:spPr/>
    </dgm:pt>
    <dgm:pt modelId="{979FC696-6F22-4D65-A69E-D3CAC98FCD62}" type="pres">
      <dgm:prSet presAssocID="{8B4C50C9-7BCE-43B7-B119-5D3182071960}" presName="linNode" presStyleCnt="0"/>
      <dgm:spPr/>
    </dgm:pt>
    <dgm:pt modelId="{521590FD-293F-42DE-B10B-410EA547E6B2}" type="pres">
      <dgm:prSet presAssocID="{8B4C50C9-7BCE-43B7-B119-5D3182071960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A0685158-BE18-475A-87D4-10D18601251C}" type="pres">
      <dgm:prSet presAssocID="{8B4C50C9-7BCE-43B7-B119-5D3182071960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E23E370D-097A-44BF-B105-515DACE46869}" srcId="{6BCC4081-5FB0-49EB-8F21-1987B16A3185}" destId="{94974ED7-CFA0-402A-B4E9-1EA2AE11D32B}" srcOrd="0" destOrd="0" parTransId="{126FACE5-134C-4ACF-BF0F-3379C5F82F40}" sibTransId="{6B00731F-764B-4F0C-850C-B2178DC2ED8D}"/>
    <dgm:cxn modelId="{E40A9817-73D3-4BF4-A377-A0086B0592EE}" type="presOf" srcId="{B5FFBDCC-6E52-4E78-9C7B-D37AD472FF26}" destId="{3007B167-445F-4AE5-B190-ED2A84FE820D}" srcOrd="0" destOrd="0" presId="urn:microsoft.com/office/officeart/2005/8/layout/vList5"/>
    <dgm:cxn modelId="{B3D4A019-E152-49EC-99B6-DEF81A758BA5}" srcId="{B5FFBDCC-6E52-4E78-9C7B-D37AD472FF26}" destId="{8B4C50C9-7BCE-43B7-B119-5D3182071960}" srcOrd="2" destOrd="0" parTransId="{87F54860-90E7-408A-9867-F1FC9C18E3F1}" sibTransId="{EC4D14F7-8ECB-41AB-BBE0-570FFE58C624}"/>
    <dgm:cxn modelId="{4959A81C-D3DC-4D2E-AABD-4FB8F1B6AFA7}" type="presOf" srcId="{6BCC4081-5FB0-49EB-8F21-1987B16A3185}" destId="{73DDE526-9C3F-4A15-8E36-40ED2674E2ED}" srcOrd="0" destOrd="0" presId="urn:microsoft.com/office/officeart/2005/8/layout/vList5"/>
    <dgm:cxn modelId="{C1C0E126-258F-44A7-AA6A-A86D44A49BED}" srcId="{B5FFBDCC-6E52-4E78-9C7B-D37AD472FF26}" destId="{6BCC4081-5FB0-49EB-8F21-1987B16A3185}" srcOrd="1" destOrd="0" parTransId="{8B394963-2B61-4599-A778-946A01D6A89A}" sibTransId="{1D23573A-5D98-4486-B435-F09E39E84F34}"/>
    <dgm:cxn modelId="{97A8D62F-FE91-41E8-80C2-1CBBD60C3703}" srcId="{B5FFBDCC-6E52-4E78-9C7B-D37AD472FF26}" destId="{E05A9142-4A2C-49CD-BFBD-98AE84E8519A}" srcOrd="0" destOrd="0" parTransId="{19B95D2D-61DE-4554-A1E8-04A86B0E93B0}" sibTransId="{F041F994-1FD2-44D2-B062-2DAAD1E07658}"/>
    <dgm:cxn modelId="{AD72345E-343C-4571-AFE6-9E56E1DC3B5E}" type="presOf" srcId="{94974ED7-CFA0-402A-B4E9-1EA2AE11D32B}" destId="{03F478F5-0365-4515-90D1-681B5D0FD482}" srcOrd="0" destOrd="0" presId="urn:microsoft.com/office/officeart/2005/8/layout/vList5"/>
    <dgm:cxn modelId="{C6E48C72-436B-4D62-ADFB-71898E7E86AF}" type="presOf" srcId="{E05A9142-4A2C-49CD-BFBD-98AE84E8519A}" destId="{AB4EA94C-A3A8-400D-8C6F-95BE072D5DC4}" srcOrd="0" destOrd="0" presId="urn:microsoft.com/office/officeart/2005/8/layout/vList5"/>
    <dgm:cxn modelId="{BFECF395-103D-49AD-B522-18D37EDD6E19}" type="presOf" srcId="{8B4C50C9-7BCE-43B7-B119-5D3182071960}" destId="{521590FD-293F-42DE-B10B-410EA547E6B2}" srcOrd="0" destOrd="0" presId="urn:microsoft.com/office/officeart/2005/8/layout/vList5"/>
    <dgm:cxn modelId="{1D05ADBF-2094-4494-98EF-FD6A42B1F6DE}" srcId="{E05A9142-4A2C-49CD-BFBD-98AE84E8519A}" destId="{85D8AD2B-8693-48D0-BF01-B44D97C603DC}" srcOrd="0" destOrd="0" parTransId="{84A25695-E439-4EDB-A44A-9455A99740A2}" sibTransId="{825B6892-477A-4682-97EF-4B47B254DA07}"/>
    <dgm:cxn modelId="{9F2497D9-C629-4A8A-8EF9-880FDC3730A0}" type="presOf" srcId="{69D9971D-E6E3-4242-A68B-AF6E51F07C33}" destId="{A0685158-BE18-475A-87D4-10D18601251C}" srcOrd="0" destOrd="0" presId="urn:microsoft.com/office/officeart/2005/8/layout/vList5"/>
    <dgm:cxn modelId="{5AC9C7EC-DD1E-4426-8031-19BE4A2CD0FA}" type="presOf" srcId="{85D8AD2B-8693-48D0-BF01-B44D97C603DC}" destId="{4DEF3877-6FF6-4656-93AD-7597055DA712}" srcOrd="0" destOrd="0" presId="urn:microsoft.com/office/officeart/2005/8/layout/vList5"/>
    <dgm:cxn modelId="{104ACBF2-E04D-4AAA-AD62-E169E661A7E2}" srcId="{8B4C50C9-7BCE-43B7-B119-5D3182071960}" destId="{69D9971D-E6E3-4242-A68B-AF6E51F07C33}" srcOrd="0" destOrd="0" parTransId="{4186AB8A-D23E-409D-B418-F91A925F39BC}" sibTransId="{176A8110-3E71-4208-9E4F-5B2E4C3EBF6B}"/>
    <dgm:cxn modelId="{0273D924-EDB7-4B99-9A58-5F75D58AC979}" type="presParOf" srcId="{3007B167-445F-4AE5-B190-ED2A84FE820D}" destId="{906BC784-F987-46DA-8CF0-FF7CE4C988E9}" srcOrd="0" destOrd="0" presId="urn:microsoft.com/office/officeart/2005/8/layout/vList5"/>
    <dgm:cxn modelId="{C8547F6E-9FBB-4B63-9079-0E6F76432397}" type="presParOf" srcId="{906BC784-F987-46DA-8CF0-FF7CE4C988E9}" destId="{AB4EA94C-A3A8-400D-8C6F-95BE072D5DC4}" srcOrd="0" destOrd="0" presId="urn:microsoft.com/office/officeart/2005/8/layout/vList5"/>
    <dgm:cxn modelId="{99577264-D446-49E1-A4D9-F387E7F2C1F1}" type="presParOf" srcId="{906BC784-F987-46DA-8CF0-FF7CE4C988E9}" destId="{4DEF3877-6FF6-4656-93AD-7597055DA712}" srcOrd="1" destOrd="0" presId="urn:microsoft.com/office/officeart/2005/8/layout/vList5"/>
    <dgm:cxn modelId="{D7E33FBC-AA4D-45F7-BF98-04F830293700}" type="presParOf" srcId="{3007B167-445F-4AE5-B190-ED2A84FE820D}" destId="{65DFFC9D-9BB9-4FBB-9348-62C1912DAB8A}" srcOrd="1" destOrd="0" presId="urn:microsoft.com/office/officeart/2005/8/layout/vList5"/>
    <dgm:cxn modelId="{6275F4B3-A6B8-4D92-B16F-000D9A8263E1}" type="presParOf" srcId="{3007B167-445F-4AE5-B190-ED2A84FE820D}" destId="{F93421FC-B9FF-46D8-B2E3-577CFC9F5DF9}" srcOrd="2" destOrd="0" presId="urn:microsoft.com/office/officeart/2005/8/layout/vList5"/>
    <dgm:cxn modelId="{A8885D8D-B1A7-4481-AEAD-428C09BD74AF}" type="presParOf" srcId="{F93421FC-B9FF-46D8-B2E3-577CFC9F5DF9}" destId="{73DDE526-9C3F-4A15-8E36-40ED2674E2ED}" srcOrd="0" destOrd="0" presId="urn:microsoft.com/office/officeart/2005/8/layout/vList5"/>
    <dgm:cxn modelId="{8881C9A1-4552-4EAC-BE57-6CED092CF557}" type="presParOf" srcId="{F93421FC-B9FF-46D8-B2E3-577CFC9F5DF9}" destId="{03F478F5-0365-4515-90D1-681B5D0FD482}" srcOrd="1" destOrd="0" presId="urn:microsoft.com/office/officeart/2005/8/layout/vList5"/>
    <dgm:cxn modelId="{EF7C395A-FCDB-4073-A192-E02484E9B63F}" type="presParOf" srcId="{3007B167-445F-4AE5-B190-ED2A84FE820D}" destId="{DDBD4982-2839-43BC-A04F-092B487D8106}" srcOrd="3" destOrd="0" presId="urn:microsoft.com/office/officeart/2005/8/layout/vList5"/>
    <dgm:cxn modelId="{2A6A6264-232F-4E42-A269-E9697F10F662}" type="presParOf" srcId="{3007B167-445F-4AE5-B190-ED2A84FE820D}" destId="{979FC696-6F22-4D65-A69E-D3CAC98FCD62}" srcOrd="4" destOrd="0" presId="urn:microsoft.com/office/officeart/2005/8/layout/vList5"/>
    <dgm:cxn modelId="{5114BFA0-D82E-42D8-84ED-C3F77F446CA8}" type="presParOf" srcId="{979FC696-6F22-4D65-A69E-D3CAC98FCD62}" destId="{521590FD-293F-42DE-B10B-410EA547E6B2}" srcOrd="0" destOrd="0" presId="urn:microsoft.com/office/officeart/2005/8/layout/vList5"/>
    <dgm:cxn modelId="{992E31B9-6300-47E5-B569-703D95273DCF}" type="presParOf" srcId="{979FC696-6F22-4D65-A69E-D3CAC98FCD62}" destId="{A0685158-BE18-475A-87D4-10D18601251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7476D4-F1AB-431D-A231-62CF391B8F6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FC48DFF-CE5F-4D73-8C20-A37560DBAEC0}">
      <dgm:prSet/>
      <dgm:spPr/>
      <dgm:t>
        <a:bodyPr/>
        <a:lstStyle/>
        <a:p>
          <a:r>
            <a:rPr lang="en-IN"/>
            <a:t>Remove certain columns which have more NaNs than a threshold level</a:t>
          </a:r>
          <a:endParaRPr lang="en-US"/>
        </a:p>
      </dgm:t>
    </dgm:pt>
    <dgm:pt modelId="{57C69130-6F3C-4C8B-AC04-FF0453792D1B}" type="parTrans" cxnId="{76E3D2A4-C80C-4789-BA52-AB45CEAD3D7A}">
      <dgm:prSet/>
      <dgm:spPr/>
      <dgm:t>
        <a:bodyPr/>
        <a:lstStyle/>
        <a:p>
          <a:endParaRPr lang="en-US"/>
        </a:p>
      </dgm:t>
    </dgm:pt>
    <dgm:pt modelId="{090CFBD7-2A1B-4CDC-A8A0-511FF0597C64}" type="sibTrans" cxnId="{76E3D2A4-C80C-4789-BA52-AB45CEAD3D7A}">
      <dgm:prSet/>
      <dgm:spPr/>
      <dgm:t>
        <a:bodyPr/>
        <a:lstStyle/>
        <a:p>
          <a:endParaRPr lang="en-US"/>
        </a:p>
      </dgm:t>
    </dgm:pt>
    <dgm:pt modelId="{3B1597BF-F52B-4072-B884-8075737C6B2D}">
      <dgm:prSet/>
      <dgm:spPr/>
      <dgm:t>
        <a:bodyPr/>
        <a:lstStyle/>
        <a:p>
          <a:r>
            <a:rPr lang="en-IN"/>
            <a:t>For numeric columns, replace with mean or mode. We have chosen to replace with mean.</a:t>
          </a:r>
          <a:endParaRPr lang="en-US"/>
        </a:p>
      </dgm:t>
    </dgm:pt>
    <dgm:pt modelId="{DE8BA342-BF40-4F1B-A171-35AC45671D43}" type="parTrans" cxnId="{3EB5BB9C-8945-4704-A524-C59726B816F8}">
      <dgm:prSet/>
      <dgm:spPr/>
      <dgm:t>
        <a:bodyPr/>
        <a:lstStyle/>
        <a:p>
          <a:endParaRPr lang="en-US"/>
        </a:p>
      </dgm:t>
    </dgm:pt>
    <dgm:pt modelId="{ABA3499B-3299-4C0E-8FA9-34E1D56566F8}" type="sibTrans" cxnId="{3EB5BB9C-8945-4704-A524-C59726B816F8}">
      <dgm:prSet/>
      <dgm:spPr/>
      <dgm:t>
        <a:bodyPr/>
        <a:lstStyle/>
        <a:p>
          <a:endParaRPr lang="en-US"/>
        </a:p>
      </dgm:t>
    </dgm:pt>
    <dgm:pt modelId="{88AFD163-AD63-4085-947A-8243C3B312B9}">
      <dgm:prSet/>
      <dgm:spPr/>
      <dgm:t>
        <a:bodyPr/>
        <a:lstStyle/>
        <a:p>
          <a:r>
            <a:rPr lang="en-IN"/>
            <a:t>Unlike say Decision Trees, we do not have yet the advantage of surrogate splits.</a:t>
          </a:r>
          <a:endParaRPr lang="en-US"/>
        </a:p>
      </dgm:t>
    </dgm:pt>
    <dgm:pt modelId="{1100243B-AE2F-4E8B-A209-9444B9989154}" type="parTrans" cxnId="{1D70A499-259E-4F72-8226-BA23EC957DF6}">
      <dgm:prSet/>
      <dgm:spPr/>
      <dgm:t>
        <a:bodyPr/>
        <a:lstStyle/>
        <a:p>
          <a:endParaRPr lang="en-US"/>
        </a:p>
      </dgm:t>
    </dgm:pt>
    <dgm:pt modelId="{5D82F65C-237E-4FDA-9470-CE85E75E9530}" type="sibTrans" cxnId="{1D70A499-259E-4F72-8226-BA23EC957DF6}">
      <dgm:prSet/>
      <dgm:spPr/>
      <dgm:t>
        <a:bodyPr/>
        <a:lstStyle/>
        <a:p>
          <a:endParaRPr lang="en-US"/>
        </a:p>
      </dgm:t>
    </dgm:pt>
    <dgm:pt modelId="{95EABCE0-47B0-4748-9170-1415BE77E26F}">
      <dgm:prSet/>
      <dgm:spPr/>
      <dgm:t>
        <a:bodyPr/>
        <a:lstStyle/>
        <a:p>
          <a:r>
            <a:rPr lang="en-IN"/>
            <a:t>For categorical columns, we might not want to replace with mode; it might be better to lose the data in return for Logistic Regression.</a:t>
          </a:r>
          <a:endParaRPr lang="en-US"/>
        </a:p>
      </dgm:t>
    </dgm:pt>
    <dgm:pt modelId="{299F5C65-B85B-425E-B227-B699185DD612}" type="parTrans" cxnId="{53218465-4BE9-465E-93FA-4600FA1C17B8}">
      <dgm:prSet/>
      <dgm:spPr/>
      <dgm:t>
        <a:bodyPr/>
        <a:lstStyle/>
        <a:p>
          <a:endParaRPr lang="en-US"/>
        </a:p>
      </dgm:t>
    </dgm:pt>
    <dgm:pt modelId="{4B2FA6B6-2AE3-4300-A813-2F312F3EDC85}" type="sibTrans" cxnId="{53218465-4BE9-465E-93FA-4600FA1C17B8}">
      <dgm:prSet/>
      <dgm:spPr/>
      <dgm:t>
        <a:bodyPr/>
        <a:lstStyle/>
        <a:p>
          <a:endParaRPr lang="en-US"/>
        </a:p>
      </dgm:t>
    </dgm:pt>
    <dgm:pt modelId="{51B984B2-0114-4C78-B130-906A2FD2E219}" type="pres">
      <dgm:prSet presAssocID="{A97476D4-F1AB-431D-A231-62CF391B8F6E}" presName="vert0" presStyleCnt="0">
        <dgm:presLayoutVars>
          <dgm:dir/>
          <dgm:animOne val="branch"/>
          <dgm:animLvl val="lvl"/>
        </dgm:presLayoutVars>
      </dgm:prSet>
      <dgm:spPr/>
    </dgm:pt>
    <dgm:pt modelId="{94579F9B-AA43-4D64-A213-915495B0F87B}" type="pres">
      <dgm:prSet presAssocID="{FFC48DFF-CE5F-4D73-8C20-A37560DBAEC0}" presName="thickLine" presStyleLbl="alignNode1" presStyleIdx="0" presStyleCnt="4"/>
      <dgm:spPr/>
    </dgm:pt>
    <dgm:pt modelId="{66EC8B89-1584-4C99-BFBF-544AE5F4C1F7}" type="pres">
      <dgm:prSet presAssocID="{FFC48DFF-CE5F-4D73-8C20-A37560DBAEC0}" presName="horz1" presStyleCnt="0"/>
      <dgm:spPr/>
    </dgm:pt>
    <dgm:pt modelId="{0B44BB97-6D99-4B92-A802-C4D6B81683E9}" type="pres">
      <dgm:prSet presAssocID="{FFC48DFF-CE5F-4D73-8C20-A37560DBAEC0}" presName="tx1" presStyleLbl="revTx" presStyleIdx="0" presStyleCnt="4"/>
      <dgm:spPr/>
    </dgm:pt>
    <dgm:pt modelId="{AC1B3E89-2CA3-4EEC-9768-2B3975A9B6CA}" type="pres">
      <dgm:prSet presAssocID="{FFC48DFF-CE5F-4D73-8C20-A37560DBAEC0}" presName="vert1" presStyleCnt="0"/>
      <dgm:spPr/>
    </dgm:pt>
    <dgm:pt modelId="{A4000B2D-7BFA-48D0-A01D-37308DC3F579}" type="pres">
      <dgm:prSet presAssocID="{3B1597BF-F52B-4072-B884-8075737C6B2D}" presName="thickLine" presStyleLbl="alignNode1" presStyleIdx="1" presStyleCnt="4"/>
      <dgm:spPr/>
    </dgm:pt>
    <dgm:pt modelId="{2397556C-7B4D-46E7-99BA-77FF22D70243}" type="pres">
      <dgm:prSet presAssocID="{3B1597BF-F52B-4072-B884-8075737C6B2D}" presName="horz1" presStyleCnt="0"/>
      <dgm:spPr/>
    </dgm:pt>
    <dgm:pt modelId="{1F1997CE-F9A6-443D-B212-26430AE1C016}" type="pres">
      <dgm:prSet presAssocID="{3B1597BF-F52B-4072-B884-8075737C6B2D}" presName="tx1" presStyleLbl="revTx" presStyleIdx="1" presStyleCnt="4"/>
      <dgm:spPr/>
    </dgm:pt>
    <dgm:pt modelId="{897F370C-D512-49DD-AF91-DA59B451A1EC}" type="pres">
      <dgm:prSet presAssocID="{3B1597BF-F52B-4072-B884-8075737C6B2D}" presName="vert1" presStyleCnt="0"/>
      <dgm:spPr/>
    </dgm:pt>
    <dgm:pt modelId="{1900573A-4C96-4189-9F9E-CF03044A3801}" type="pres">
      <dgm:prSet presAssocID="{88AFD163-AD63-4085-947A-8243C3B312B9}" presName="thickLine" presStyleLbl="alignNode1" presStyleIdx="2" presStyleCnt="4"/>
      <dgm:spPr/>
    </dgm:pt>
    <dgm:pt modelId="{664FCBA5-B08C-455A-94ED-EADD0459DB97}" type="pres">
      <dgm:prSet presAssocID="{88AFD163-AD63-4085-947A-8243C3B312B9}" presName="horz1" presStyleCnt="0"/>
      <dgm:spPr/>
    </dgm:pt>
    <dgm:pt modelId="{0A0B2A87-776F-4810-A158-08D81A276D49}" type="pres">
      <dgm:prSet presAssocID="{88AFD163-AD63-4085-947A-8243C3B312B9}" presName="tx1" presStyleLbl="revTx" presStyleIdx="2" presStyleCnt="4"/>
      <dgm:spPr/>
    </dgm:pt>
    <dgm:pt modelId="{26BB0517-F9D4-40DC-9103-A1AE8527C746}" type="pres">
      <dgm:prSet presAssocID="{88AFD163-AD63-4085-947A-8243C3B312B9}" presName="vert1" presStyleCnt="0"/>
      <dgm:spPr/>
    </dgm:pt>
    <dgm:pt modelId="{7DA7CEE3-1EDF-46E8-B9B2-9E99F71A308C}" type="pres">
      <dgm:prSet presAssocID="{95EABCE0-47B0-4748-9170-1415BE77E26F}" presName="thickLine" presStyleLbl="alignNode1" presStyleIdx="3" presStyleCnt="4"/>
      <dgm:spPr/>
    </dgm:pt>
    <dgm:pt modelId="{06DF8789-8741-42AF-89D9-0EF537E83B24}" type="pres">
      <dgm:prSet presAssocID="{95EABCE0-47B0-4748-9170-1415BE77E26F}" presName="horz1" presStyleCnt="0"/>
      <dgm:spPr/>
    </dgm:pt>
    <dgm:pt modelId="{9D71B621-46C5-476F-8588-6B6BCF221CDE}" type="pres">
      <dgm:prSet presAssocID="{95EABCE0-47B0-4748-9170-1415BE77E26F}" presName="tx1" presStyleLbl="revTx" presStyleIdx="3" presStyleCnt="4"/>
      <dgm:spPr/>
    </dgm:pt>
    <dgm:pt modelId="{42453CF3-5231-4589-8182-81B476FF738D}" type="pres">
      <dgm:prSet presAssocID="{95EABCE0-47B0-4748-9170-1415BE77E26F}" presName="vert1" presStyleCnt="0"/>
      <dgm:spPr/>
    </dgm:pt>
  </dgm:ptLst>
  <dgm:cxnLst>
    <dgm:cxn modelId="{53218465-4BE9-465E-93FA-4600FA1C17B8}" srcId="{A97476D4-F1AB-431D-A231-62CF391B8F6E}" destId="{95EABCE0-47B0-4748-9170-1415BE77E26F}" srcOrd="3" destOrd="0" parTransId="{299F5C65-B85B-425E-B227-B699185DD612}" sibTransId="{4B2FA6B6-2AE3-4300-A813-2F312F3EDC85}"/>
    <dgm:cxn modelId="{B741F16A-E638-4097-A895-4E18AEFF145D}" type="presOf" srcId="{A97476D4-F1AB-431D-A231-62CF391B8F6E}" destId="{51B984B2-0114-4C78-B130-906A2FD2E219}" srcOrd="0" destOrd="0" presId="urn:microsoft.com/office/officeart/2008/layout/LinedList"/>
    <dgm:cxn modelId="{A01FB854-8124-4C55-8567-7E2ABFDB5BAC}" type="presOf" srcId="{88AFD163-AD63-4085-947A-8243C3B312B9}" destId="{0A0B2A87-776F-4810-A158-08D81A276D49}" srcOrd="0" destOrd="0" presId="urn:microsoft.com/office/officeart/2008/layout/LinedList"/>
    <dgm:cxn modelId="{1D70A499-259E-4F72-8226-BA23EC957DF6}" srcId="{A97476D4-F1AB-431D-A231-62CF391B8F6E}" destId="{88AFD163-AD63-4085-947A-8243C3B312B9}" srcOrd="2" destOrd="0" parTransId="{1100243B-AE2F-4E8B-A209-9444B9989154}" sibTransId="{5D82F65C-237E-4FDA-9470-CE85E75E9530}"/>
    <dgm:cxn modelId="{3EB5BB9C-8945-4704-A524-C59726B816F8}" srcId="{A97476D4-F1AB-431D-A231-62CF391B8F6E}" destId="{3B1597BF-F52B-4072-B884-8075737C6B2D}" srcOrd="1" destOrd="0" parTransId="{DE8BA342-BF40-4F1B-A171-35AC45671D43}" sibTransId="{ABA3499B-3299-4C0E-8FA9-34E1D56566F8}"/>
    <dgm:cxn modelId="{76E3D2A4-C80C-4789-BA52-AB45CEAD3D7A}" srcId="{A97476D4-F1AB-431D-A231-62CF391B8F6E}" destId="{FFC48DFF-CE5F-4D73-8C20-A37560DBAEC0}" srcOrd="0" destOrd="0" parTransId="{57C69130-6F3C-4C8B-AC04-FF0453792D1B}" sibTransId="{090CFBD7-2A1B-4CDC-A8A0-511FF0597C64}"/>
    <dgm:cxn modelId="{45EEF2F1-21E6-443F-9F90-AC4080B6BFA2}" type="presOf" srcId="{95EABCE0-47B0-4748-9170-1415BE77E26F}" destId="{9D71B621-46C5-476F-8588-6B6BCF221CDE}" srcOrd="0" destOrd="0" presId="urn:microsoft.com/office/officeart/2008/layout/LinedList"/>
    <dgm:cxn modelId="{EE4DF4F3-83FB-4164-8BDE-2212CA9D5897}" type="presOf" srcId="{FFC48DFF-CE5F-4D73-8C20-A37560DBAEC0}" destId="{0B44BB97-6D99-4B92-A802-C4D6B81683E9}" srcOrd="0" destOrd="0" presId="urn:microsoft.com/office/officeart/2008/layout/LinedList"/>
    <dgm:cxn modelId="{53EBF8F4-855B-41D6-905F-401B4D4CCC11}" type="presOf" srcId="{3B1597BF-F52B-4072-B884-8075737C6B2D}" destId="{1F1997CE-F9A6-443D-B212-26430AE1C016}" srcOrd="0" destOrd="0" presId="urn:microsoft.com/office/officeart/2008/layout/LinedList"/>
    <dgm:cxn modelId="{BE42D9CB-A819-4591-8B45-8706B124F6FC}" type="presParOf" srcId="{51B984B2-0114-4C78-B130-906A2FD2E219}" destId="{94579F9B-AA43-4D64-A213-915495B0F87B}" srcOrd="0" destOrd="0" presId="urn:microsoft.com/office/officeart/2008/layout/LinedList"/>
    <dgm:cxn modelId="{924E2199-2E65-4ABB-AF57-72200A213825}" type="presParOf" srcId="{51B984B2-0114-4C78-B130-906A2FD2E219}" destId="{66EC8B89-1584-4C99-BFBF-544AE5F4C1F7}" srcOrd="1" destOrd="0" presId="urn:microsoft.com/office/officeart/2008/layout/LinedList"/>
    <dgm:cxn modelId="{7EA2E3DB-29CE-4CF5-BC6E-796F1B6CAEAD}" type="presParOf" srcId="{66EC8B89-1584-4C99-BFBF-544AE5F4C1F7}" destId="{0B44BB97-6D99-4B92-A802-C4D6B81683E9}" srcOrd="0" destOrd="0" presId="urn:microsoft.com/office/officeart/2008/layout/LinedList"/>
    <dgm:cxn modelId="{B4E8526E-4AE6-4912-B5C7-3D6553FA1AC6}" type="presParOf" srcId="{66EC8B89-1584-4C99-BFBF-544AE5F4C1F7}" destId="{AC1B3E89-2CA3-4EEC-9768-2B3975A9B6CA}" srcOrd="1" destOrd="0" presId="urn:microsoft.com/office/officeart/2008/layout/LinedList"/>
    <dgm:cxn modelId="{FF43708E-3ADA-4BB8-A06A-D008A811EC41}" type="presParOf" srcId="{51B984B2-0114-4C78-B130-906A2FD2E219}" destId="{A4000B2D-7BFA-48D0-A01D-37308DC3F579}" srcOrd="2" destOrd="0" presId="urn:microsoft.com/office/officeart/2008/layout/LinedList"/>
    <dgm:cxn modelId="{6A61BB3B-4966-40DF-BB77-2882B709DCD7}" type="presParOf" srcId="{51B984B2-0114-4C78-B130-906A2FD2E219}" destId="{2397556C-7B4D-46E7-99BA-77FF22D70243}" srcOrd="3" destOrd="0" presId="urn:microsoft.com/office/officeart/2008/layout/LinedList"/>
    <dgm:cxn modelId="{E6B44A2F-5CA8-4CEF-80AB-AD68C7382D08}" type="presParOf" srcId="{2397556C-7B4D-46E7-99BA-77FF22D70243}" destId="{1F1997CE-F9A6-443D-B212-26430AE1C016}" srcOrd="0" destOrd="0" presId="urn:microsoft.com/office/officeart/2008/layout/LinedList"/>
    <dgm:cxn modelId="{8CA3DEFF-A091-4EB7-9076-1224DF44615F}" type="presParOf" srcId="{2397556C-7B4D-46E7-99BA-77FF22D70243}" destId="{897F370C-D512-49DD-AF91-DA59B451A1EC}" srcOrd="1" destOrd="0" presId="urn:microsoft.com/office/officeart/2008/layout/LinedList"/>
    <dgm:cxn modelId="{5AC3740B-9ED3-401E-89C6-0322ADC873A8}" type="presParOf" srcId="{51B984B2-0114-4C78-B130-906A2FD2E219}" destId="{1900573A-4C96-4189-9F9E-CF03044A3801}" srcOrd="4" destOrd="0" presId="urn:microsoft.com/office/officeart/2008/layout/LinedList"/>
    <dgm:cxn modelId="{8754B658-2DB2-472F-8470-EE247FCEDDC8}" type="presParOf" srcId="{51B984B2-0114-4C78-B130-906A2FD2E219}" destId="{664FCBA5-B08C-455A-94ED-EADD0459DB97}" srcOrd="5" destOrd="0" presId="urn:microsoft.com/office/officeart/2008/layout/LinedList"/>
    <dgm:cxn modelId="{1DF5C1BF-7AB8-4DFF-A8E4-D6C55C754319}" type="presParOf" srcId="{664FCBA5-B08C-455A-94ED-EADD0459DB97}" destId="{0A0B2A87-776F-4810-A158-08D81A276D49}" srcOrd="0" destOrd="0" presId="urn:microsoft.com/office/officeart/2008/layout/LinedList"/>
    <dgm:cxn modelId="{8B8B738D-224F-4D48-AA87-2C7BE48F8D54}" type="presParOf" srcId="{664FCBA5-B08C-455A-94ED-EADD0459DB97}" destId="{26BB0517-F9D4-40DC-9103-A1AE8527C746}" srcOrd="1" destOrd="0" presId="urn:microsoft.com/office/officeart/2008/layout/LinedList"/>
    <dgm:cxn modelId="{661308C7-DE6A-429C-A24F-67E1354D5922}" type="presParOf" srcId="{51B984B2-0114-4C78-B130-906A2FD2E219}" destId="{7DA7CEE3-1EDF-46E8-B9B2-9E99F71A308C}" srcOrd="6" destOrd="0" presId="urn:microsoft.com/office/officeart/2008/layout/LinedList"/>
    <dgm:cxn modelId="{AC28EA55-F4F6-4813-AAA6-1ACC3F1DA143}" type="presParOf" srcId="{51B984B2-0114-4C78-B130-906A2FD2E219}" destId="{06DF8789-8741-42AF-89D9-0EF537E83B24}" srcOrd="7" destOrd="0" presId="urn:microsoft.com/office/officeart/2008/layout/LinedList"/>
    <dgm:cxn modelId="{128B2F31-326D-451E-8106-32ED54966916}" type="presParOf" srcId="{06DF8789-8741-42AF-89D9-0EF537E83B24}" destId="{9D71B621-46C5-476F-8588-6B6BCF221CDE}" srcOrd="0" destOrd="0" presId="urn:microsoft.com/office/officeart/2008/layout/LinedList"/>
    <dgm:cxn modelId="{6ABE93BB-2579-4F8A-A866-BD95FDCA9C80}" type="presParOf" srcId="{06DF8789-8741-42AF-89D9-0EF537E83B24}" destId="{42453CF3-5231-4589-8182-81B476FF738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8B9FFC-1FD6-4D9E-950A-FC71C716F1A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31EED04-792B-40C0-B879-FA85E8D11DF3}">
      <dgm:prSet/>
      <dgm:spPr/>
      <dgm:t>
        <a:bodyPr/>
        <a:lstStyle/>
        <a:p>
          <a:r>
            <a:rPr lang="en-IN"/>
            <a:t>Delete the columns</a:t>
          </a:r>
          <a:endParaRPr lang="en-US"/>
        </a:p>
      </dgm:t>
    </dgm:pt>
    <dgm:pt modelId="{F6943EE9-8AEB-40C9-9897-126675980FC4}" type="parTrans" cxnId="{33B718B0-0E22-4704-AD35-F105EDA3F75F}">
      <dgm:prSet/>
      <dgm:spPr/>
      <dgm:t>
        <a:bodyPr/>
        <a:lstStyle/>
        <a:p>
          <a:endParaRPr lang="en-US"/>
        </a:p>
      </dgm:t>
    </dgm:pt>
    <dgm:pt modelId="{3838817D-D9D1-484E-BDAC-209BA937780B}" type="sibTrans" cxnId="{33B718B0-0E22-4704-AD35-F105EDA3F75F}">
      <dgm:prSet/>
      <dgm:spPr/>
      <dgm:t>
        <a:bodyPr/>
        <a:lstStyle/>
        <a:p>
          <a:endParaRPr lang="en-US"/>
        </a:p>
      </dgm:t>
    </dgm:pt>
    <dgm:pt modelId="{06D3E3FB-B802-4EBA-9300-39AC3D1AA104}">
      <dgm:prSet/>
      <dgm:spPr/>
      <dgm:t>
        <a:bodyPr/>
        <a:lstStyle/>
        <a:p>
          <a:r>
            <a:rPr lang="en-IN"/>
            <a:t>Handle them safely?</a:t>
          </a:r>
          <a:endParaRPr lang="en-US"/>
        </a:p>
      </dgm:t>
    </dgm:pt>
    <dgm:pt modelId="{54A2D522-BB29-455C-9582-34F8D70C3CBF}" type="parTrans" cxnId="{2861E6C1-7D9F-4199-97BB-5C528A5F4A5C}">
      <dgm:prSet/>
      <dgm:spPr/>
      <dgm:t>
        <a:bodyPr/>
        <a:lstStyle/>
        <a:p>
          <a:endParaRPr lang="en-US"/>
        </a:p>
      </dgm:t>
    </dgm:pt>
    <dgm:pt modelId="{86A7A5CC-C6C6-4E8D-A566-C9FE59669968}" type="sibTrans" cxnId="{2861E6C1-7D9F-4199-97BB-5C528A5F4A5C}">
      <dgm:prSet/>
      <dgm:spPr/>
      <dgm:t>
        <a:bodyPr/>
        <a:lstStyle/>
        <a:p>
          <a:endParaRPr lang="en-US"/>
        </a:p>
      </dgm:t>
    </dgm:pt>
    <dgm:pt modelId="{E5C6ACED-246E-41C0-B7AD-C705F9000C54}" type="pres">
      <dgm:prSet presAssocID="{868B9FFC-1FD6-4D9E-950A-FC71C716F1A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A95950A-1FAF-40B4-8F32-5C037F7BB2F5}" type="pres">
      <dgm:prSet presAssocID="{631EED04-792B-40C0-B879-FA85E8D11DF3}" presName="hierRoot1" presStyleCnt="0"/>
      <dgm:spPr/>
    </dgm:pt>
    <dgm:pt modelId="{CDF89E37-BB83-4C6F-B211-2E5D2768B18C}" type="pres">
      <dgm:prSet presAssocID="{631EED04-792B-40C0-B879-FA85E8D11DF3}" presName="composite" presStyleCnt="0"/>
      <dgm:spPr/>
    </dgm:pt>
    <dgm:pt modelId="{E274AA40-A4B4-423A-BDCF-7EA5E80EB658}" type="pres">
      <dgm:prSet presAssocID="{631EED04-792B-40C0-B879-FA85E8D11DF3}" presName="background" presStyleLbl="node0" presStyleIdx="0" presStyleCnt="2"/>
      <dgm:spPr/>
    </dgm:pt>
    <dgm:pt modelId="{D10DF83F-D325-4979-B6E3-EB60E148E0F4}" type="pres">
      <dgm:prSet presAssocID="{631EED04-792B-40C0-B879-FA85E8D11DF3}" presName="text" presStyleLbl="fgAcc0" presStyleIdx="0" presStyleCnt="2">
        <dgm:presLayoutVars>
          <dgm:chPref val="3"/>
        </dgm:presLayoutVars>
      </dgm:prSet>
      <dgm:spPr/>
    </dgm:pt>
    <dgm:pt modelId="{55791F0F-3285-4DB0-A873-940DE2C7540C}" type="pres">
      <dgm:prSet presAssocID="{631EED04-792B-40C0-B879-FA85E8D11DF3}" presName="hierChild2" presStyleCnt="0"/>
      <dgm:spPr/>
    </dgm:pt>
    <dgm:pt modelId="{BB41042A-2F17-4DF0-93C0-F52873D28064}" type="pres">
      <dgm:prSet presAssocID="{06D3E3FB-B802-4EBA-9300-39AC3D1AA104}" presName="hierRoot1" presStyleCnt="0"/>
      <dgm:spPr/>
    </dgm:pt>
    <dgm:pt modelId="{D33BCCE6-C4E6-45DC-8E13-58E44DB40AA4}" type="pres">
      <dgm:prSet presAssocID="{06D3E3FB-B802-4EBA-9300-39AC3D1AA104}" presName="composite" presStyleCnt="0"/>
      <dgm:spPr/>
    </dgm:pt>
    <dgm:pt modelId="{E9994D3B-041E-481B-8399-3620C33E3917}" type="pres">
      <dgm:prSet presAssocID="{06D3E3FB-B802-4EBA-9300-39AC3D1AA104}" presName="background" presStyleLbl="node0" presStyleIdx="1" presStyleCnt="2"/>
      <dgm:spPr/>
    </dgm:pt>
    <dgm:pt modelId="{9076A414-C209-4E03-92AF-778E9FABC54E}" type="pres">
      <dgm:prSet presAssocID="{06D3E3FB-B802-4EBA-9300-39AC3D1AA104}" presName="text" presStyleLbl="fgAcc0" presStyleIdx="1" presStyleCnt="2">
        <dgm:presLayoutVars>
          <dgm:chPref val="3"/>
        </dgm:presLayoutVars>
      </dgm:prSet>
      <dgm:spPr/>
    </dgm:pt>
    <dgm:pt modelId="{C03A3547-7DE4-4A9F-8F26-C4C63C94DFAA}" type="pres">
      <dgm:prSet presAssocID="{06D3E3FB-B802-4EBA-9300-39AC3D1AA104}" presName="hierChild2" presStyleCnt="0"/>
      <dgm:spPr/>
    </dgm:pt>
  </dgm:ptLst>
  <dgm:cxnLst>
    <dgm:cxn modelId="{6F632A08-8C81-4728-A0F5-5543C899B391}" type="presOf" srcId="{06D3E3FB-B802-4EBA-9300-39AC3D1AA104}" destId="{9076A414-C209-4E03-92AF-778E9FABC54E}" srcOrd="0" destOrd="0" presId="urn:microsoft.com/office/officeart/2005/8/layout/hierarchy1"/>
    <dgm:cxn modelId="{F9EED097-BEEE-4C0F-A50A-4C529E2728CD}" type="presOf" srcId="{631EED04-792B-40C0-B879-FA85E8D11DF3}" destId="{D10DF83F-D325-4979-B6E3-EB60E148E0F4}" srcOrd="0" destOrd="0" presId="urn:microsoft.com/office/officeart/2005/8/layout/hierarchy1"/>
    <dgm:cxn modelId="{33B718B0-0E22-4704-AD35-F105EDA3F75F}" srcId="{868B9FFC-1FD6-4D9E-950A-FC71C716F1AB}" destId="{631EED04-792B-40C0-B879-FA85E8D11DF3}" srcOrd="0" destOrd="0" parTransId="{F6943EE9-8AEB-40C9-9897-126675980FC4}" sibTransId="{3838817D-D9D1-484E-BDAC-209BA937780B}"/>
    <dgm:cxn modelId="{2861E6C1-7D9F-4199-97BB-5C528A5F4A5C}" srcId="{868B9FFC-1FD6-4D9E-950A-FC71C716F1AB}" destId="{06D3E3FB-B802-4EBA-9300-39AC3D1AA104}" srcOrd="1" destOrd="0" parTransId="{54A2D522-BB29-455C-9582-34F8D70C3CBF}" sibTransId="{86A7A5CC-C6C6-4E8D-A566-C9FE59669968}"/>
    <dgm:cxn modelId="{D114B7D4-01D3-462C-BD55-4A89407A241F}" type="presOf" srcId="{868B9FFC-1FD6-4D9E-950A-FC71C716F1AB}" destId="{E5C6ACED-246E-41C0-B7AD-C705F9000C54}" srcOrd="0" destOrd="0" presId="urn:microsoft.com/office/officeart/2005/8/layout/hierarchy1"/>
    <dgm:cxn modelId="{A5234148-3949-4231-8389-F7ADF046B179}" type="presParOf" srcId="{E5C6ACED-246E-41C0-B7AD-C705F9000C54}" destId="{AA95950A-1FAF-40B4-8F32-5C037F7BB2F5}" srcOrd="0" destOrd="0" presId="urn:microsoft.com/office/officeart/2005/8/layout/hierarchy1"/>
    <dgm:cxn modelId="{8846E280-B091-456B-86D0-D4ADD5C8D4D3}" type="presParOf" srcId="{AA95950A-1FAF-40B4-8F32-5C037F7BB2F5}" destId="{CDF89E37-BB83-4C6F-B211-2E5D2768B18C}" srcOrd="0" destOrd="0" presId="urn:microsoft.com/office/officeart/2005/8/layout/hierarchy1"/>
    <dgm:cxn modelId="{6ECB879F-86EE-4612-9122-2D2BA3709CDE}" type="presParOf" srcId="{CDF89E37-BB83-4C6F-B211-2E5D2768B18C}" destId="{E274AA40-A4B4-423A-BDCF-7EA5E80EB658}" srcOrd="0" destOrd="0" presId="urn:microsoft.com/office/officeart/2005/8/layout/hierarchy1"/>
    <dgm:cxn modelId="{AA469544-C65D-4697-8C30-3DFDA7A3A1D7}" type="presParOf" srcId="{CDF89E37-BB83-4C6F-B211-2E5D2768B18C}" destId="{D10DF83F-D325-4979-B6E3-EB60E148E0F4}" srcOrd="1" destOrd="0" presId="urn:microsoft.com/office/officeart/2005/8/layout/hierarchy1"/>
    <dgm:cxn modelId="{66EF0C6C-8E11-4B86-AA6F-EF36B1C8EF86}" type="presParOf" srcId="{AA95950A-1FAF-40B4-8F32-5C037F7BB2F5}" destId="{55791F0F-3285-4DB0-A873-940DE2C7540C}" srcOrd="1" destOrd="0" presId="urn:microsoft.com/office/officeart/2005/8/layout/hierarchy1"/>
    <dgm:cxn modelId="{A294FCC2-26EA-4044-8150-3026374B8F85}" type="presParOf" srcId="{E5C6ACED-246E-41C0-B7AD-C705F9000C54}" destId="{BB41042A-2F17-4DF0-93C0-F52873D28064}" srcOrd="1" destOrd="0" presId="urn:microsoft.com/office/officeart/2005/8/layout/hierarchy1"/>
    <dgm:cxn modelId="{FBA0448A-6679-4704-BA40-4F734AD3C13A}" type="presParOf" srcId="{BB41042A-2F17-4DF0-93C0-F52873D28064}" destId="{D33BCCE6-C4E6-45DC-8E13-58E44DB40AA4}" srcOrd="0" destOrd="0" presId="urn:microsoft.com/office/officeart/2005/8/layout/hierarchy1"/>
    <dgm:cxn modelId="{9235B61E-2A70-41D5-8B2E-09E20BBB2902}" type="presParOf" srcId="{D33BCCE6-C4E6-45DC-8E13-58E44DB40AA4}" destId="{E9994D3B-041E-481B-8399-3620C33E3917}" srcOrd="0" destOrd="0" presId="urn:microsoft.com/office/officeart/2005/8/layout/hierarchy1"/>
    <dgm:cxn modelId="{A7DB85AC-69A8-4283-9813-F4090146CB62}" type="presParOf" srcId="{D33BCCE6-C4E6-45DC-8E13-58E44DB40AA4}" destId="{9076A414-C209-4E03-92AF-778E9FABC54E}" srcOrd="1" destOrd="0" presId="urn:microsoft.com/office/officeart/2005/8/layout/hierarchy1"/>
    <dgm:cxn modelId="{C9DEEA9E-7BEA-4B65-8630-3E4FED864410}" type="presParOf" srcId="{BB41042A-2F17-4DF0-93C0-F52873D28064}" destId="{C03A3547-7DE4-4A9F-8F26-C4C63C94DFA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3DE8C5-84DE-4C80-A521-A78C767BAE6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9A34798-A2EF-425E-B1BA-484E76419E1F}">
      <dgm:prSet/>
      <dgm:spPr/>
      <dgm:t>
        <a:bodyPr/>
        <a:lstStyle/>
        <a:p>
          <a:r>
            <a:rPr lang="en-IN"/>
            <a:t>We can see that the data is really unbalanced, with non-churn customers being more than 90% of the data set.</a:t>
          </a:r>
          <a:endParaRPr lang="en-US"/>
        </a:p>
      </dgm:t>
    </dgm:pt>
    <dgm:pt modelId="{14E618AE-D124-48A7-BA2B-7B2C7371C3A1}" type="parTrans" cxnId="{2173503A-3053-4CEB-8D48-95B17CE76E2C}">
      <dgm:prSet/>
      <dgm:spPr/>
      <dgm:t>
        <a:bodyPr/>
        <a:lstStyle/>
        <a:p>
          <a:endParaRPr lang="en-US"/>
        </a:p>
      </dgm:t>
    </dgm:pt>
    <dgm:pt modelId="{D795FF33-1E31-4BC4-A313-1CAED04A763C}" type="sibTrans" cxnId="{2173503A-3053-4CEB-8D48-95B17CE76E2C}">
      <dgm:prSet/>
      <dgm:spPr/>
      <dgm:t>
        <a:bodyPr/>
        <a:lstStyle/>
        <a:p>
          <a:endParaRPr lang="en-US"/>
        </a:p>
      </dgm:t>
    </dgm:pt>
    <dgm:pt modelId="{86D8876A-5EC1-4EFB-B048-EA4ED4E4F501}">
      <dgm:prSet/>
      <dgm:spPr/>
      <dgm:t>
        <a:bodyPr/>
        <a:lstStyle/>
        <a:p>
          <a:r>
            <a:rPr lang="en-IN"/>
            <a:t>This, if left undealt with, will cause problems with predicting churn cases with the model.</a:t>
          </a:r>
          <a:endParaRPr lang="en-US"/>
        </a:p>
      </dgm:t>
    </dgm:pt>
    <dgm:pt modelId="{F54F35C7-BBDC-42A4-8E80-72543B049D78}" type="parTrans" cxnId="{C114F83C-973D-4AC6-8961-72A5CE80D854}">
      <dgm:prSet/>
      <dgm:spPr/>
      <dgm:t>
        <a:bodyPr/>
        <a:lstStyle/>
        <a:p>
          <a:endParaRPr lang="en-US"/>
        </a:p>
      </dgm:t>
    </dgm:pt>
    <dgm:pt modelId="{D4A0BF36-94C5-413F-A28F-8BE1BAD8F1F7}" type="sibTrans" cxnId="{C114F83C-973D-4AC6-8961-72A5CE80D854}">
      <dgm:prSet/>
      <dgm:spPr/>
      <dgm:t>
        <a:bodyPr/>
        <a:lstStyle/>
        <a:p>
          <a:endParaRPr lang="en-US"/>
        </a:p>
      </dgm:t>
    </dgm:pt>
    <dgm:pt modelId="{9C386538-D4B0-45FB-8DC0-874DD91CEE7D}">
      <dgm:prSet/>
      <dgm:spPr/>
      <dgm:t>
        <a:bodyPr/>
        <a:lstStyle/>
        <a:p>
          <a:r>
            <a:rPr lang="en-IN"/>
            <a:t>We have tried to counter this, by upsampling, i.e creating duplicate points of the churn rows to make the classes more balanced.</a:t>
          </a:r>
          <a:endParaRPr lang="en-US"/>
        </a:p>
      </dgm:t>
    </dgm:pt>
    <dgm:pt modelId="{27149B39-13A1-47A4-89B7-7E7A7C60AFC9}" type="parTrans" cxnId="{EAFABD43-311E-4EF1-BFA9-9D51FE5916C0}">
      <dgm:prSet/>
      <dgm:spPr/>
      <dgm:t>
        <a:bodyPr/>
        <a:lstStyle/>
        <a:p>
          <a:endParaRPr lang="en-US"/>
        </a:p>
      </dgm:t>
    </dgm:pt>
    <dgm:pt modelId="{B36267C5-A3D6-4531-8706-DD05991B1242}" type="sibTrans" cxnId="{EAFABD43-311E-4EF1-BFA9-9D51FE5916C0}">
      <dgm:prSet/>
      <dgm:spPr/>
      <dgm:t>
        <a:bodyPr/>
        <a:lstStyle/>
        <a:p>
          <a:endParaRPr lang="en-US"/>
        </a:p>
      </dgm:t>
    </dgm:pt>
    <dgm:pt modelId="{3CC2A3D6-E672-4EA3-AAB5-FA173D18C092}" type="pres">
      <dgm:prSet presAssocID="{5E3DE8C5-84DE-4C80-A521-A78C767BAE6D}" presName="root" presStyleCnt="0">
        <dgm:presLayoutVars>
          <dgm:dir/>
          <dgm:resizeHandles val="exact"/>
        </dgm:presLayoutVars>
      </dgm:prSet>
      <dgm:spPr/>
    </dgm:pt>
    <dgm:pt modelId="{44E16EAA-2984-4B26-A194-189964A19DF3}" type="pres">
      <dgm:prSet presAssocID="{29A34798-A2EF-425E-B1BA-484E76419E1F}" presName="compNode" presStyleCnt="0"/>
      <dgm:spPr/>
    </dgm:pt>
    <dgm:pt modelId="{AEED7309-1724-4255-9C14-4C0442FF0BEB}" type="pres">
      <dgm:prSet presAssocID="{29A34798-A2EF-425E-B1BA-484E76419E1F}" presName="bgRect" presStyleLbl="bgShp" presStyleIdx="0" presStyleCnt="3"/>
      <dgm:spPr/>
    </dgm:pt>
    <dgm:pt modelId="{86F77C20-3380-4C32-857F-F8269FFDC70F}" type="pres">
      <dgm:prSet presAssocID="{29A34798-A2EF-425E-B1BA-484E76419E1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F8B53159-F466-475A-A8BE-6455A9E952FC}" type="pres">
      <dgm:prSet presAssocID="{29A34798-A2EF-425E-B1BA-484E76419E1F}" presName="spaceRect" presStyleCnt="0"/>
      <dgm:spPr/>
    </dgm:pt>
    <dgm:pt modelId="{264BCEE4-160F-4B24-B31D-BFD2B4530D5A}" type="pres">
      <dgm:prSet presAssocID="{29A34798-A2EF-425E-B1BA-484E76419E1F}" presName="parTx" presStyleLbl="revTx" presStyleIdx="0" presStyleCnt="3">
        <dgm:presLayoutVars>
          <dgm:chMax val="0"/>
          <dgm:chPref val="0"/>
        </dgm:presLayoutVars>
      </dgm:prSet>
      <dgm:spPr/>
    </dgm:pt>
    <dgm:pt modelId="{AB21A487-B583-45FF-AF7E-5182642B09E3}" type="pres">
      <dgm:prSet presAssocID="{D795FF33-1E31-4BC4-A313-1CAED04A763C}" presName="sibTrans" presStyleCnt="0"/>
      <dgm:spPr/>
    </dgm:pt>
    <dgm:pt modelId="{3BE0ACFF-052B-446B-85DC-59CF5064E065}" type="pres">
      <dgm:prSet presAssocID="{86D8876A-5EC1-4EFB-B048-EA4ED4E4F501}" presName="compNode" presStyleCnt="0"/>
      <dgm:spPr/>
    </dgm:pt>
    <dgm:pt modelId="{96F7FD95-9651-4683-9328-9D84E7F9D9CC}" type="pres">
      <dgm:prSet presAssocID="{86D8876A-5EC1-4EFB-B048-EA4ED4E4F501}" presName="bgRect" presStyleLbl="bgShp" presStyleIdx="1" presStyleCnt="3"/>
      <dgm:spPr/>
    </dgm:pt>
    <dgm:pt modelId="{F3FD4A84-80BA-4451-9847-7C9ED13C1D8C}" type="pres">
      <dgm:prSet presAssocID="{86D8876A-5EC1-4EFB-B048-EA4ED4E4F50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A770AA07-00CA-4F23-9BA5-47DAC994DB0E}" type="pres">
      <dgm:prSet presAssocID="{86D8876A-5EC1-4EFB-B048-EA4ED4E4F501}" presName="spaceRect" presStyleCnt="0"/>
      <dgm:spPr/>
    </dgm:pt>
    <dgm:pt modelId="{C94261B6-DFA8-4669-B3AE-3F66612C0470}" type="pres">
      <dgm:prSet presAssocID="{86D8876A-5EC1-4EFB-B048-EA4ED4E4F501}" presName="parTx" presStyleLbl="revTx" presStyleIdx="1" presStyleCnt="3">
        <dgm:presLayoutVars>
          <dgm:chMax val="0"/>
          <dgm:chPref val="0"/>
        </dgm:presLayoutVars>
      </dgm:prSet>
      <dgm:spPr/>
    </dgm:pt>
    <dgm:pt modelId="{ACFD9023-6FAC-4CA0-A24D-2A78388518F5}" type="pres">
      <dgm:prSet presAssocID="{D4A0BF36-94C5-413F-A28F-8BE1BAD8F1F7}" presName="sibTrans" presStyleCnt="0"/>
      <dgm:spPr/>
    </dgm:pt>
    <dgm:pt modelId="{1A541834-EE3B-470C-A330-1B3921038C10}" type="pres">
      <dgm:prSet presAssocID="{9C386538-D4B0-45FB-8DC0-874DD91CEE7D}" presName="compNode" presStyleCnt="0"/>
      <dgm:spPr/>
    </dgm:pt>
    <dgm:pt modelId="{32E0A442-B70F-4B2A-9CA3-5AD9724F4D66}" type="pres">
      <dgm:prSet presAssocID="{9C386538-D4B0-45FB-8DC0-874DD91CEE7D}" presName="bgRect" presStyleLbl="bgShp" presStyleIdx="2" presStyleCnt="3"/>
      <dgm:spPr/>
    </dgm:pt>
    <dgm:pt modelId="{1CE41DFC-593E-405B-B31D-784BD43259E0}" type="pres">
      <dgm:prSet presAssocID="{9C386538-D4B0-45FB-8DC0-874DD91CEE7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FA8E8D3-99D8-4FC7-A71D-055738EE2EDD}" type="pres">
      <dgm:prSet presAssocID="{9C386538-D4B0-45FB-8DC0-874DD91CEE7D}" presName="spaceRect" presStyleCnt="0"/>
      <dgm:spPr/>
    </dgm:pt>
    <dgm:pt modelId="{5CE9ABE5-B9E7-4B1E-9C06-5835BEE8C783}" type="pres">
      <dgm:prSet presAssocID="{9C386538-D4B0-45FB-8DC0-874DD91CEE7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173503A-3053-4CEB-8D48-95B17CE76E2C}" srcId="{5E3DE8C5-84DE-4C80-A521-A78C767BAE6D}" destId="{29A34798-A2EF-425E-B1BA-484E76419E1F}" srcOrd="0" destOrd="0" parTransId="{14E618AE-D124-48A7-BA2B-7B2C7371C3A1}" sibTransId="{D795FF33-1E31-4BC4-A313-1CAED04A763C}"/>
    <dgm:cxn modelId="{C114F83C-973D-4AC6-8961-72A5CE80D854}" srcId="{5E3DE8C5-84DE-4C80-A521-A78C767BAE6D}" destId="{86D8876A-5EC1-4EFB-B048-EA4ED4E4F501}" srcOrd="1" destOrd="0" parTransId="{F54F35C7-BBDC-42A4-8E80-72543B049D78}" sibTransId="{D4A0BF36-94C5-413F-A28F-8BE1BAD8F1F7}"/>
    <dgm:cxn modelId="{EAFABD43-311E-4EF1-BFA9-9D51FE5916C0}" srcId="{5E3DE8C5-84DE-4C80-A521-A78C767BAE6D}" destId="{9C386538-D4B0-45FB-8DC0-874DD91CEE7D}" srcOrd="2" destOrd="0" parTransId="{27149B39-13A1-47A4-89B7-7E7A7C60AFC9}" sibTransId="{B36267C5-A3D6-4531-8706-DD05991B1242}"/>
    <dgm:cxn modelId="{77DA5765-8DE9-4922-9953-9B2F2275A916}" type="presOf" srcId="{9C386538-D4B0-45FB-8DC0-874DD91CEE7D}" destId="{5CE9ABE5-B9E7-4B1E-9C06-5835BEE8C783}" srcOrd="0" destOrd="0" presId="urn:microsoft.com/office/officeart/2018/2/layout/IconVerticalSolidList"/>
    <dgm:cxn modelId="{E04E7675-74C2-4F8B-AEDD-3B35B8ED1DAB}" type="presOf" srcId="{29A34798-A2EF-425E-B1BA-484E76419E1F}" destId="{264BCEE4-160F-4B24-B31D-BFD2B4530D5A}" srcOrd="0" destOrd="0" presId="urn:microsoft.com/office/officeart/2018/2/layout/IconVerticalSolidList"/>
    <dgm:cxn modelId="{B7A4EFA1-1566-4F97-BCFF-A27F45290C61}" type="presOf" srcId="{5E3DE8C5-84DE-4C80-A521-A78C767BAE6D}" destId="{3CC2A3D6-E672-4EA3-AAB5-FA173D18C092}" srcOrd="0" destOrd="0" presId="urn:microsoft.com/office/officeart/2018/2/layout/IconVerticalSolidList"/>
    <dgm:cxn modelId="{1E4192FB-9B17-47C3-8A63-A88B58F36ADA}" type="presOf" srcId="{86D8876A-5EC1-4EFB-B048-EA4ED4E4F501}" destId="{C94261B6-DFA8-4669-B3AE-3F66612C0470}" srcOrd="0" destOrd="0" presId="urn:microsoft.com/office/officeart/2018/2/layout/IconVerticalSolidList"/>
    <dgm:cxn modelId="{FE693A7F-B174-4EA8-AED3-77A8CE6481CB}" type="presParOf" srcId="{3CC2A3D6-E672-4EA3-AAB5-FA173D18C092}" destId="{44E16EAA-2984-4B26-A194-189964A19DF3}" srcOrd="0" destOrd="0" presId="urn:microsoft.com/office/officeart/2018/2/layout/IconVerticalSolidList"/>
    <dgm:cxn modelId="{68C1E148-FBCC-4315-BC69-1792C2527B99}" type="presParOf" srcId="{44E16EAA-2984-4B26-A194-189964A19DF3}" destId="{AEED7309-1724-4255-9C14-4C0442FF0BEB}" srcOrd="0" destOrd="0" presId="urn:microsoft.com/office/officeart/2018/2/layout/IconVerticalSolidList"/>
    <dgm:cxn modelId="{D1D2DB49-3FBF-48D7-9E85-939655852EF6}" type="presParOf" srcId="{44E16EAA-2984-4B26-A194-189964A19DF3}" destId="{86F77C20-3380-4C32-857F-F8269FFDC70F}" srcOrd="1" destOrd="0" presId="urn:microsoft.com/office/officeart/2018/2/layout/IconVerticalSolidList"/>
    <dgm:cxn modelId="{E2D46AF3-21CA-4A29-A1F1-40F634258C66}" type="presParOf" srcId="{44E16EAA-2984-4B26-A194-189964A19DF3}" destId="{F8B53159-F466-475A-A8BE-6455A9E952FC}" srcOrd="2" destOrd="0" presId="urn:microsoft.com/office/officeart/2018/2/layout/IconVerticalSolidList"/>
    <dgm:cxn modelId="{8FF5BA78-08B2-4C48-9BBA-45569661E3AD}" type="presParOf" srcId="{44E16EAA-2984-4B26-A194-189964A19DF3}" destId="{264BCEE4-160F-4B24-B31D-BFD2B4530D5A}" srcOrd="3" destOrd="0" presId="urn:microsoft.com/office/officeart/2018/2/layout/IconVerticalSolidList"/>
    <dgm:cxn modelId="{BFAC6F79-1E71-4718-9371-B9D9EF161832}" type="presParOf" srcId="{3CC2A3D6-E672-4EA3-AAB5-FA173D18C092}" destId="{AB21A487-B583-45FF-AF7E-5182642B09E3}" srcOrd="1" destOrd="0" presId="urn:microsoft.com/office/officeart/2018/2/layout/IconVerticalSolidList"/>
    <dgm:cxn modelId="{EF44DC0A-A996-4245-967D-3ABC34DB624E}" type="presParOf" srcId="{3CC2A3D6-E672-4EA3-AAB5-FA173D18C092}" destId="{3BE0ACFF-052B-446B-85DC-59CF5064E065}" srcOrd="2" destOrd="0" presId="urn:microsoft.com/office/officeart/2018/2/layout/IconVerticalSolidList"/>
    <dgm:cxn modelId="{01733169-794F-406D-B184-654D3CFF3BE8}" type="presParOf" srcId="{3BE0ACFF-052B-446B-85DC-59CF5064E065}" destId="{96F7FD95-9651-4683-9328-9D84E7F9D9CC}" srcOrd="0" destOrd="0" presId="urn:microsoft.com/office/officeart/2018/2/layout/IconVerticalSolidList"/>
    <dgm:cxn modelId="{7A195AE3-4A86-4160-8474-966A1206E316}" type="presParOf" srcId="{3BE0ACFF-052B-446B-85DC-59CF5064E065}" destId="{F3FD4A84-80BA-4451-9847-7C9ED13C1D8C}" srcOrd="1" destOrd="0" presId="urn:microsoft.com/office/officeart/2018/2/layout/IconVerticalSolidList"/>
    <dgm:cxn modelId="{615EB58F-0898-4C27-A5A1-1E0EFE32D240}" type="presParOf" srcId="{3BE0ACFF-052B-446B-85DC-59CF5064E065}" destId="{A770AA07-00CA-4F23-9BA5-47DAC994DB0E}" srcOrd="2" destOrd="0" presId="urn:microsoft.com/office/officeart/2018/2/layout/IconVerticalSolidList"/>
    <dgm:cxn modelId="{C711F470-39CC-4075-9692-808AF910457E}" type="presParOf" srcId="{3BE0ACFF-052B-446B-85DC-59CF5064E065}" destId="{C94261B6-DFA8-4669-B3AE-3F66612C0470}" srcOrd="3" destOrd="0" presId="urn:microsoft.com/office/officeart/2018/2/layout/IconVerticalSolidList"/>
    <dgm:cxn modelId="{346BFA95-2B17-4637-9C23-AD24C563955D}" type="presParOf" srcId="{3CC2A3D6-E672-4EA3-AAB5-FA173D18C092}" destId="{ACFD9023-6FAC-4CA0-A24D-2A78388518F5}" srcOrd="3" destOrd="0" presId="urn:microsoft.com/office/officeart/2018/2/layout/IconVerticalSolidList"/>
    <dgm:cxn modelId="{AC922950-953D-4E8B-941B-39B6F8245FD0}" type="presParOf" srcId="{3CC2A3D6-E672-4EA3-AAB5-FA173D18C092}" destId="{1A541834-EE3B-470C-A330-1B3921038C10}" srcOrd="4" destOrd="0" presId="urn:microsoft.com/office/officeart/2018/2/layout/IconVerticalSolidList"/>
    <dgm:cxn modelId="{CE0ED927-238A-457C-BA09-19326659711D}" type="presParOf" srcId="{1A541834-EE3B-470C-A330-1B3921038C10}" destId="{32E0A442-B70F-4B2A-9CA3-5AD9724F4D66}" srcOrd="0" destOrd="0" presId="urn:microsoft.com/office/officeart/2018/2/layout/IconVerticalSolidList"/>
    <dgm:cxn modelId="{CA5D1350-AB90-4BD0-9790-EE5DE33F7A3B}" type="presParOf" srcId="{1A541834-EE3B-470C-A330-1B3921038C10}" destId="{1CE41DFC-593E-405B-B31D-784BD43259E0}" srcOrd="1" destOrd="0" presId="urn:microsoft.com/office/officeart/2018/2/layout/IconVerticalSolidList"/>
    <dgm:cxn modelId="{750F291B-8F6A-4295-82AD-B0EA7759785E}" type="presParOf" srcId="{1A541834-EE3B-470C-A330-1B3921038C10}" destId="{6FA8E8D3-99D8-4FC7-A71D-055738EE2EDD}" srcOrd="2" destOrd="0" presId="urn:microsoft.com/office/officeart/2018/2/layout/IconVerticalSolidList"/>
    <dgm:cxn modelId="{94925EAE-74FF-47A3-A663-56E31E0C350A}" type="presParOf" srcId="{1A541834-EE3B-470C-A330-1B3921038C10}" destId="{5CE9ABE5-B9E7-4B1E-9C06-5835BEE8C78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ABAD75-8F0B-4F6E-8000-57744D992FE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9F8174E-E958-4250-85F1-F6A144AEB824}">
      <dgm:prSet/>
      <dgm:spPr/>
      <dgm:t>
        <a:bodyPr/>
        <a:lstStyle/>
        <a:p>
          <a:r>
            <a:rPr lang="en-IN"/>
            <a:t>For the first approach, we get an AUC of 0.57.</a:t>
          </a:r>
          <a:endParaRPr lang="en-US"/>
        </a:p>
      </dgm:t>
    </dgm:pt>
    <dgm:pt modelId="{429C576A-1E5B-422B-8B2D-7ACDCAD1BF4A}" type="parTrans" cxnId="{862E7669-A428-4066-B3F2-C19AC742CBE9}">
      <dgm:prSet/>
      <dgm:spPr/>
      <dgm:t>
        <a:bodyPr/>
        <a:lstStyle/>
        <a:p>
          <a:endParaRPr lang="en-US"/>
        </a:p>
      </dgm:t>
    </dgm:pt>
    <dgm:pt modelId="{2D9CA454-C0C5-44DF-B4F7-E1B8713A0507}" type="sibTrans" cxnId="{862E7669-A428-4066-B3F2-C19AC742CBE9}">
      <dgm:prSet/>
      <dgm:spPr/>
      <dgm:t>
        <a:bodyPr/>
        <a:lstStyle/>
        <a:p>
          <a:endParaRPr lang="en-US"/>
        </a:p>
      </dgm:t>
    </dgm:pt>
    <dgm:pt modelId="{D4CBD4D6-3724-46DC-B92B-C20ACA90A906}">
      <dgm:prSet/>
      <dgm:spPr/>
      <dgm:t>
        <a:bodyPr/>
        <a:lstStyle/>
        <a:p>
          <a:r>
            <a:rPr lang="en-IN"/>
            <a:t>For the second approach we get an AUC of 0.61, which is marginally better.</a:t>
          </a:r>
          <a:endParaRPr lang="en-US"/>
        </a:p>
      </dgm:t>
    </dgm:pt>
    <dgm:pt modelId="{4FAB4742-8611-4D9E-9A5B-A1DCBB2B9B4E}" type="parTrans" cxnId="{F4B68860-ECE1-4D4A-BBBD-DB7CFE6FBC2C}">
      <dgm:prSet/>
      <dgm:spPr/>
      <dgm:t>
        <a:bodyPr/>
        <a:lstStyle/>
        <a:p>
          <a:endParaRPr lang="en-US"/>
        </a:p>
      </dgm:t>
    </dgm:pt>
    <dgm:pt modelId="{65048EEC-5A02-4752-8300-ABDE3EC09712}" type="sibTrans" cxnId="{F4B68860-ECE1-4D4A-BBBD-DB7CFE6FBC2C}">
      <dgm:prSet/>
      <dgm:spPr/>
      <dgm:t>
        <a:bodyPr/>
        <a:lstStyle/>
        <a:p>
          <a:endParaRPr lang="en-US"/>
        </a:p>
      </dgm:t>
    </dgm:pt>
    <dgm:pt modelId="{02EF7CE9-9E2D-4D3C-B966-DBA978F2FDB8}">
      <dgm:prSet/>
      <dgm:spPr/>
      <dgm:t>
        <a:bodyPr/>
        <a:lstStyle/>
        <a:p>
          <a:r>
            <a:rPr lang="en-IN"/>
            <a:t>This is slightly better than predicting at random, and rather worse than predicting not churn for all data points (although this will cause losses to the company with false negatives).</a:t>
          </a:r>
          <a:endParaRPr lang="en-US"/>
        </a:p>
      </dgm:t>
    </dgm:pt>
    <dgm:pt modelId="{E8B2F378-4B82-4B7B-9231-47F4172B81EF}" type="parTrans" cxnId="{360974E1-9603-4C20-9DD6-10E411A69A71}">
      <dgm:prSet/>
      <dgm:spPr/>
      <dgm:t>
        <a:bodyPr/>
        <a:lstStyle/>
        <a:p>
          <a:endParaRPr lang="en-US"/>
        </a:p>
      </dgm:t>
    </dgm:pt>
    <dgm:pt modelId="{35BB7C93-C858-49F4-84B6-6C8AC6AF29F1}" type="sibTrans" cxnId="{360974E1-9603-4C20-9DD6-10E411A69A71}">
      <dgm:prSet/>
      <dgm:spPr/>
      <dgm:t>
        <a:bodyPr/>
        <a:lstStyle/>
        <a:p>
          <a:endParaRPr lang="en-US"/>
        </a:p>
      </dgm:t>
    </dgm:pt>
    <dgm:pt modelId="{7F96BBC9-4F06-467D-B5E1-4E05BBEA3200}">
      <dgm:prSet/>
      <dgm:spPr/>
      <dgm:t>
        <a:bodyPr/>
        <a:lstStyle/>
        <a:p>
          <a:r>
            <a:rPr lang="en-IN"/>
            <a:t>We may improve our predictions by using better models.</a:t>
          </a:r>
          <a:endParaRPr lang="en-US"/>
        </a:p>
      </dgm:t>
    </dgm:pt>
    <dgm:pt modelId="{17732D15-A22D-4889-AED5-2C887F37F748}" type="parTrans" cxnId="{047C16DA-EDC0-48ED-917B-42A39E7DE5CF}">
      <dgm:prSet/>
      <dgm:spPr/>
      <dgm:t>
        <a:bodyPr/>
        <a:lstStyle/>
        <a:p>
          <a:endParaRPr lang="en-US"/>
        </a:p>
      </dgm:t>
    </dgm:pt>
    <dgm:pt modelId="{28AA74A9-F8FA-4D93-9A80-7BE60C163FC1}" type="sibTrans" cxnId="{047C16DA-EDC0-48ED-917B-42A39E7DE5CF}">
      <dgm:prSet/>
      <dgm:spPr/>
      <dgm:t>
        <a:bodyPr/>
        <a:lstStyle/>
        <a:p>
          <a:endParaRPr lang="en-US"/>
        </a:p>
      </dgm:t>
    </dgm:pt>
    <dgm:pt modelId="{227B01A4-9890-4F1F-BDB9-D878D78D65C9}" type="pres">
      <dgm:prSet presAssocID="{50ABAD75-8F0B-4F6E-8000-57744D992FED}" presName="vert0" presStyleCnt="0">
        <dgm:presLayoutVars>
          <dgm:dir/>
          <dgm:animOne val="branch"/>
          <dgm:animLvl val="lvl"/>
        </dgm:presLayoutVars>
      </dgm:prSet>
      <dgm:spPr/>
    </dgm:pt>
    <dgm:pt modelId="{51FC28A2-0AFA-41D7-9C1A-2FEEB77CAA26}" type="pres">
      <dgm:prSet presAssocID="{B9F8174E-E958-4250-85F1-F6A144AEB824}" presName="thickLine" presStyleLbl="alignNode1" presStyleIdx="0" presStyleCnt="4"/>
      <dgm:spPr/>
    </dgm:pt>
    <dgm:pt modelId="{27656235-AA19-439C-8BD3-E13F07E9C6AB}" type="pres">
      <dgm:prSet presAssocID="{B9F8174E-E958-4250-85F1-F6A144AEB824}" presName="horz1" presStyleCnt="0"/>
      <dgm:spPr/>
    </dgm:pt>
    <dgm:pt modelId="{46974E74-D0EB-4E20-8DC8-62E892DDAC55}" type="pres">
      <dgm:prSet presAssocID="{B9F8174E-E958-4250-85F1-F6A144AEB824}" presName="tx1" presStyleLbl="revTx" presStyleIdx="0" presStyleCnt="4"/>
      <dgm:spPr/>
    </dgm:pt>
    <dgm:pt modelId="{9610D873-63B7-4B12-9DCB-9B4BB87D5BBB}" type="pres">
      <dgm:prSet presAssocID="{B9F8174E-E958-4250-85F1-F6A144AEB824}" presName="vert1" presStyleCnt="0"/>
      <dgm:spPr/>
    </dgm:pt>
    <dgm:pt modelId="{1B81F739-8EFE-44EC-89BF-D411EF7E4F50}" type="pres">
      <dgm:prSet presAssocID="{D4CBD4D6-3724-46DC-B92B-C20ACA90A906}" presName="thickLine" presStyleLbl="alignNode1" presStyleIdx="1" presStyleCnt="4"/>
      <dgm:spPr/>
    </dgm:pt>
    <dgm:pt modelId="{EEA87BD6-39A5-403A-9402-DA4237386F7D}" type="pres">
      <dgm:prSet presAssocID="{D4CBD4D6-3724-46DC-B92B-C20ACA90A906}" presName="horz1" presStyleCnt="0"/>
      <dgm:spPr/>
    </dgm:pt>
    <dgm:pt modelId="{DC359691-9322-462B-8926-6ACCF9BED7DD}" type="pres">
      <dgm:prSet presAssocID="{D4CBD4D6-3724-46DC-B92B-C20ACA90A906}" presName="tx1" presStyleLbl="revTx" presStyleIdx="1" presStyleCnt="4"/>
      <dgm:spPr/>
    </dgm:pt>
    <dgm:pt modelId="{BAD2ADD5-245E-4A10-9681-E0605318B9BB}" type="pres">
      <dgm:prSet presAssocID="{D4CBD4D6-3724-46DC-B92B-C20ACA90A906}" presName="vert1" presStyleCnt="0"/>
      <dgm:spPr/>
    </dgm:pt>
    <dgm:pt modelId="{539407D4-44BF-4856-B220-C52E39917E8C}" type="pres">
      <dgm:prSet presAssocID="{02EF7CE9-9E2D-4D3C-B966-DBA978F2FDB8}" presName="thickLine" presStyleLbl="alignNode1" presStyleIdx="2" presStyleCnt="4"/>
      <dgm:spPr/>
    </dgm:pt>
    <dgm:pt modelId="{2FA3BF42-C298-4740-9D77-5C8A5CD8C602}" type="pres">
      <dgm:prSet presAssocID="{02EF7CE9-9E2D-4D3C-B966-DBA978F2FDB8}" presName="horz1" presStyleCnt="0"/>
      <dgm:spPr/>
    </dgm:pt>
    <dgm:pt modelId="{D7FF9789-7B48-4265-BB34-20E5ECFC8CAF}" type="pres">
      <dgm:prSet presAssocID="{02EF7CE9-9E2D-4D3C-B966-DBA978F2FDB8}" presName="tx1" presStyleLbl="revTx" presStyleIdx="2" presStyleCnt="4"/>
      <dgm:spPr/>
    </dgm:pt>
    <dgm:pt modelId="{DFBD0EDD-856A-4E08-B568-0E2240A5413B}" type="pres">
      <dgm:prSet presAssocID="{02EF7CE9-9E2D-4D3C-B966-DBA978F2FDB8}" presName="vert1" presStyleCnt="0"/>
      <dgm:spPr/>
    </dgm:pt>
    <dgm:pt modelId="{7C3B830B-C2DC-441A-B625-A40027BDD63A}" type="pres">
      <dgm:prSet presAssocID="{7F96BBC9-4F06-467D-B5E1-4E05BBEA3200}" presName="thickLine" presStyleLbl="alignNode1" presStyleIdx="3" presStyleCnt="4"/>
      <dgm:spPr/>
    </dgm:pt>
    <dgm:pt modelId="{3E07F3A0-43EE-4563-B654-5B31CF35D51B}" type="pres">
      <dgm:prSet presAssocID="{7F96BBC9-4F06-467D-B5E1-4E05BBEA3200}" presName="horz1" presStyleCnt="0"/>
      <dgm:spPr/>
    </dgm:pt>
    <dgm:pt modelId="{B979941C-DC49-486B-8952-2E9D3FCC5AE5}" type="pres">
      <dgm:prSet presAssocID="{7F96BBC9-4F06-467D-B5E1-4E05BBEA3200}" presName="tx1" presStyleLbl="revTx" presStyleIdx="3" presStyleCnt="4"/>
      <dgm:spPr/>
    </dgm:pt>
    <dgm:pt modelId="{EE8E75FC-59FC-4E98-80B9-FA6E468FCFE8}" type="pres">
      <dgm:prSet presAssocID="{7F96BBC9-4F06-467D-B5E1-4E05BBEA3200}" presName="vert1" presStyleCnt="0"/>
      <dgm:spPr/>
    </dgm:pt>
  </dgm:ptLst>
  <dgm:cxnLst>
    <dgm:cxn modelId="{969EBB3F-BBD8-470F-AC80-AF9362B802A4}" type="presOf" srcId="{B9F8174E-E958-4250-85F1-F6A144AEB824}" destId="{46974E74-D0EB-4E20-8DC8-62E892DDAC55}" srcOrd="0" destOrd="0" presId="urn:microsoft.com/office/officeart/2008/layout/LinedList"/>
    <dgm:cxn modelId="{D20D435B-BA70-4A91-9472-7DD41B3077C4}" type="presOf" srcId="{D4CBD4D6-3724-46DC-B92B-C20ACA90A906}" destId="{DC359691-9322-462B-8926-6ACCF9BED7DD}" srcOrd="0" destOrd="0" presId="urn:microsoft.com/office/officeart/2008/layout/LinedList"/>
    <dgm:cxn modelId="{F4B68860-ECE1-4D4A-BBBD-DB7CFE6FBC2C}" srcId="{50ABAD75-8F0B-4F6E-8000-57744D992FED}" destId="{D4CBD4D6-3724-46DC-B92B-C20ACA90A906}" srcOrd="1" destOrd="0" parTransId="{4FAB4742-8611-4D9E-9A5B-A1DCBB2B9B4E}" sibTransId="{65048EEC-5A02-4752-8300-ABDE3EC09712}"/>
    <dgm:cxn modelId="{862E7669-A428-4066-B3F2-C19AC742CBE9}" srcId="{50ABAD75-8F0B-4F6E-8000-57744D992FED}" destId="{B9F8174E-E958-4250-85F1-F6A144AEB824}" srcOrd="0" destOrd="0" parTransId="{429C576A-1E5B-422B-8B2D-7ACDCAD1BF4A}" sibTransId="{2D9CA454-C0C5-44DF-B4F7-E1B8713A0507}"/>
    <dgm:cxn modelId="{1664996F-3560-487C-A5BD-47C5EDB2F027}" type="presOf" srcId="{50ABAD75-8F0B-4F6E-8000-57744D992FED}" destId="{227B01A4-9890-4F1F-BDB9-D878D78D65C9}" srcOrd="0" destOrd="0" presId="urn:microsoft.com/office/officeart/2008/layout/LinedList"/>
    <dgm:cxn modelId="{83CFF083-FCD9-4AAF-995F-988FA8B8DC26}" type="presOf" srcId="{7F96BBC9-4F06-467D-B5E1-4E05BBEA3200}" destId="{B979941C-DC49-486B-8952-2E9D3FCC5AE5}" srcOrd="0" destOrd="0" presId="urn:microsoft.com/office/officeart/2008/layout/LinedList"/>
    <dgm:cxn modelId="{482318BC-F08F-4239-8B54-72799CB9B4DA}" type="presOf" srcId="{02EF7CE9-9E2D-4D3C-B966-DBA978F2FDB8}" destId="{D7FF9789-7B48-4265-BB34-20E5ECFC8CAF}" srcOrd="0" destOrd="0" presId="urn:microsoft.com/office/officeart/2008/layout/LinedList"/>
    <dgm:cxn modelId="{047C16DA-EDC0-48ED-917B-42A39E7DE5CF}" srcId="{50ABAD75-8F0B-4F6E-8000-57744D992FED}" destId="{7F96BBC9-4F06-467D-B5E1-4E05BBEA3200}" srcOrd="3" destOrd="0" parTransId="{17732D15-A22D-4889-AED5-2C887F37F748}" sibTransId="{28AA74A9-F8FA-4D93-9A80-7BE60C163FC1}"/>
    <dgm:cxn modelId="{360974E1-9603-4C20-9DD6-10E411A69A71}" srcId="{50ABAD75-8F0B-4F6E-8000-57744D992FED}" destId="{02EF7CE9-9E2D-4D3C-B966-DBA978F2FDB8}" srcOrd="2" destOrd="0" parTransId="{E8B2F378-4B82-4B7B-9231-47F4172B81EF}" sibTransId="{35BB7C93-C858-49F4-84B6-6C8AC6AF29F1}"/>
    <dgm:cxn modelId="{1BB137FD-4652-48C2-9666-EEACF23857AC}" type="presParOf" srcId="{227B01A4-9890-4F1F-BDB9-D878D78D65C9}" destId="{51FC28A2-0AFA-41D7-9C1A-2FEEB77CAA26}" srcOrd="0" destOrd="0" presId="urn:microsoft.com/office/officeart/2008/layout/LinedList"/>
    <dgm:cxn modelId="{11BE4134-F8C3-452D-98FB-2A43199615AA}" type="presParOf" srcId="{227B01A4-9890-4F1F-BDB9-D878D78D65C9}" destId="{27656235-AA19-439C-8BD3-E13F07E9C6AB}" srcOrd="1" destOrd="0" presId="urn:microsoft.com/office/officeart/2008/layout/LinedList"/>
    <dgm:cxn modelId="{A94B9164-2A8E-4CAE-BA05-B7ED9B113812}" type="presParOf" srcId="{27656235-AA19-439C-8BD3-E13F07E9C6AB}" destId="{46974E74-D0EB-4E20-8DC8-62E892DDAC55}" srcOrd="0" destOrd="0" presId="urn:microsoft.com/office/officeart/2008/layout/LinedList"/>
    <dgm:cxn modelId="{3E9AC4BF-EC93-4182-B257-4B4926E991AF}" type="presParOf" srcId="{27656235-AA19-439C-8BD3-E13F07E9C6AB}" destId="{9610D873-63B7-4B12-9DCB-9B4BB87D5BBB}" srcOrd="1" destOrd="0" presId="urn:microsoft.com/office/officeart/2008/layout/LinedList"/>
    <dgm:cxn modelId="{17C9BA82-921D-4162-B153-829AECCE865F}" type="presParOf" srcId="{227B01A4-9890-4F1F-BDB9-D878D78D65C9}" destId="{1B81F739-8EFE-44EC-89BF-D411EF7E4F50}" srcOrd="2" destOrd="0" presId="urn:microsoft.com/office/officeart/2008/layout/LinedList"/>
    <dgm:cxn modelId="{CBDAE4D6-39E5-47D5-8659-2040909568E3}" type="presParOf" srcId="{227B01A4-9890-4F1F-BDB9-D878D78D65C9}" destId="{EEA87BD6-39A5-403A-9402-DA4237386F7D}" srcOrd="3" destOrd="0" presId="urn:microsoft.com/office/officeart/2008/layout/LinedList"/>
    <dgm:cxn modelId="{F02D9AAF-9866-45BF-AE3C-9AAF519B8BBA}" type="presParOf" srcId="{EEA87BD6-39A5-403A-9402-DA4237386F7D}" destId="{DC359691-9322-462B-8926-6ACCF9BED7DD}" srcOrd="0" destOrd="0" presId="urn:microsoft.com/office/officeart/2008/layout/LinedList"/>
    <dgm:cxn modelId="{D5F8685A-B96A-4778-B0E2-91CDEA11C1CD}" type="presParOf" srcId="{EEA87BD6-39A5-403A-9402-DA4237386F7D}" destId="{BAD2ADD5-245E-4A10-9681-E0605318B9BB}" srcOrd="1" destOrd="0" presId="urn:microsoft.com/office/officeart/2008/layout/LinedList"/>
    <dgm:cxn modelId="{90A73F8F-8B33-4828-A71A-9F68FBC9FA1B}" type="presParOf" srcId="{227B01A4-9890-4F1F-BDB9-D878D78D65C9}" destId="{539407D4-44BF-4856-B220-C52E39917E8C}" srcOrd="4" destOrd="0" presId="urn:microsoft.com/office/officeart/2008/layout/LinedList"/>
    <dgm:cxn modelId="{40576999-56F9-481E-A198-80C52F40A996}" type="presParOf" srcId="{227B01A4-9890-4F1F-BDB9-D878D78D65C9}" destId="{2FA3BF42-C298-4740-9D77-5C8A5CD8C602}" srcOrd="5" destOrd="0" presId="urn:microsoft.com/office/officeart/2008/layout/LinedList"/>
    <dgm:cxn modelId="{43070DA8-37D7-480B-8F93-BED56C2006D6}" type="presParOf" srcId="{2FA3BF42-C298-4740-9D77-5C8A5CD8C602}" destId="{D7FF9789-7B48-4265-BB34-20E5ECFC8CAF}" srcOrd="0" destOrd="0" presId="urn:microsoft.com/office/officeart/2008/layout/LinedList"/>
    <dgm:cxn modelId="{AD6597CA-537C-45BF-A2EA-FE54D057E8EB}" type="presParOf" srcId="{2FA3BF42-C298-4740-9D77-5C8A5CD8C602}" destId="{DFBD0EDD-856A-4E08-B568-0E2240A5413B}" srcOrd="1" destOrd="0" presId="urn:microsoft.com/office/officeart/2008/layout/LinedList"/>
    <dgm:cxn modelId="{F6E32376-9C28-4C6B-925B-AA6680EC2EEE}" type="presParOf" srcId="{227B01A4-9890-4F1F-BDB9-D878D78D65C9}" destId="{7C3B830B-C2DC-441A-B625-A40027BDD63A}" srcOrd="6" destOrd="0" presId="urn:microsoft.com/office/officeart/2008/layout/LinedList"/>
    <dgm:cxn modelId="{C7CA007C-5412-436E-8AEA-067A66B3C2EB}" type="presParOf" srcId="{227B01A4-9890-4F1F-BDB9-D878D78D65C9}" destId="{3E07F3A0-43EE-4563-B654-5B31CF35D51B}" srcOrd="7" destOrd="0" presId="urn:microsoft.com/office/officeart/2008/layout/LinedList"/>
    <dgm:cxn modelId="{68F5EF4F-BA43-4D10-A587-A20791169F7C}" type="presParOf" srcId="{3E07F3A0-43EE-4563-B654-5B31CF35D51B}" destId="{B979941C-DC49-486B-8952-2E9D3FCC5AE5}" srcOrd="0" destOrd="0" presId="urn:microsoft.com/office/officeart/2008/layout/LinedList"/>
    <dgm:cxn modelId="{E70AE898-674E-48A1-BCFF-3D65A96F184E}" type="presParOf" srcId="{3E07F3A0-43EE-4563-B654-5B31CF35D51B}" destId="{EE8E75FC-59FC-4E98-80B9-FA6E468FCFE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F3877-6FF6-4656-93AD-7597055DA712}">
      <dsp:nvSpPr>
        <dsp:cNvPr id="0" name=""/>
        <dsp:cNvSpPr/>
      </dsp:nvSpPr>
      <dsp:spPr>
        <a:xfrm rot="5400000">
          <a:off x="6643562" y="-2802312"/>
          <a:ext cx="827552" cy="664220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/>
            <a:t>Handle NaN Data</a:t>
          </a:r>
        </a:p>
      </dsp:txBody>
      <dsp:txXfrm rot="-5400000">
        <a:off x="3736238" y="145410"/>
        <a:ext cx="6601803" cy="746756"/>
      </dsp:txXfrm>
    </dsp:sp>
    <dsp:sp modelId="{AB4EA94C-A3A8-400D-8C6F-95BE072D5DC4}">
      <dsp:nvSpPr>
        <dsp:cNvPr id="0" name=""/>
        <dsp:cNvSpPr/>
      </dsp:nvSpPr>
      <dsp:spPr>
        <a:xfrm>
          <a:off x="0" y="1567"/>
          <a:ext cx="3736238" cy="103444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Handle</a:t>
          </a:r>
        </a:p>
      </dsp:txBody>
      <dsp:txXfrm>
        <a:off x="50497" y="52064"/>
        <a:ext cx="3635244" cy="933447"/>
      </dsp:txXfrm>
    </dsp:sp>
    <dsp:sp modelId="{03F478F5-0365-4515-90D1-681B5D0FD482}">
      <dsp:nvSpPr>
        <dsp:cNvPr id="0" name=""/>
        <dsp:cNvSpPr/>
      </dsp:nvSpPr>
      <dsp:spPr>
        <a:xfrm rot="5400000">
          <a:off x="6643562" y="-1716149"/>
          <a:ext cx="827552" cy="6642201"/>
        </a:xfrm>
        <a:prstGeom prst="round2Same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/>
            <a:t>Handle Categorical Columns</a:t>
          </a:r>
        </a:p>
      </dsp:txBody>
      <dsp:txXfrm rot="-5400000">
        <a:off x="3736238" y="1231573"/>
        <a:ext cx="6601803" cy="746756"/>
      </dsp:txXfrm>
    </dsp:sp>
    <dsp:sp modelId="{73DDE526-9C3F-4A15-8E36-40ED2674E2ED}">
      <dsp:nvSpPr>
        <dsp:cNvPr id="0" name=""/>
        <dsp:cNvSpPr/>
      </dsp:nvSpPr>
      <dsp:spPr>
        <a:xfrm>
          <a:off x="0" y="1087730"/>
          <a:ext cx="3736238" cy="1034441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Handle</a:t>
          </a:r>
        </a:p>
      </dsp:txBody>
      <dsp:txXfrm>
        <a:off x="50497" y="1138227"/>
        <a:ext cx="3635244" cy="933447"/>
      </dsp:txXfrm>
    </dsp:sp>
    <dsp:sp modelId="{A0685158-BE18-475A-87D4-10D18601251C}">
      <dsp:nvSpPr>
        <dsp:cNvPr id="0" name=""/>
        <dsp:cNvSpPr/>
      </dsp:nvSpPr>
      <dsp:spPr>
        <a:xfrm rot="5400000">
          <a:off x="6643562" y="-629986"/>
          <a:ext cx="827552" cy="6642201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Deal With Class Imbalance</a:t>
          </a:r>
        </a:p>
      </dsp:txBody>
      <dsp:txXfrm rot="-5400000">
        <a:off x="3736238" y="2317736"/>
        <a:ext cx="6601803" cy="746756"/>
      </dsp:txXfrm>
    </dsp:sp>
    <dsp:sp modelId="{521590FD-293F-42DE-B10B-410EA547E6B2}">
      <dsp:nvSpPr>
        <dsp:cNvPr id="0" name=""/>
        <dsp:cNvSpPr/>
      </dsp:nvSpPr>
      <dsp:spPr>
        <a:xfrm>
          <a:off x="0" y="2173893"/>
          <a:ext cx="3736238" cy="1034441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Deal</a:t>
          </a:r>
        </a:p>
      </dsp:txBody>
      <dsp:txXfrm>
        <a:off x="50497" y="2224390"/>
        <a:ext cx="3635244" cy="9334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79F9B-AA43-4D64-A213-915495B0F87B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4BB97-6D99-4B92-A802-C4D6B81683E9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Remove certain columns which have more NaNs than a threshold level</a:t>
          </a:r>
          <a:endParaRPr lang="en-US" sz="2700" kern="1200"/>
        </a:p>
      </dsp:txBody>
      <dsp:txXfrm>
        <a:off x="0" y="0"/>
        <a:ext cx="6900512" cy="1384035"/>
      </dsp:txXfrm>
    </dsp:sp>
    <dsp:sp modelId="{A4000B2D-7BFA-48D0-A01D-37308DC3F579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1997CE-F9A6-443D-B212-26430AE1C016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For numeric columns, replace with mean or mode. We have chosen to replace with mean.</a:t>
          </a:r>
          <a:endParaRPr lang="en-US" sz="2700" kern="1200"/>
        </a:p>
      </dsp:txBody>
      <dsp:txXfrm>
        <a:off x="0" y="1384035"/>
        <a:ext cx="6900512" cy="1384035"/>
      </dsp:txXfrm>
    </dsp:sp>
    <dsp:sp modelId="{1900573A-4C96-4189-9F9E-CF03044A3801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0B2A87-776F-4810-A158-08D81A276D49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Unlike say Decision Trees, we do not have yet the advantage of surrogate splits.</a:t>
          </a:r>
          <a:endParaRPr lang="en-US" sz="2700" kern="1200"/>
        </a:p>
      </dsp:txBody>
      <dsp:txXfrm>
        <a:off x="0" y="2768070"/>
        <a:ext cx="6900512" cy="1384035"/>
      </dsp:txXfrm>
    </dsp:sp>
    <dsp:sp modelId="{7DA7CEE3-1EDF-46E8-B9B2-9E99F71A308C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1B621-46C5-476F-8588-6B6BCF221CDE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For categorical columns, we might not want to replace with mode; it might be better to lose the data in return for Logistic Regression.</a:t>
          </a:r>
          <a:endParaRPr lang="en-US" sz="2700" kern="1200"/>
        </a:p>
      </dsp:txBody>
      <dsp:txXfrm>
        <a:off x="0" y="4152105"/>
        <a:ext cx="6900512" cy="13840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4AA40-A4B4-423A-BDCF-7EA5E80EB658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DF83F-D325-4979-B6E3-EB60E148E0F4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600" kern="1200"/>
            <a:t>Delete the columns</a:t>
          </a:r>
          <a:endParaRPr lang="en-US" sz="5600" kern="1200"/>
        </a:p>
      </dsp:txBody>
      <dsp:txXfrm>
        <a:off x="696297" y="538547"/>
        <a:ext cx="4171627" cy="2590157"/>
      </dsp:txXfrm>
    </dsp:sp>
    <dsp:sp modelId="{E9994D3B-041E-481B-8399-3620C33E3917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6A414-C209-4E03-92AF-778E9FABC54E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600" kern="1200"/>
            <a:t>Handle them safely?</a:t>
          </a:r>
          <a:endParaRPr lang="en-US" sz="5600" kern="1200"/>
        </a:p>
      </dsp:txBody>
      <dsp:txXfrm>
        <a:off x="5991936" y="538547"/>
        <a:ext cx="4171627" cy="25901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D7309-1724-4255-9C14-4C0442FF0BEB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77C20-3380-4C32-857F-F8269FFDC70F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4BCEE4-160F-4B24-B31D-BFD2B4530D5A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We can see that the data is really unbalanced, with non-churn customers being more than 90% of the data set.</a:t>
          </a:r>
          <a:endParaRPr lang="en-US" sz="2500" kern="1200"/>
        </a:p>
      </dsp:txBody>
      <dsp:txXfrm>
        <a:off x="1437631" y="531"/>
        <a:ext cx="9077968" cy="1244702"/>
      </dsp:txXfrm>
    </dsp:sp>
    <dsp:sp modelId="{96F7FD95-9651-4683-9328-9D84E7F9D9CC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FD4A84-80BA-4451-9847-7C9ED13C1D8C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4261B6-DFA8-4669-B3AE-3F66612C0470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This, if left undealt with, will cause problems with predicting churn cases with the model.</a:t>
          </a:r>
          <a:endParaRPr lang="en-US" sz="2500" kern="1200"/>
        </a:p>
      </dsp:txBody>
      <dsp:txXfrm>
        <a:off x="1437631" y="1556410"/>
        <a:ext cx="9077968" cy="1244702"/>
      </dsp:txXfrm>
    </dsp:sp>
    <dsp:sp modelId="{32E0A442-B70F-4B2A-9CA3-5AD9724F4D66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E41DFC-593E-405B-B31D-784BD43259E0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E9ABE5-B9E7-4B1E-9C06-5835BEE8C783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We have tried to counter this, by upsampling, i.e creating duplicate points of the churn rows to make the classes more balanced.</a:t>
          </a:r>
          <a:endParaRPr lang="en-US" sz="2500" kern="1200"/>
        </a:p>
      </dsp:txBody>
      <dsp:txXfrm>
        <a:off x="1437631" y="3112289"/>
        <a:ext cx="9077968" cy="12447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C28A2-0AFA-41D7-9C1A-2FEEB77CAA26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74E74-D0EB-4E20-8DC8-62E892DDAC55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For the first approach, we get an AUC of 0.57.</a:t>
          </a:r>
          <a:endParaRPr lang="en-US" sz="2100" kern="1200"/>
        </a:p>
      </dsp:txBody>
      <dsp:txXfrm>
        <a:off x="0" y="0"/>
        <a:ext cx="10515600" cy="1087834"/>
      </dsp:txXfrm>
    </dsp:sp>
    <dsp:sp modelId="{1B81F739-8EFE-44EC-89BF-D411EF7E4F50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59691-9322-462B-8926-6ACCF9BED7DD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For the second approach we get an AUC of 0.61, which is marginally better.</a:t>
          </a:r>
          <a:endParaRPr lang="en-US" sz="2100" kern="1200"/>
        </a:p>
      </dsp:txBody>
      <dsp:txXfrm>
        <a:off x="0" y="1087834"/>
        <a:ext cx="10515600" cy="1087834"/>
      </dsp:txXfrm>
    </dsp:sp>
    <dsp:sp modelId="{539407D4-44BF-4856-B220-C52E39917E8C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F9789-7B48-4265-BB34-20E5ECFC8CAF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This is slightly better than predicting at random, and rather worse than predicting not churn for all data points (although this will cause losses to the company with false negatives).</a:t>
          </a:r>
          <a:endParaRPr lang="en-US" sz="2100" kern="1200"/>
        </a:p>
      </dsp:txBody>
      <dsp:txXfrm>
        <a:off x="0" y="2175669"/>
        <a:ext cx="10515600" cy="1087834"/>
      </dsp:txXfrm>
    </dsp:sp>
    <dsp:sp modelId="{7C3B830B-C2DC-441A-B625-A40027BDD63A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9941C-DC49-486B-8952-2E9D3FCC5AE5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We may improve our predictions by using better models.</a:t>
          </a:r>
          <a:endParaRPr lang="en-US" sz="2100" kern="1200"/>
        </a:p>
      </dsp:txBody>
      <dsp:txXfrm>
        <a:off x="0" y="3263503"/>
        <a:ext cx="10515600" cy="108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106F5-864C-2394-5C17-6CAFD71CB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1EA62-3DA8-44F3-6E80-5B835CD44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F98E1-22D8-242B-4FFC-A023476B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BB41-389E-4C44-9E16-721C586BA273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2B97B-DEF8-EF3F-5FB8-EF35CA73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606D1-86B6-C76A-325F-7847C8C4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5B61-4DD6-4DBE-BD97-D7060EC9D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123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3B728-C63F-7B8A-21A3-169145E08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28516-8252-47C7-2EE1-003121825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4DEB1-5C0C-A278-404C-F15227F1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BB41-389E-4C44-9E16-721C586BA273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269E0-05D6-F914-8608-DF9F8C49E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E8F89-A09F-0284-816E-DE5E0880A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5B61-4DD6-4DBE-BD97-D7060EC9D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25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285E5-7C9D-982B-5B1A-CB31AC36A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7E148-3680-5B71-7D4B-0AE18CB21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E32FA-4B72-9EB1-547F-7B3204D6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BB41-389E-4C44-9E16-721C586BA273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2F655-EB4A-36D3-62BB-4CE89F319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25901-6CD1-A9EC-23CB-8611499D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5B61-4DD6-4DBE-BD97-D7060EC9D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58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B2B6D-CC37-21A0-F2BF-CE9EF9A9D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6AB00-314D-B149-4EEB-0FBE9E804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9C974-20AE-BEF2-721C-2FC5F45D6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BB41-389E-4C44-9E16-721C586BA273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56EEC-3BA9-787E-1B28-1F7EB7F0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02990-FF7B-C62F-A5D6-10D9B37D4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5B61-4DD6-4DBE-BD97-D7060EC9D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87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E9790-A97C-A58D-7BCC-BDA3F9BA7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4FE62-1A49-0D4A-533B-B2BE09477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E510D-9E2F-A95D-6FFC-B8BB6801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BB41-389E-4C44-9E16-721C586BA273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6C64C-6858-3C8E-AC7B-CFBC8D07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209C0-FC99-F9DA-F5EE-A6B10CEE2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5B61-4DD6-4DBE-BD97-D7060EC9D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71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6CEA0-7374-F5B0-F202-9DD864F23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BF055-7B0A-2943-A1A7-B335EF88E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DFB71-A41C-61DF-2198-557A6A721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D0E88-9818-C990-A38E-840BEA185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BB41-389E-4C44-9E16-721C586BA273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4C497-9769-4A87-1128-0D5E8D829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9C2D5-20AF-F812-CD3F-0E5CBF137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5B61-4DD6-4DBE-BD97-D7060EC9D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95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38CE-CEE3-3FFE-F480-7811623A1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F47AA-12D3-2148-65B5-9962988A7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77E52-8157-177F-B198-4DC1F7BDD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E3449-3D83-4B6D-3BCE-DE7B1DE02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D045D8-8E2A-AECC-2568-E886B8F329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87E30C-F01A-EA53-5BD5-59C310F93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BB41-389E-4C44-9E16-721C586BA273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233A4-31B3-DC93-5F44-0ABB959C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10A144-7D03-D8C6-E4CA-9AAA5E1E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5B61-4DD6-4DBE-BD97-D7060EC9D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35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8847-43BF-ACEC-9FE2-ED3D762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14AD8E-FEC6-5F70-DACD-60D209E8A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BB41-389E-4C44-9E16-721C586BA273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0132F-CAFB-1C33-1E56-90EE58295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6DD37-6798-5B14-F253-9F9EE900B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5B61-4DD6-4DBE-BD97-D7060EC9D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20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CEFDD4-67E3-1840-DB7F-F2B135178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BB41-389E-4C44-9E16-721C586BA273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98A79-FCF8-3761-D217-AC452EDE1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21E2F-EE90-B6A6-14C5-6D574F17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5B61-4DD6-4DBE-BD97-D7060EC9D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34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5C04A-AE0B-E7FE-46E0-A490BC65B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CEAE0-693F-1689-87A9-7BECE7CAE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DD14D-4C2B-86AB-C84C-90B0E85EA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4A025-E404-E36B-D116-F932F66D1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BB41-389E-4C44-9E16-721C586BA273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7295F-329E-DAC8-4622-E54A60081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81C8D-B303-3EE9-2AA6-18A3B1A5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5B61-4DD6-4DBE-BD97-D7060EC9D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8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5277C-3BCB-D308-44E9-7DA3E91C3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32DE5-63D5-3989-A785-2BD276601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55EF1-016E-FEFA-1047-106E71C0F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51EDF-C728-71F8-6C82-A92B6CDC6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BB41-389E-4C44-9E16-721C586BA273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A747B-D6DA-4F8F-5305-4FFD609D7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1533B-9283-CECC-8577-494AE4BBE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5B61-4DD6-4DBE-BD97-D7060EC9D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51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6A45CA-0709-97B4-51F7-C4C09648D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75E7E-0A40-5EFD-B903-F092550CD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36054-820C-7DF3-2DB5-50F810238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DBB41-389E-4C44-9E16-721C586BA273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DA3F5-FB79-DC8E-458F-C7ECDA821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69183-B040-C2C2-AA26-642CF7E88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D5B61-4DD6-4DBE-BD97-D7060EC9D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73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D24B0-C85C-8701-A72B-FB91E84ED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7828A2-BD04-FE89-0422-4860D007A1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270" y="1825625"/>
            <a:ext cx="629346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88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348C68-F592-61EC-A858-57EEB7374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IN" sz="4800"/>
              <a:t>Points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07704A-5F3D-5A66-19A0-1F71292E66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770290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7579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3A7E1-7023-8E54-7ABD-845E95202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N" sz="5400"/>
              <a:t>Handle NaN Data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91F0BC-874E-9D30-916F-E3C832B2F9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30251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8730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C0ED9E-A0C2-DD3F-5543-36E9E57CE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IN" sz="4800"/>
              <a:t>How to deal with Categorical Data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8A6042-8F9D-0A15-A434-6B397D8A5B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3492897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753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6164EB-23D5-0C52-4F2A-6AE57457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IN" sz="5200"/>
              <a:t>Deleting the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41F60-462A-80BB-5584-AE47E954C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en-IN" sz="2000"/>
              <a:t>The easier way, is to delete all the categorical columns and deal only with the numeric columns.</a:t>
            </a: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62471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7F9A-F9DA-96A4-7033-B972F1EB2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IN" dirty="0"/>
              <a:t>Handling the categorical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46F3A-ED26-6C64-A965-B8C92D696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IN" sz="2400" dirty="0"/>
              <a:t>Can try to encode the columns to retain the data in these columns</a:t>
            </a:r>
          </a:p>
          <a:p>
            <a:r>
              <a:rPr lang="en-IN" sz="2400" dirty="0"/>
              <a:t>We have 40 cat columns, and if we apply 1Hot Encoding, we get a sparse matrix with ~100000 columns.</a:t>
            </a:r>
          </a:p>
          <a:p>
            <a:r>
              <a:rPr lang="en-IN" sz="2400" dirty="0"/>
              <a:t>This will be a pain to deal with.</a:t>
            </a:r>
          </a:p>
          <a:p>
            <a:r>
              <a:rPr lang="en-IN" sz="2400" dirty="0"/>
              <a:t>We need to think of a better way to deal with this.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arcode">
            <a:extLst>
              <a:ext uri="{FF2B5EF4-FFF2-40B4-BE49-F238E27FC236}">
                <a16:creationId xmlns:a16="http://schemas.microsoft.com/office/drawing/2014/main" id="{5E1B43F8-D13B-79D0-3332-8C9B54E3E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6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37CC6-61C9-6105-4519-A0C4591B7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2"/>
                </a:solidFill>
              </a:rPr>
              <a:t>Handling the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52760-126D-100A-02D9-76C1AFFDF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IN" sz="1800" dirty="0">
                <a:solidFill>
                  <a:schemeClr val="tx2"/>
                </a:solidFill>
              </a:rPr>
              <a:t>We can take only the columns which have 10 unique categories or less</a:t>
            </a:r>
          </a:p>
          <a:p>
            <a:r>
              <a:rPr lang="en-IN" sz="1800" dirty="0">
                <a:solidFill>
                  <a:schemeClr val="tx2"/>
                </a:solidFill>
              </a:rPr>
              <a:t>We can drop the rest</a:t>
            </a:r>
          </a:p>
          <a:p>
            <a:r>
              <a:rPr lang="en-IN" sz="1800" dirty="0">
                <a:solidFill>
                  <a:schemeClr val="tx2"/>
                </a:solidFill>
              </a:rPr>
              <a:t>We finally get 8 such categorical columns.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Flowchart">
            <a:extLst>
              <a:ext uri="{FF2B5EF4-FFF2-40B4-BE49-F238E27FC236}">
                <a16:creationId xmlns:a16="http://schemas.microsoft.com/office/drawing/2014/main" id="{B985B0FC-74D2-876B-7969-E5C877F30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93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4E49D-1AE0-9123-873C-73B1292E4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 dirty="0"/>
              <a:t>Deal with Class Imbalance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44623E-5FB0-AEF3-E5EC-C60CEAAE79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442152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7880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4E05A-4D53-BB29-DD48-4B773890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5B2137-069F-18DB-489A-2A7DBF8862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9146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361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Logistic Regression</vt:lpstr>
      <vt:lpstr>Points</vt:lpstr>
      <vt:lpstr>Handle NaN Data</vt:lpstr>
      <vt:lpstr>How to deal with Categorical Data</vt:lpstr>
      <vt:lpstr>Deleting the columns</vt:lpstr>
      <vt:lpstr>Handling the categorical columns</vt:lpstr>
      <vt:lpstr>Handling the columns</vt:lpstr>
      <vt:lpstr>Deal with Class Imbalance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K. Hari Madhavan</dc:creator>
  <cp:lastModifiedBy>K. Hari Madhavan</cp:lastModifiedBy>
  <cp:revision>3</cp:revision>
  <dcterms:created xsi:type="dcterms:W3CDTF">2022-10-22T15:58:48Z</dcterms:created>
  <dcterms:modified xsi:type="dcterms:W3CDTF">2022-10-22T16:26:18Z</dcterms:modified>
</cp:coreProperties>
</file>