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62"/>
  </p:normalViewPr>
  <p:slideViewPr>
    <p:cSldViewPr snapToGrid="0">
      <p:cViewPr varScale="1">
        <p:scale>
          <a:sx n="152" d="100"/>
          <a:sy n="152" d="100"/>
        </p:scale>
        <p:origin x="22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A66FB-486B-34FC-B7AB-E33DCD6AA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2F14D-8644-818F-522E-23B6927A9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D0F9C-D598-26FE-FC85-C752D23CF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68CAC-2D4A-BD86-7989-44EEF0D6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72735-A413-F1E7-AFD0-F62FB5F9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5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7E98-222F-FF98-CFC2-F677683F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A272B-D73C-EFFA-EDFE-C6B3F6783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4BC62-8A4F-211A-B105-EA2A1A6A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9D9C6-9CA7-45DC-8C38-FE181A77E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FC05D-8E78-509C-D190-2426C129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2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369EB9-0BA4-D576-3A98-AC062ABCE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B0E4A-1800-CB4C-6F2C-1AFAE8D87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99495-A408-D2FE-D2FE-84C269FD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CAD54-455B-2F84-0955-438C4F92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DF8AE-48BA-33DE-C94F-AA6FE9A8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0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3CCC-1E65-3B33-BC7B-21ED8BED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33B85-B5BF-CB3E-D4E2-6DEFDC2AA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D95F7-4C99-72C2-B10D-6442FF71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447A5-E0EA-6DC6-D0AD-AABF9126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39756-2F4B-FD34-62D2-3A28FABD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3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4D57-074E-08A5-052E-638604E36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5ADF5-5738-EF72-81AF-1E933CF05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3E01E-5B10-BA0A-2BBD-FC193AA8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112E1-A330-E3E9-7935-23A3EB84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52562-55EA-B339-5D78-74F0E355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1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B750-3A67-640C-E327-2D9FCB20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D1529-65FC-0840-88D9-E5C1509CF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1C530-E157-ABB5-594C-AF458D9D3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D42FF-3469-9929-1658-045A4F10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84358-B1C1-E6FD-4DC7-F68AB557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8D8A9-3484-13B2-EB9F-F9F02789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7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AB0F-8D0A-56DB-E78F-F3154B378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CD41D-FA79-DBB7-F93B-BBF51FCCD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F06EC-87A2-533B-ED7D-E8BDFC57F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335D6F-A85F-6F77-21E1-9A21B4D2C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05365-B9AF-DCCD-2DB2-951CE67F6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8949B9-20A1-725F-636B-BCA5BB78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085D7-2F6A-B2AA-EE27-B97F3ADF3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0C915-FCAE-2CBB-1496-6C6DE175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9E4F-4BD9-2C9A-9441-FC5330B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3E577-09C2-4CD4-5774-AE4F5BBA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11794-CECE-AB91-10AA-019BC540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A3D55-34FA-0734-A450-47FC7FBA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3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DC6DA-73FF-8BFC-4991-28081B20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8E928D-9B5B-AD61-0DBE-2CD450C84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0AFAB-FD74-0211-FF6F-BD0FFF8C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8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939D-4FCA-0638-F671-C27CBDF5F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8331D-F6E1-D6BE-CA84-1E99753F7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08DDB-C2DA-D8D1-4AA1-08E1A7E94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57746-F504-4D8E-ADE0-66931EA5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B0D3D-2B60-3C5F-5FDD-30CE42AA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40228-D09B-E677-AE91-F2FAAC34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784F-E11C-5EA8-E4FB-0A262FD9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068B5-38B6-2DC0-E5FA-8B9ABAF9A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FC9D6-6A54-0F51-C1A8-E5292DA6D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A63CA-1919-A1EE-F9E9-45EB5E5A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0612-FE56-2F43-BA02-21BC6FAF1597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DB05A-8FD9-7D49-EAED-A9D22AE0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F7264-B8D5-75C9-4A58-B822B9C9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3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8E12E8-1924-E3E8-06DC-91393A6FC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D87EE-51EC-0443-94FF-8841AA106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10C4D-AA38-4E67-E929-223F3EB55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D0612-FE56-2F43-BA02-21BC6FAF1597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464A8-DEFE-A28E-3640-314BA70A5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56F06-FD5C-70A8-EC32-FA4479012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F66BD-3FC4-F047-A439-AF4ABE3B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25D1-8E05-E921-3007-AE33FD2F6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F16D1-BECD-5434-A0F0-EDDEBBD77A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4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12EA-7D4E-B7E4-7D3D-B0C943C6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E484E5-F897-A1BC-A2C9-231252585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10406301" cy="4514903"/>
          </a:xfrm>
        </p:spPr>
      </p:pic>
    </p:spTree>
    <p:extLst>
      <p:ext uri="{BB962C8B-B14F-4D97-AF65-F5344CB8AC3E}">
        <p14:creationId xmlns:p14="http://schemas.microsoft.com/office/powerpoint/2010/main" val="35805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64B2-2343-8274-310B-418954EC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 CORRECTION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58E3DC-B88C-149F-2506-2BF590F93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46624"/>
            <a:ext cx="3594100" cy="3365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5D3D0E-B85B-9A80-ACE5-6FD609F8B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200" y="2246624"/>
            <a:ext cx="34036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3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767D-8FC8-C056-FEF9-5F5C88B7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– GBC on sample weights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8D9992-AF44-7B16-239E-B4FE0C0FE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476" y="1816099"/>
            <a:ext cx="5100264" cy="44063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65B7B3-35AB-3F81-079A-78557285B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798" y="1816099"/>
            <a:ext cx="5951567" cy="426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56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</Words>
  <Application>Microsoft Macintosh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Gradient Boosting</vt:lpstr>
      <vt:lpstr>IMBALANCE CORRECTION </vt:lpstr>
      <vt:lpstr>Performance – GBC on sample weights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sumanth D</dc:creator>
  <cp:lastModifiedBy>sumanth D</cp:lastModifiedBy>
  <cp:revision>1</cp:revision>
  <dcterms:created xsi:type="dcterms:W3CDTF">2022-10-22T13:15:11Z</dcterms:created>
  <dcterms:modified xsi:type="dcterms:W3CDTF">2022-10-22T13:35:01Z</dcterms:modified>
</cp:coreProperties>
</file>