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1837bbc6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1837bbc6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1837bbc6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1837bbc6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1837bbc6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1837bbc6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50"/>
            <a:ext cx="8520600" cy="5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80"/>
              <a:t>Feature Importance for Decision Trees</a:t>
            </a:r>
            <a:endParaRPr sz="318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2750"/>
            <a:ext cx="8920177" cy="33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ROC-AUC Curve for Decision Trees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2772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Confusion Matrix for Decision Trees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675" y="1210925"/>
            <a:ext cx="488492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Decision Tree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940575" cy="39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