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2773600" cy="30279975"/>
  <p:notesSz cx="9144000" cy="6858000"/>
  <p:defaultTextStyle>
    <a:defPPr>
      <a:defRPr lang="en-US"/>
    </a:defPPr>
    <a:lvl1pPr marL="0" algn="l" defTabSz="4173497" rtl="0" eaLnBrk="1" latinLnBrk="0" hangingPunct="1">
      <a:defRPr sz="8200" kern="1200">
        <a:solidFill>
          <a:schemeClr val="tx1"/>
        </a:solidFill>
        <a:latin typeface="+mn-lt"/>
        <a:ea typeface="+mn-ea"/>
        <a:cs typeface="+mn-cs"/>
      </a:defRPr>
    </a:lvl1pPr>
    <a:lvl2pPr marL="2086748" algn="l" defTabSz="4173497" rtl="0" eaLnBrk="1" latinLnBrk="0" hangingPunct="1">
      <a:defRPr sz="8200" kern="1200">
        <a:solidFill>
          <a:schemeClr val="tx1"/>
        </a:solidFill>
        <a:latin typeface="+mn-lt"/>
        <a:ea typeface="+mn-ea"/>
        <a:cs typeface="+mn-cs"/>
      </a:defRPr>
    </a:lvl2pPr>
    <a:lvl3pPr marL="4173497" algn="l" defTabSz="4173497" rtl="0" eaLnBrk="1" latinLnBrk="0" hangingPunct="1">
      <a:defRPr sz="8200" kern="1200">
        <a:solidFill>
          <a:schemeClr val="tx1"/>
        </a:solidFill>
        <a:latin typeface="+mn-lt"/>
        <a:ea typeface="+mn-ea"/>
        <a:cs typeface="+mn-cs"/>
      </a:defRPr>
    </a:lvl3pPr>
    <a:lvl4pPr marL="6260245" algn="l" defTabSz="4173497" rtl="0" eaLnBrk="1" latinLnBrk="0" hangingPunct="1">
      <a:defRPr sz="8200" kern="1200">
        <a:solidFill>
          <a:schemeClr val="tx1"/>
        </a:solidFill>
        <a:latin typeface="+mn-lt"/>
        <a:ea typeface="+mn-ea"/>
        <a:cs typeface="+mn-cs"/>
      </a:defRPr>
    </a:lvl4pPr>
    <a:lvl5pPr marL="8346993" algn="l" defTabSz="4173497" rtl="0" eaLnBrk="1" latinLnBrk="0" hangingPunct="1">
      <a:defRPr sz="8200" kern="1200">
        <a:solidFill>
          <a:schemeClr val="tx1"/>
        </a:solidFill>
        <a:latin typeface="+mn-lt"/>
        <a:ea typeface="+mn-ea"/>
        <a:cs typeface="+mn-cs"/>
      </a:defRPr>
    </a:lvl5pPr>
    <a:lvl6pPr marL="10433737" algn="l" defTabSz="4173497" rtl="0" eaLnBrk="1" latinLnBrk="0" hangingPunct="1">
      <a:defRPr sz="8200" kern="1200">
        <a:solidFill>
          <a:schemeClr val="tx1"/>
        </a:solidFill>
        <a:latin typeface="+mn-lt"/>
        <a:ea typeface="+mn-ea"/>
        <a:cs typeface="+mn-cs"/>
      </a:defRPr>
    </a:lvl6pPr>
    <a:lvl7pPr marL="12520486" algn="l" defTabSz="4173497" rtl="0" eaLnBrk="1" latinLnBrk="0" hangingPunct="1">
      <a:defRPr sz="8200" kern="1200">
        <a:solidFill>
          <a:schemeClr val="tx1"/>
        </a:solidFill>
        <a:latin typeface="+mn-lt"/>
        <a:ea typeface="+mn-ea"/>
        <a:cs typeface="+mn-cs"/>
      </a:defRPr>
    </a:lvl7pPr>
    <a:lvl8pPr marL="14607234" algn="l" defTabSz="4173497" rtl="0" eaLnBrk="1" latinLnBrk="0" hangingPunct="1">
      <a:defRPr sz="8200" kern="1200">
        <a:solidFill>
          <a:schemeClr val="tx1"/>
        </a:solidFill>
        <a:latin typeface="+mn-lt"/>
        <a:ea typeface="+mn-ea"/>
        <a:cs typeface="+mn-cs"/>
      </a:defRPr>
    </a:lvl8pPr>
    <a:lvl9pPr marL="16693982" algn="l" defTabSz="4173497"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13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24" y="-2532"/>
      </p:cViewPr>
      <p:guideLst>
        <p:guide orient="horz" pos="9537"/>
        <p:guide pos="13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020" y="9406429"/>
            <a:ext cx="36357560" cy="6490569"/>
          </a:xfrm>
        </p:spPr>
        <p:txBody>
          <a:bodyPr/>
          <a:lstStyle/>
          <a:p>
            <a:r>
              <a:rPr lang="en-US" smtClean="0"/>
              <a:t>Click to edit Master title style</a:t>
            </a:r>
            <a:endParaRPr lang="en-IN"/>
          </a:p>
        </p:txBody>
      </p:sp>
      <p:sp>
        <p:nvSpPr>
          <p:cNvPr id="3" name="Subtitle 2"/>
          <p:cNvSpPr>
            <a:spLocks noGrp="1"/>
          </p:cNvSpPr>
          <p:nvPr>
            <p:ph type="subTitle" idx="1"/>
          </p:nvPr>
        </p:nvSpPr>
        <p:spPr>
          <a:xfrm>
            <a:off x="6416040" y="17158652"/>
            <a:ext cx="29941520" cy="7738216"/>
          </a:xfrm>
        </p:spPr>
        <p:txBody>
          <a:bodyPr/>
          <a:lstStyle>
            <a:lvl1pPr marL="0" indent="0" algn="ctr">
              <a:buNone/>
              <a:defRPr>
                <a:solidFill>
                  <a:schemeClr val="tx1">
                    <a:tint val="75000"/>
                  </a:schemeClr>
                </a:solidFill>
              </a:defRPr>
            </a:lvl1pPr>
            <a:lvl2pPr marL="2086748" indent="0" algn="ctr">
              <a:buNone/>
              <a:defRPr>
                <a:solidFill>
                  <a:schemeClr val="tx1">
                    <a:tint val="75000"/>
                  </a:schemeClr>
                </a:solidFill>
              </a:defRPr>
            </a:lvl2pPr>
            <a:lvl3pPr marL="4173497" indent="0" algn="ctr">
              <a:buNone/>
              <a:defRPr>
                <a:solidFill>
                  <a:schemeClr val="tx1">
                    <a:tint val="75000"/>
                  </a:schemeClr>
                </a:solidFill>
              </a:defRPr>
            </a:lvl3pPr>
            <a:lvl4pPr marL="6260245" indent="0" algn="ctr">
              <a:buNone/>
              <a:defRPr>
                <a:solidFill>
                  <a:schemeClr val="tx1">
                    <a:tint val="75000"/>
                  </a:schemeClr>
                </a:solidFill>
              </a:defRPr>
            </a:lvl4pPr>
            <a:lvl5pPr marL="8346993" indent="0" algn="ctr">
              <a:buNone/>
              <a:defRPr>
                <a:solidFill>
                  <a:schemeClr val="tx1">
                    <a:tint val="75000"/>
                  </a:schemeClr>
                </a:solidFill>
              </a:defRPr>
            </a:lvl5pPr>
            <a:lvl6pPr marL="10433737" indent="0" algn="ctr">
              <a:buNone/>
              <a:defRPr>
                <a:solidFill>
                  <a:schemeClr val="tx1">
                    <a:tint val="75000"/>
                  </a:schemeClr>
                </a:solidFill>
              </a:defRPr>
            </a:lvl6pPr>
            <a:lvl7pPr marL="12520486" indent="0" algn="ctr">
              <a:buNone/>
              <a:defRPr>
                <a:solidFill>
                  <a:schemeClr val="tx1">
                    <a:tint val="75000"/>
                  </a:schemeClr>
                </a:solidFill>
              </a:defRPr>
            </a:lvl7pPr>
            <a:lvl8pPr marL="14607234" indent="0" algn="ctr">
              <a:buNone/>
              <a:defRPr>
                <a:solidFill>
                  <a:schemeClr val="tx1">
                    <a:tint val="75000"/>
                  </a:schemeClr>
                </a:solidFill>
              </a:defRPr>
            </a:lvl8pPr>
            <a:lvl9pPr marL="16693982"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363487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188005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10860" y="1212614"/>
            <a:ext cx="9624060" cy="2583610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138680" y="1212614"/>
            <a:ext cx="28159287"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408709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1863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820" y="19457690"/>
            <a:ext cx="36357560" cy="6013939"/>
          </a:xfrm>
        </p:spPr>
        <p:txBody>
          <a:bodyPr anchor="t"/>
          <a:lstStyle>
            <a:lvl1pPr algn="l">
              <a:defRPr sz="18300" b="1" cap="all"/>
            </a:lvl1pPr>
          </a:lstStyle>
          <a:p>
            <a:r>
              <a:rPr lang="en-US" smtClean="0"/>
              <a:t>Click to edit Master title style</a:t>
            </a:r>
            <a:endParaRPr lang="en-IN"/>
          </a:p>
        </p:txBody>
      </p:sp>
      <p:sp>
        <p:nvSpPr>
          <p:cNvPr id="3" name="Text Placeholder 2"/>
          <p:cNvSpPr>
            <a:spLocks noGrp="1"/>
          </p:cNvSpPr>
          <p:nvPr>
            <p:ph type="body" idx="1"/>
          </p:nvPr>
        </p:nvSpPr>
        <p:spPr>
          <a:xfrm>
            <a:off x="3378820" y="12833957"/>
            <a:ext cx="36357560" cy="6623742"/>
          </a:xfrm>
        </p:spPr>
        <p:txBody>
          <a:bodyPr anchor="b"/>
          <a:lstStyle>
            <a:lvl1pPr marL="0" indent="0">
              <a:buNone/>
              <a:defRPr sz="9100">
                <a:solidFill>
                  <a:schemeClr val="tx1">
                    <a:tint val="75000"/>
                  </a:schemeClr>
                </a:solidFill>
              </a:defRPr>
            </a:lvl1pPr>
            <a:lvl2pPr marL="2086748" indent="0">
              <a:buNone/>
              <a:defRPr sz="8200">
                <a:solidFill>
                  <a:schemeClr val="tx1">
                    <a:tint val="75000"/>
                  </a:schemeClr>
                </a:solidFill>
              </a:defRPr>
            </a:lvl2pPr>
            <a:lvl3pPr marL="4173497" indent="0">
              <a:buNone/>
              <a:defRPr sz="7300">
                <a:solidFill>
                  <a:schemeClr val="tx1">
                    <a:tint val="75000"/>
                  </a:schemeClr>
                </a:solidFill>
              </a:defRPr>
            </a:lvl3pPr>
            <a:lvl4pPr marL="6260245" indent="0">
              <a:buNone/>
              <a:defRPr sz="6400">
                <a:solidFill>
                  <a:schemeClr val="tx1">
                    <a:tint val="75000"/>
                  </a:schemeClr>
                </a:solidFill>
              </a:defRPr>
            </a:lvl4pPr>
            <a:lvl5pPr marL="8346993" indent="0">
              <a:buNone/>
              <a:defRPr sz="6400">
                <a:solidFill>
                  <a:schemeClr val="tx1">
                    <a:tint val="75000"/>
                  </a:schemeClr>
                </a:solidFill>
              </a:defRPr>
            </a:lvl5pPr>
            <a:lvl6pPr marL="10433737" indent="0">
              <a:buNone/>
              <a:defRPr sz="6400">
                <a:solidFill>
                  <a:schemeClr val="tx1">
                    <a:tint val="75000"/>
                  </a:schemeClr>
                </a:solidFill>
              </a:defRPr>
            </a:lvl6pPr>
            <a:lvl7pPr marL="12520486" indent="0">
              <a:buNone/>
              <a:defRPr sz="6400">
                <a:solidFill>
                  <a:schemeClr val="tx1">
                    <a:tint val="75000"/>
                  </a:schemeClr>
                </a:solidFill>
              </a:defRPr>
            </a:lvl7pPr>
            <a:lvl8pPr marL="14607234" indent="0">
              <a:buNone/>
              <a:defRPr sz="6400">
                <a:solidFill>
                  <a:schemeClr val="tx1">
                    <a:tint val="75000"/>
                  </a:schemeClr>
                </a:solidFill>
              </a:defRPr>
            </a:lvl8pPr>
            <a:lvl9pPr marL="1669398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71435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138680" y="7065338"/>
            <a:ext cx="18891673"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21743247" y="7065338"/>
            <a:ext cx="18891673"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178D34-BBD3-48E3-9E29-FEDBE6DCDB4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317973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2138685" y="6777950"/>
            <a:ext cx="18899102" cy="2824727"/>
          </a:xfrm>
        </p:spPr>
        <p:txBody>
          <a:bodyPr anchor="b"/>
          <a:lstStyle>
            <a:lvl1pPr marL="0" indent="0">
              <a:buNone/>
              <a:defRPr sz="11000" b="1"/>
            </a:lvl1pPr>
            <a:lvl2pPr marL="2086748" indent="0">
              <a:buNone/>
              <a:defRPr sz="9100" b="1"/>
            </a:lvl2pPr>
            <a:lvl3pPr marL="4173497" indent="0">
              <a:buNone/>
              <a:defRPr sz="8200" b="1"/>
            </a:lvl3pPr>
            <a:lvl4pPr marL="6260245" indent="0">
              <a:buNone/>
              <a:defRPr sz="7300" b="1"/>
            </a:lvl4pPr>
            <a:lvl5pPr marL="8346993" indent="0">
              <a:buNone/>
              <a:defRPr sz="7300" b="1"/>
            </a:lvl5pPr>
            <a:lvl6pPr marL="10433737" indent="0">
              <a:buNone/>
              <a:defRPr sz="7300" b="1"/>
            </a:lvl6pPr>
            <a:lvl7pPr marL="12520486" indent="0">
              <a:buNone/>
              <a:defRPr sz="7300" b="1"/>
            </a:lvl7pPr>
            <a:lvl8pPr marL="14607234" indent="0">
              <a:buNone/>
              <a:defRPr sz="7300" b="1"/>
            </a:lvl8pPr>
            <a:lvl9pPr marL="1669398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8685" y="9602677"/>
            <a:ext cx="18899102"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21728402" y="6777950"/>
            <a:ext cx="18906525" cy="2824727"/>
          </a:xfrm>
        </p:spPr>
        <p:txBody>
          <a:bodyPr anchor="b"/>
          <a:lstStyle>
            <a:lvl1pPr marL="0" indent="0">
              <a:buNone/>
              <a:defRPr sz="11000" b="1"/>
            </a:lvl1pPr>
            <a:lvl2pPr marL="2086748" indent="0">
              <a:buNone/>
              <a:defRPr sz="9100" b="1"/>
            </a:lvl2pPr>
            <a:lvl3pPr marL="4173497" indent="0">
              <a:buNone/>
              <a:defRPr sz="8200" b="1"/>
            </a:lvl3pPr>
            <a:lvl4pPr marL="6260245" indent="0">
              <a:buNone/>
              <a:defRPr sz="7300" b="1"/>
            </a:lvl4pPr>
            <a:lvl5pPr marL="8346993" indent="0">
              <a:buNone/>
              <a:defRPr sz="7300" b="1"/>
            </a:lvl5pPr>
            <a:lvl6pPr marL="10433737" indent="0">
              <a:buNone/>
              <a:defRPr sz="7300" b="1"/>
            </a:lvl6pPr>
            <a:lvl7pPr marL="12520486" indent="0">
              <a:buNone/>
              <a:defRPr sz="7300" b="1"/>
            </a:lvl7pPr>
            <a:lvl8pPr marL="14607234" indent="0">
              <a:buNone/>
              <a:defRPr sz="7300" b="1"/>
            </a:lvl8pPr>
            <a:lvl9pPr marL="1669398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28402" y="9602677"/>
            <a:ext cx="18906525"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178D34-BBD3-48E3-9E29-FEDBE6DCDB42}"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24149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178D34-BBD3-48E3-9E29-FEDBE6DCDB42}"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216668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78D34-BBD3-48E3-9E29-FEDBE6DCDB42}"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83187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687" y="1205591"/>
            <a:ext cx="14072220" cy="5130774"/>
          </a:xfrm>
        </p:spPr>
        <p:txBody>
          <a:bodyPr anchor="b"/>
          <a:lstStyle>
            <a:lvl1pPr algn="l">
              <a:defRPr sz="9100" b="1"/>
            </a:lvl1pPr>
          </a:lstStyle>
          <a:p>
            <a:r>
              <a:rPr lang="en-US" smtClean="0"/>
              <a:t>Click to edit Master title style</a:t>
            </a:r>
            <a:endParaRPr lang="en-IN"/>
          </a:p>
        </p:txBody>
      </p:sp>
      <p:sp>
        <p:nvSpPr>
          <p:cNvPr id="3" name="Content Placeholder 2"/>
          <p:cNvSpPr>
            <a:spLocks noGrp="1"/>
          </p:cNvSpPr>
          <p:nvPr>
            <p:ph idx="1"/>
          </p:nvPr>
        </p:nvSpPr>
        <p:spPr>
          <a:xfrm>
            <a:off x="16723297" y="1205603"/>
            <a:ext cx="2391163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2138687" y="6336376"/>
            <a:ext cx="14072220" cy="20712346"/>
          </a:xfrm>
        </p:spPr>
        <p:txBody>
          <a:bodyPr/>
          <a:lstStyle>
            <a:lvl1pPr marL="0" indent="0">
              <a:buNone/>
              <a:defRPr sz="6400"/>
            </a:lvl1pPr>
            <a:lvl2pPr marL="2086748" indent="0">
              <a:buNone/>
              <a:defRPr sz="5500"/>
            </a:lvl2pPr>
            <a:lvl3pPr marL="4173497" indent="0">
              <a:buNone/>
              <a:defRPr sz="4600"/>
            </a:lvl3pPr>
            <a:lvl4pPr marL="6260245" indent="0">
              <a:buNone/>
              <a:defRPr sz="4100"/>
            </a:lvl4pPr>
            <a:lvl5pPr marL="8346993" indent="0">
              <a:buNone/>
              <a:defRPr sz="4100"/>
            </a:lvl5pPr>
            <a:lvl6pPr marL="10433737" indent="0">
              <a:buNone/>
              <a:defRPr sz="4100"/>
            </a:lvl6pPr>
            <a:lvl7pPr marL="12520486" indent="0">
              <a:buNone/>
              <a:defRPr sz="4100"/>
            </a:lvl7pPr>
            <a:lvl8pPr marL="14607234" indent="0">
              <a:buNone/>
              <a:defRPr sz="4100"/>
            </a:lvl8pPr>
            <a:lvl9pPr marL="1669398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78D34-BBD3-48E3-9E29-FEDBE6DCDB4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371368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925" y="21195987"/>
            <a:ext cx="25664160" cy="2502306"/>
          </a:xfrm>
        </p:spPr>
        <p:txBody>
          <a:bodyPr anchor="b"/>
          <a:lstStyle>
            <a:lvl1pPr algn="l">
              <a:defRPr sz="9100" b="1"/>
            </a:lvl1pPr>
          </a:lstStyle>
          <a:p>
            <a:r>
              <a:rPr lang="en-US" smtClean="0"/>
              <a:t>Click to edit Master title style</a:t>
            </a:r>
            <a:endParaRPr lang="en-IN"/>
          </a:p>
        </p:txBody>
      </p:sp>
      <p:sp>
        <p:nvSpPr>
          <p:cNvPr id="3" name="Picture Placeholder 2"/>
          <p:cNvSpPr>
            <a:spLocks noGrp="1"/>
          </p:cNvSpPr>
          <p:nvPr>
            <p:ph type="pic" idx="1"/>
          </p:nvPr>
        </p:nvSpPr>
        <p:spPr>
          <a:xfrm>
            <a:off x="8383925" y="2705572"/>
            <a:ext cx="25664160" cy="18167985"/>
          </a:xfrm>
        </p:spPr>
        <p:txBody>
          <a:bodyPr/>
          <a:lstStyle>
            <a:lvl1pPr marL="0" indent="0">
              <a:buNone/>
              <a:defRPr sz="14600"/>
            </a:lvl1pPr>
            <a:lvl2pPr marL="2086748" indent="0">
              <a:buNone/>
              <a:defRPr sz="12800"/>
            </a:lvl2pPr>
            <a:lvl3pPr marL="4173497" indent="0">
              <a:buNone/>
              <a:defRPr sz="11000"/>
            </a:lvl3pPr>
            <a:lvl4pPr marL="6260245" indent="0">
              <a:buNone/>
              <a:defRPr sz="9100"/>
            </a:lvl4pPr>
            <a:lvl5pPr marL="8346993" indent="0">
              <a:buNone/>
              <a:defRPr sz="9100"/>
            </a:lvl5pPr>
            <a:lvl6pPr marL="10433737" indent="0">
              <a:buNone/>
              <a:defRPr sz="9100"/>
            </a:lvl6pPr>
            <a:lvl7pPr marL="12520486" indent="0">
              <a:buNone/>
              <a:defRPr sz="9100"/>
            </a:lvl7pPr>
            <a:lvl8pPr marL="14607234" indent="0">
              <a:buNone/>
              <a:defRPr sz="9100"/>
            </a:lvl8pPr>
            <a:lvl9pPr marL="16693982" indent="0">
              <a:buNone/>
              <a:defRPr sz="9100"/>
            </a:lvl9pPr>
          </a:lstStyle>
          <a:p>
            <a:endParaRPr lang="en-IN"/>
          </a:p>
        </p:txBody>
      </p:sp>
      <p:sp>
        <p:nvSpPr>
          <p:cNvPr id="4" name="Text Placeholder 3"/>
          <p:cNvSpPr>
            <a:spLocks noGrp="1"/>
          </p:cNvSpPr>
          <p:nvPr>
            <p:ph type="body" sz="half" idx="2"/>
          </p:nvPr>
        </p:nvSpPr>
        <p:spPr>
          <a:xfrm>
            <a:off x="8383925" y="23698293"/>
            <a:ext cx="25664160" cy="3553689"/>
          </a:xfrm>
        </p:spPr>
        <p:txBody>
          <a:bodyPr/>
          <a:lstStyle>
            <a:lvl1pPr marL="0" indent="0">
              <a:buNone/>
              <a:defRPr sz="6400"/>
            </a:lvl1pPr>
            <a:lvl2pPr marL="2086748" indent="0">
              <a:buNone/>
              <a:defRPr sz="5500"/>
            </a:lvl2pPr>
            <a:lvl3pPr marL="4173497" indent="0">
              <a:buNone/>
              <a:defRPr sz="4600"/>
            </a:lvl3pPr>
            <a:lvl4pPr marL="6260245" indent="0">
              <a:buNone/>
              <a:defRPr sz="4100"/>
            </a:lvl4pPr>
            <a:lvl5pPr marL="8346993" indent="0">
              <a:buNone/>
              <a:defRPr sz="4100"/>
            </a:lvl5pPr>
            <a:lvl6pPr marL="10433737" indent="0">
              <a:buNone/>
              <a:defRPr sz="4100"/>
            </a:lvl6pPr>
            <a:lvl7pPr marL="12520486" indent="0">
              <a:buNone/>
              <a:defRPr sz="4100"/>
            </a:lvl7pPr>
            <a:lvl8pPr marL="14607234" indent="0">
              <a:buNone/>
              <a:defRPr sz="4100"/>
            </a:lvl8pPr>
            <a:lvl9pPr marL="1669398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78D34-BBD3-48E3-9E29-FEDBE6DCDB4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122929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680" y="1212603"/>
            <a:ext cx="38496240" cy="5046663"/>
          </a:xfrm>
          <a:prstGeom prst="rect">
            <a:avLst/>
          </a:prstGeom>
        </p:spPr>
        <p:txBody>
          <a:bodyPr vert="horz" lIns="417351" tIns="208675" rIns="417351" bIns="208675"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2138680" y="7065338"/>
            <a:ext cx="38496240" cy="19983384"/>
          </a:xfrm>
          <a:prstGeom prst="rect">
            <a:avLst/>
          </a:prstGeom>
        </p:spPr>
        <p:txBody>
          <a:bodyPr vert="horz" lIns="417351" tIns="208675" rIns="417351" bIns="20867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2138680" y="28065062"/>
            <a:ext cx="9980507" cy="1612128"/>
          </a:xfrm>
          <a:prstGeom prst="rect">
            <a:avLst/>
          </a:prstGeom>
        </p:spPr>
        <p:txBody>
          <a:bodyPr vert="horz" lIns="417351" tIns="208675" rIns="417351" bIns="208675" rtlCol="0" anchor="ctr"/>
          <a:lstStyle>
            <a:lvl1pPr algn="l">
              <a:defRPr sz="5500">
                <a:solidFill>
                  <a:schemeClr val="tx1">
                    <a:tint val="75000"/>
                  </a:schemeClr>
                </a:solidFill>
              </a:defRPr>
            </a:lvl1pPr>
          </a:lstStyle>
          <a:p>
            <a:fld id="{2C178D34-BBD3-48E3-9E29-FEDBE6DCDB42}" type="datetimeFigureOut">
              <a:rPr lang="en-IN" smtClean="0"/>
              <a:t>18-01-2024</a:t>
            </a:fld>
            <a:endParaRPr lang="en-IN"/>
          </a:p>
        </p:txBody>
      </p:sp>
      <p:sp>
        <p:nvSpPr>
          <p:cNvPr id="5" name="Footer Placeholder 4"/>
          <p:cNvSpPr>
            <a:spLocks noGrp="1"/>
          </p:cNvSpPr>
          <p:nvPr>
            <p:ph type="ftr" sz="quarter" idx="3"/>
          </p:nvPr>
        </p:nvSpPr>
        <p:spPr>
          <a:xfrm>
            <a:off x="14614314" y="28065062"/>
            <a:ext cx="13544973" cy="1612128"/>
          </a:xfrm>
          <a:prstGeom prst="rect">
            <a:avLst/>
          </a:prstGeom>
        </p:spPr>
        <p:txBody>
          <a:bodyPr vert="horz" lIns="417351" tIns="208675" rIns="417351" bIns="208675"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654413" y="28065062"/>
            <a:ext cx="9980507" cy="1612128"/>
          </a:xfrm>
          <a:prstGeom prst="rect">
            <a:avLst/>
          </a:prstGeom>
        </p:spPr>
        <p:txBody>
          <a:bodyPr vert="horz" lIns="417351" tIns="208675" rIns="417351" bIns="208675" rtlCol="0" anchor="ctr"/>
          <a:lstStyle>
            <a:lvl1pPr algn="r">
              <a:defRPr sz="5500">
                <a:solidFill>
                  <a:schemeClr val="tx1">
                    <a:tint val="75000"/>
                  </a:schemeClr>
                </a:solidFill>
              </a:defRPr>
            </a:lvl1pPr>
          </a:lstStyle>
          <a:p>
            <a:fld id="{6B36328D-E538-4BC7-8D98-143FB158C7B4}" type="slidenum">
              <a:rPr lang="en-IN" smtClean="0"/>
              <a:t>‹#›</a:t>
            </a:fld>
            <a:endParaRPr lang="en-IN"/>
          </a:p>
        </p:txBody>
      </p:sp>
    </p:spTree>
    <p:extLst>
      <p:ext uri="{BB962C8B-B14F-4D97-AF65-F5344CB8AC3E}">
        <p14:creationId xmlns:p14="http://schemas.microsoft.com/office/powerpoint/2010/main" val="1081159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497" rtl="0" eaLnBrk="1" latinLnBrk="0" hangingPunct="1">
        <a:spcBef>
          <a:spcPct val="0"/>
        </a:spcBef>
        <a:buNone/>
        <a:defRPr sz="20100" kern="1200">
          <a:solidFill>
            <a:schemeClr val="tx1"/>
          </a:solidFill>
          <a:latin typeface="+mj-lt"/>
          <a:ea typeface="+mj-ea"/>
          <a:cs typeface="+mj-cs"/>
        </a:defRPr>
      </a:lvl1pPr>
    </p:titleStyle>
    <p:bodyStyle>
      <a:lvl1pPr marL="1565060" indent="-1565060" algn="l" defTabSz="4173497"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0967" indent="-1304218" algn="l" defTabSz="4173497"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6869" indent="-1043372" algn="l" defTabSz="4173497"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3617"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0365"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7114"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3862"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0610"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37354"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3497" rtl="0" eaLnBrk="1" latinLnBrk="0" hangingPunct="1">
        <a:defRPr sz="8200" kern="1200">
          <a:solidFill>
            <a:schemeClr val="tx1"/>
          </a:solidFill>
          <a:latin typeface="+mn-lt"/>
          <a:ea typeface="+mn-ea"/>
          <a:cs typeface="+mn-cs"/>
        </a:defRPr>
      </a:lvl1pPr>
      <a:lvl2pPr marL="2086748" algn="l" defTabSz="4173497" rtl="0" eaLnBrk="1" latinLnBrk="0" hangingPunct="1">
        <a:defRPr sz="8200" kern="1200">
          <a:solidFill>
            <a:schemeClr val="tx1"/>
          </a:solidFill>
          <a:latin typeface="+mn-lt"/>
          <a:ea typeface="+mn-ea"/>
          <a:cs typeface="+mn-cs"/>
        </a:defRPr>
      </a:lvl2pPr>
      <a:lvl3pPr marL="4173497" algn="l" defTabSz="4173497" rtl="0" eaLnBrk="1" latinLnBrk="0" hangingPunct="1">
        <a:defRPr sz="8200" kern="1200">
          <a:solidFill>
            <a:schemeClr val="tx1"/>
          </a:solidFill>
          <a:latin typeface="+mn-lt"/>
          <a:ea typeface="+mn-ea"/>
          <a:cs typeface="+mn-cs"/>
        </a:defRPr>
      </a:lvl3pPr>
      <a:lvl4pPr marL="6260245" algn="l" defTabSz="4173497" rtl="0" eaLnBrk="1" latinLnBrk="0" hangingPunct="1">
        <a:defRPr sz="8200" kern="1200">
          <a:solidFill>
            <a:schemeClr val="tx1"/>
          </a:solidFill>
          <a:latin typeface="+mn-lt"/>
          <a:ea typeface="+mn-ea"/>
          <a:cs typeface="+mn-cs"/>
        </a:defRPr>
      </a:lvl4pPr>
      <a:lvl5pPr marL="8346993" algn="l" defTabSz="4173497" rtl="0" eaLnBrk="1" latinLnBrk="0" hangingPunct="1">
        <a:defRPr sz="8200" kern="1200">
          <a:solidFill>
            <a:schemeClr val="tx1"/>
          </a:solidFill>
          <a:latin typeface="+mn-lt"/>
          <a:ea typeface="+mn-ea"/>
          <a:cs typeface="+mn-cs"/>
        </a:defRPr>
      </a:lvl5pPr>
      <a:lvl6pPr marL="10433737" algn="l" defTabSz="4173497" rtl="0" eaLnBrk="1" latinLnBrk="0" hangingPunct="1">
        <a:defRPr sz="8200" kern="1200">
          <a:solidFill>
            <a:schemeClr val="tx1"/>
          </a:solidFill>
          <a:latin typeface="+mn-lt"/>
          <a:ea typeface="+mn-ea"/>
          <a:cs typeface="+mn-cs"/>
        </a:defRPr>
      </a:lvl6pPr>
      <a:lvl7pPr marL="12520486" algn="l" defTabSz="4173497" rtl="0" eaLnBrk="1" latinLnBrk="0" hangingPunct="1">
        <a:defRPr sz="8200" kern="1200">
          <a:solidFill>
            <a:schemeClr val="tx1"/>
          </a:solidFill>
          <a:latin typeface="+mn-lt"/>
          <a:ea typeface="+mn-ea"/>
          <a:cs typeface="+mn-cs"/>
        </a:defRPr>
      </a:lvl7pPr>
      <a:lvl8pPr marL="14607234" algn="l" defTabSz="4173497" rtl="0" eaLnBrk="1" latinLnBrk="0" hangingPunct="1">
        <a:defRPr sz="8200" kern="1200">
          <a:solidFill>
            <a:schemeClr val="tx1"/>
          </a:solidFill>
          <a:latin typeface="+mn-lt"/>
          <a:ea typeface="+mn-ea"/>
          <a:cs typeface="+mn-cs"/>
        </a:defRPr>
      </a:lvl8pPr>
      <a:lvl9pPr marL="16693982" algn="l" defTabSz="4173497"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680" y="1212604"/>
            <a:ext cx="38496240" cy="4134296"/>
          </a:xfrm>
        </p:spPr>
        <p:txBody>
          <a:bodyPr>
            <a:normAutofit fontScale="90000"/>
          </a:bodyPr>
          <a:lstStyle/>
          <a:p>
            <a:r>
              <a:rPr lang="en-US" sz="6000" b="1" dirty="0" smtClean="0"/>
              <a:t>Energy Utilization Trends of Countries</a:t>
            </a:r>
            <a:br>
              <a:rPr lang="en-US" sz="6000" b="1" dirty="0" smtClean="0"/>
            </a:br>
            <a:r>
              <a:rPr lang="en-US" sz="4400" dirty="0" smtClean="0"/>
              <a:t>Student Name- </a:t>
            </a:r>
            <a:r>
              <a:rPr lang="en-US" sz="4000" dirty="0" smtClean="0"/>
              <a:t>Hari Bahadur Gharti Magar</a:t>
            </a:r>
            <a:br>
              <a:rPr lang="en-US" sz="4000" dirty="0" smtClean="0"/>
            </a:br>
            <a:r>
              <a:rPr lang="en-US" sz="4000" dirty="0" smtClean="0"/>
              <a:t>Student ID- 22075765</a:t>
            </a:r>
            <a:br>
              <a:rPr lang="en-US" sz="4000" dirty="0" smtClean="0"/>
            </a:br>
            <a:r>
              <a:rPr lang="en-US" sz="5400" dirty="0" smtClean="0"/>
              <a:t/>
            </a:r>
            <a:br>
              <a:rPr lang="en-US" sz="5400" dirty="0" smtClean="0"/>
            </a:br>
            <a:endParaRPr lang="en-IN" sz="5400" dirty="0"/>
          </a:p>
        </p:txBody>
      </p:sp>
      <p:sp>
        <p:nvSpPr>
          <p:cNvPr id="3" name="Content Placeholder 2"/>
          <p:cNvSpPr>
            <a:spLocks noGrp="1"/>
          </p:cNvSpPr>
          <p:nvPr>
            <p:ph idx="1"/>
          </p:nvPr>
        </p:nvSpPr>
        <p:spPr>
          <a:xfrm>
            <a:off x="2448696" y="4914851"/>
            <a:ext cx="38736304" cy="20983731"/>
          </a:xfrm>
        </p:spPr>
        <p:txBody>
          <a:bodyPr numCol="3">
            <a:normAutofit fontScale="77500" lnSpcReduction="20000"/>
          </a:bodyPr>
          <a:lstStyle/>
          <a:p>
            <a:pPr marL="0" indent="0">
              <a:buNone/>
            </a:pPr>
            <a:endParaRPr lang="en-US" sz="4400" b="1" dirty="0" smtClean="0"/>
          </a:p>
          <a:p>
            <a:pPr marL="0" indent="0">
              <a:buNone/>
            </a:pPr>
            <a:r>
              <a:rPr lang="en-US" sz="4400" b="1" dirty="0" smtClean="0"/>
              <a:t>Abstract</a:t>
            </a:r>
          </a:p>
          <a:p>
            <a:pPr marL="0" indent="0" algn="just">
              <a:buNone/>
            </a:pPr>
            <a:r>
              <a:rPr lang="en-US" sz="3600" dirty="0" smtClean="0"/>
              <a:t>A study has been performed over the application of K-means algorithm in order to conduct evaluation of cluster method. The cluster method is improvised over the dataset comprises of energy use per capita which has been withdrawn from World Bank. The main objective behind this evaluation of dataset is to explore the distinct results of energy consumption belongs to different countries.  Based-on the groups of countries formed from clustering technique, their trends of consuming the energy is recognized and insight gained. </a:t>
            </a:r>
            <a:endParaRPr lang="en-US" sz="4400" b="1" dirty="0" smtClean="0"/>
          </a:p>
          <a:p>
            <a:pPr marL="0" indent="0">
              <a:buNone/>
            </a:pPr>
            <a:r>
              <a:rPr lang="en-US" sz="4400" b="1" dirty="0" smtClean="0"/>
              <a:t>Introduction</a:t>
            </a:r>
          </a:p>
          <a:p>
            <a:pPr marL="0" indent="0" algn="just">
              <a:buNone/>
            </a:pPr>
            <a:r>
              <a:rPr lang="en-US" sz="3600" dirty="0" smtClean="0"/>
              <a:t>The sustainable development of nations along with its mutual effect over the environmental factors are determine from its energy consumption. </a:t>
            </a:r>
            <a:r>
              <a:rPr lang="en-US" sz="3600" dirty="0"/>
              <a:t> </a:t>
            </a:r>
            <a:r>
              <a:rPr lang="en-US" sz="3600" dirty="0" smtClean="0"/>
              <a:t>Subsequently, the scaling of energy consumption is accomplished via considering the Energy use per capita of that specific nation. This parameter optimizes the resource utilization, policy formulation and energy planning which is the outcome of utilization of diverse energy.  Hence, we have applied the k-means algorithm to conduct analysis over the energy use per capita reflects in the dataset. </a:t>
            </a:r>
          </a:p>
          <a:p>
            <a:pPr marL="0" indent="0">
              <a:buNone/>
            </a:pPr>
            <a:r>
              <a:rPr lang="en-US" sz="4400" b="1" dirty="0" smtClean="0"/>
              <a:t>Evaluation of Utilization of Energy</a:t>
            </a:r>
          </a:p>
          <a:p>
            <a:pPr marL="0" indent="0" algn="just">
              <a:buNone/>
            </a:pPr>
            <a:r>
              <a:rPr lang="en-US" sz="3600" dirty="0" smtClean="0"/>
              <a:t>Data belongs to energy used per capita of different years correlates its values with each other have been obtained before  implementing the cluster technique. The figure is shown as:</a:t>
            </a:r>
          </a:p>
          <a:p>
            <a:pPr marL="0" indent="0">
              <a:lnSpc>
                <a:spcPct val="150000"/>
              </a:lnSpc>
              <a:buNone/>
            </a:pPr>
            <a:endParaRPr lang="en-US" sz="3600" dirty="0" smtClean="0"/>
          </a:p>
          <a:p>
            <a:pPr marL="0" indent="0">
              <a:lnSpc>
                <a:spcPct val="150000"/>
              </a:lnSpc>
              <a:buNone/>
            </a:pPr>
            <a:endParaRPr lang="en-US" sz="3600" dirty="0" smtClean="0"/>
          </a:p>
          <a:p>
            <a:pPr marL="0" indent="0">
              <a:lnSpc>
                <a:spcPct val="150000"/>
              </a:lnSpc>
              <a:buNone/>
            </a:pPr>
            <a:endParaRPr lang="en-US" sz="3600" dirty="0"/>
          </a:p>
          <a:p>
            <a:pPr marL="0" indent="0">
              <a:lnSpc>
                <a:spcPct val="150000"/>
              </a:lnSpc>
              <a:buNone/>
            </a:pPr>
            <a:endParaRPr lang="en-US" sz="3600" dirty="0" smtClean="0"/>
          </a:p>
          <a:p>
            <a:pPr marL="0" indent="0">
              <a:lnSpc>
                <a:spcPct val="150000"/>
              </a:lnSpc>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r>
              <a:rPr lang="en-US" sz="3600" dirty="0" smtClean="0"/>
              <a:t>The correlation exhibit the connection of one data with another when we analyze through different years. Each correlation reaches nearly to 1 between the two years. Based on these multiple correlations between the pairs of years,  a scatter plot of energy utilization per capita has been designed. </a:t>
            </a:r>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r>
              <a:rPr lang="en-US" sz="3600" dirty="0" smtClean="0"/>
              <a:t>It has been observed that the utilization  of energy per capita   becomes concentrated showing lower value for the various pairs of year if the year 2015 is excluded. </a:t>
            </a:r>
          </a:p>
          <a:p>
            <a:pPr marL="0" indent="0" algn="just">
              <a:buNone/>
            </a:pPr>
            <a:r>
              <a:rPr lang="en-US" sz="3600" dirty="0" smtClean="0"/>
              <a:t>Likewise, a cluster has been formed on the basis of values of energy utilization ranges from the year 1990 to 2010. It has been noticed that the utilization of energy happened below 5000 Kg oil among most of the nations which is clustered over 0.  In addition, it has been explored that 3 nation’s energy utilizations found to be less than 3000 Kg oil. Moreover, the consumption of oil or energy value becomes higher than 5000 KG by the year it reached to 2010. </a:t>
            </a:r>
          </a:p>
          <a:p>
            <a:pPr marL="0" indent="0">
              <a:lnSpc>
                <a:spcPct val="150000"/>
              </a:lnSpc>
              <a:buNone/>
            </a:pPr>
            <a:endParaRPr lang="en-US" sz="4400" b="1" dirty="0" smtClean="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smtClean="0"/>
          </a:p>
          <a:p>
            <a:pPr marL="0" indent="0">
              <a:lnSpc>
                <a:spcPct val="110000"/>
              </a:lnSpc>
              <a:buNone/>
            </a:pPr>
            <a:r>
              <a:rPr lang="en-US" sz="3600" dirty="0" smtClean="0"/>
              <a:t>The changing trends of energy use per capita has been obtained for South Africa, Zimbabwe and Argentina of African continents. These are mentioned below:   </a:t>
            </a:r>
            <a:endParaRPr lang="en-US" sz="3900"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smtClean="0"/>
          </a:p>
          <a:p>
            <a:pPr marL="0" indent="0">
              <a:lnSpc>
                <a:spcPct val="150000"/>
              </a:lnSpc>
              <a:buNone/>
            </a:pPr>
            <a:r>
              <a:rPr lang="en-US" sz="4400" b="1" dirty="0" smtClean="0"/>
              <a:t>Conclusion</a:t>
            </a:r>
          </a:p>
          <a:p>
            <a:pPr marL="0" indent="0">
              <a:lnSpc>
                <a:spcPct val="120000"/>
              </a:lnSpc>
              <a:buNone/>
            </a:pPr>
            <a:r>
              <a:rPr lang="en-US" sz="3600" dirty="0" smtClean="0"/>
              <a:t>From the study, it has been concluded that the implementation of clustering technique to the chosen dataset has successfully presents the trends of energy consumption in distinct nations. It explores the differential factors and similar attributes of energy consumption per capita  along the nations. It is found that the consumption of energy has increased globally with the increasing years emphasizing the governmental bodies to take initiative.</a:t>
            </a:r>
          </a:p>
          <a:p>
            <a:pPr marL="0" indent="0">
              <a:lnSpc>
                <a:spcPct val="150000"/>
              </a:lnSpc>
              <a:buNone/>
            </a:pPr>
            <a:endParaRPr lang="en-US" sz="4400" b="1" dirty="0"/>
          </a:p>
          <a:p>
            <a:pPr marL="0" indent="0">
              <a:lnSpc>
                <a:spcPct val="150000"/>
              </a:lnSpc>
              <a:buNone/>
            </a:pPr>
            <a:endParaRPr lang="en-IN" sz="4400"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808" y="13180293"/>
            <a:ext cx="8712968" cy="593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4192" y="5850955"/>
            <a:ext cx="11113305" cy="6840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30216" y="16261130"/>
            <a:ext cx="10897281" cy="6367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15592" y="16148099"/>
            <a:ext cx="10153128"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22633" y="6094689"/>
            <a:ext cx="10153128"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3823" y="11142538"/>
            <a:ext cx="9793088"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2160664" y="26157211"/>
            <a:ext cx="38092232" cy="17281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GitHub Source</a:t>
            </a:r>
            <a:r>
              <a:rPr lang="en-US" sz="3600" b="1" dirty="0">
                <a:solidFill>
                  <a:schemeClr val="tx1"/>
                </a:solidFill>
              </a:rPr>
              <a:t>: </a:t>
            </a:r>
            <a:r>
              <a:rPr lang="en-US" sz="3600" dirty="0">
                <a:solidFill>
                  <a:schemeClr val="tx1"/>
                </a:solidFill>
              </a:rPr>
              <a:t>https://github.com/harimagar/Applied-Data-Science-1.git</a:t>
            </a:r>
            <a:endParaRPr lang="en-IN" sz="3600" dirty="0">
              <a:solidFill>
                <a:schemeClr val="tx1"/>
              </a:solidFill>
            </a:endParaRPr>
          </a:p>
        </p:txBody>
      </p:sp>
    </p:spTree>
    <p:extLst>
      <p:ext uri="{BB962C8B-B14F-4D97-AF65-F5344CB8AC3E}">
        <p14:creationId xmlns:p14="http://schemas.microsoft.com/office/powerpoint/2010/main" val="270143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490</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Energy Utilization Trends of Countries Student Name- Hari Bahadur Gharti Magar Student ID- 22075765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ucentricpc@outlook.com</dc:creator>
  <cp:lastModifiedBy>HP</cp:lastModifiedBy>
  <cp:revision>44</cp:revision>
  <dcterms:created xsi:type="dcterms:W3CDTF">2024-01-12T06:38:09Z</dcterms:created>
  <dcterms:modified xsi:type="dcterms:W3CDTF">2024-01-18T14:09:01Z</dcterms:modified>
</cp:coreProperties>
</file>