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2" r:id="rId6"/>
    <p:sldId id="263" r:id="rId7"/>
    <p:sldId id="264" r:id="rId8"/>
    <p:sldId id="266" r:id="rId9"/>
    <p:sldId id="267" r:id="rId10"/>
    <p:sldId id="268" r:id="rId11"/>
    <p:sldId id="259" r:id="rId12"/>
  </p:sldIdLst>
  <p:sldSz cx="12192000" cy="6858000"/>
  <p:notesSz cx="6797675" cy="9928225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vsnitt" id="{227D27D6-46BB-4513-9BCC-7577158CDDD4}">
          <p14:sldIdLst>
            <p14:sldId id="256"/>
            <p14:sldId id="261"/>
            <p14:sldId id="257"/>
            <p14:sldId id="258"/>
            <p14:sldId id="262"/>
            <p14:sldId id="263"/>
            <p14:sldId id="264"/>
            <p14:sldId id="266"/>
            <p14:sldId id="267"/>
            <p14:sldId id="26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50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9AA7811-1716-180A-15F2-54C029FBA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07D8ED22-0772-6849-402B-E6FCE88FB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7C621A4-0F69-77CA-C2D2-8D17C65C7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9ACA-88D6-445A-B075-F6BA6EF0D87F}" type="datetimeFigureOut">
              <a:rPr lang="sv-SE" smtClean="0"/>
              <a:t>2024-10-26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E96FB64-3360-078D-73BE-512B806C3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19B5EDD-EBBB-2ED9-C01B-CBD4BD11D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7AB6E-9DF6-44AD-A704-CDD719FCF27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74061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9CAC9CA-2671-24E9-2E59-845135A39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C9A335B5-320C-ED7F-4239-8EE3C85D4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4CFAAAB-319A-F465-ADD4-9C99E0636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9ACA-88D6-445A-B075-F6BA6EF0D87F}" type="datetimeFigureOut">
              <a:rPr lang="sv-SE" smtClean="0"/>
              <a:t>2024-10-26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8441DFE-EC00-E20F-9DD7-DE9D573FA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5465F23-A99F-9149-6C16-C9C475074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7AB6E-9DF6-44AD-A704-CDD719FCF27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3202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A2711BDC-C1B3-7039-081E-8EE9C16054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83413990-6244-FEC1-B264-BB2345B3B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722D1D8-68A7-DCAB-CF25-45B4194A5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9ACA-88D6-445A-B075-F6BA6EF0D87F}" type="datetimeFigureOut">
              <a:rPr lang="sv-SE" smtClean="0"/>
              <a:t>2024-10-26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B42507A-CC74-429A-3B71-4C96CBFAE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1946F59-1753-325A-74E8-D776EDC9B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7AB6E-9DF6-44AD-A704-CDD719FCF27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83110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E4A967C-0DE8-F91F-3B87-6FD2AED6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142AE58-31F4-9ACC-3E4C-152F8721E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176ECAA-FF39-0FB5-006E-9F2FA5F51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9ACA-88D6-445A-B075-F6BA6EF0D87F}" type="datetimeFigureOut">
              <a:rPr lang="sv-SE" smtClean="0"/>
              <a:t>2024-10-26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DC15B51-EFBB-2E0F-32DC-E7D585A43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29C8E1C-DB19-6C48-7065-F225A6128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7AB6E-9DF6-44AD-A704-CDD719FCF27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05268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F7B2A9C-261A-881F-3517-2C011D0A4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0ED4144D-E583-FFBD-A68C-DA189ADB2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DF30768-4497-90CE-1E58-634B7E118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9ACA-88D6-445A-B075-F6BA6EF0D87F}" type="datetimeFigureOut">
              <a:rPr lang="sv-SE" smtClean="0"/>
              <a:t>2024-10-26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E952C4C-593F-3113-3F9E-3A78F6D97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5ACAD62-11E4-2F64-35C8-11907DE87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7AB6E-9DF6-44AD-A704-CDD719FCF27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05862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69E72EC-D991-CC27-08BF-67B8837EC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BA69CB6-713E-8490-7F87-C01AF3CDD0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139E296-8AA2-087B-C530-AE8DA49AE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BA0FD930-7CB1-B202-FB17-81EAD6EA0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9ACA-88D6-445A-B075-F6BA6EF0D87F}" type="datetimeFigureOut">
              <a:rPr lang="sv-SE" smtClean="0"/>
              <a:t>2024-10-26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52907EFF-D73E-AC2A-7568-B416A2B5E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39221F1C-65F6-C907-55D7-C786049B5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7AB6E-9DF6-44AD-A704-CDD719FCF27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79397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6F0EC0B-B378-0AAF-3FFD-80F19DE59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A8AE44-4AD9-5610-1818-698413441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9CF90572-25E3-E56E-5B76-917B6532C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B5C2F287-50DD-C137-5C8B-B161CDA99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522CB250-20D4-1E37-7D8C-05C4C9B39E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187E42-DB8F-5CA6-CDAF-9DD25639E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9ACA-88D6-445A-B075-F6BA6EF0D87F}" type="datetimeFigureOut">
              <a:rPr lang="sv-SE" smtClean="0"/>
              <a:t>2024-10-26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D26E51B3-F499-F19E-0531-EF214DC4F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6B26BA77-8D68-9A85-EE3F-5BD30506E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7AB6E-9DF6-44AD-A704-CDD719FCF27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23730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835BE85-17F7-5A20-EEBE-0BD74B1AF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F41CF032-6FE3-1BE4-9120-88C7F4769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9ACA-88D6-445A-B075-F6BA6EF0D87F}" type="datetimeFigureOut">
              <a:rPr lang="sv-SE" smtClean="0"/>
              <a:t>2024-10-26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4BB1C8C-1ED4-C979-BB64-54A77B4C9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E9175EC-B1CF-1195-131A-504F01CAC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7AB6E-9DF6-44AD-A704-CDD719FCF27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9991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8290BB81-4D23-1EE8-A058-862E97DB9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9ACA-88D6-445A-B075-F6BA6EF0D87F}" type="datetimeFigureOut">
              <a:rPr lang="sv-SE" smtClean="0"/>
              <a:t>2024-10-26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5B66C1FB-DEDC-5854-DB11-1E54723B8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16228A62-32A7-0EF5-D90C-53A3187A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7AB6E-9DF6-44AD-A704-CDD719FCF27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509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078632E-D88E-9E97-7772-41E040DFF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7E778AD-9E24-26FF-8516-288D8E416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710C8CE-25A4-F60C-F0AE-0CD391395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5D2428E1-08E0-E0CC-435C-D47B15B62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9ACA-88D6-445A-B075-F6BA6EF0D87F}" type="datetimeFigureOut">
              <a:rPr lang="sv-SE" smtClean="0"/>
              <a:t>2024-10-26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0B8A24F-1919-6269-0F0E-5A4C14481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DDCC16AC-DFCA-B2F5-4ECC-AFBBE8569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7AB6E-9DF6-44AD-A704-CDD719FCF27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68765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09E19A4-3423-92D6-6EE8-91B78A0A5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6A697C49-3E1A-70FA-0C98-854567654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869CE88-62AF-890E-5CC6-698C56C98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5C747424-AA3F-088C-7201-D799DD309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9ACA-88D6-445A-B075-F6BA6EF0D87F}" type="datetimeFigureOut">
              <a:rPr lang="sv-SE" smtClean="0"/>
              <a:t>2024-10-26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CF7678BA-0C50-0C7D-9B08-171445DF0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B6A8F6A6-92A9-23DF-D5E5-357B2E7AF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7AB6E-9DF6-44AD-A704-CDD719FCF27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05473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11C76A2-972B-012A-FF9B-3F93AB65E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0B9C79B3-42A8-3C5F-CA91-9F9E8CD4D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C0B846D-F6D6-0677-8A6F-0CC4EA76FF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B9ACA-88D6-445A-B075-F6BA6EF0D87F}" type="datetimeFigureOut">
              <a:rPr lang="sv-SE" smtClean="0"/>
              <a:t>2024-10-26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4CEE053-C7D3-D969-2276-508FA52084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3FD10AA-93AB-7EBB-788D-CF180D992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7AB6E-9DF6-44AD-A704-CDD719FCF27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7479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FD87426C-9100-253C-5BC6-79C9B37B8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280" y="2406"/>
            <a:ext cx="4407553" cy="6858000"/>
          </a:xfrm>
          <a:prstGeom prst="rect">
            <a:avLst/>
          </a:prstGeo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59390E3F-80D8-FB30-4D8E-05F58B6B0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655" y="0"/>
            <a:ext cx="32968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551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B397E54-366F-84C5-4B27-665E83685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is </a:t>
            </a:r>
            <a:r>
              <a:rPr lang="sv-SE" dirty="0" err="1"/>
              <a:t>stored</a:t>
            </a:r>
            <a:r>
              <a:rPr lang="sv-SE" dirty="0"/>
              <a:t>? </a:t>
            </a:r>
            <a:r>
              <a:rPr lang="sv-SE" dirty="0" err="1"/>
              <a:t>Example</a:t>
            </a:r>
            <a:endParaRPr lang="sv-SE" dirty="0"/>
          </a:p>
        </p:txBody>
      </p:sp>
      <p:pic>
        <p:nvPicPr>
          <p:cNvPr id="9" name="Bildobjekt 8">
            <a:extLst>
              <a:ext uri="{FF2B5EF4-FFF2-40B4-BE49-F238E27FC236}">
                <a16:creationId xmlns:a16="http://schemas.microsoft.com/office/drawing/2014/main" id="{467D7340-6342-0BD2-9347-A86BEC1CB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8169"/>
            <a:ext cx="75147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75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E1545CB-82A4-4029-088C-5291B6059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Standards and </a:t>
            </a:r>
            <a:r>
              <a:rPr lang="sv-SE" dirty="0" err="1"/>
              <a:t>requirements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A615DFF-7AF1-F986-00D8-51F82F048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How</a:t>
            </a:r>
            <a:r>
              <a:rPr lang="sv-SE" dirty="0"/>
              <a:t> is the </a:t>
            </a:r>
            <a:r>
              <a:rPr lang="sv-SE" dirty="0" err="1"/>
              <a:t>signing</a:t>
            </a:r>
            <a:r>
              <a:rPr lang="sv-SE" dirty="0"/>
              <a:t> </a:t>
            </a:r>
            <a:r>
              <a:rPr lang="sv-SE" dirty="0" err="1"/>
              <a:t>performed</a:t>
            </a:r>
            <a:r>
              <a:rPr lang="sv-SE" dirty="0"/>
              <a:t> and </a:t>
            </a:r>
            <a:r>
              <a:rPr lang="sv-SE" dirty="0" err="1"/>
              <a:t>what</a:t>
            </a:r>
            <a:r>
              <a:rPr lang="sv-SE" dirty="0"/>
              <a:t> is </a:t>
            </a:r>
            <a:r>
              <a:rPr lang="sv-SE" dirty="0" err="1"/>
              <a:t>required</a:t>
            </a:r>
            <a:r>
              <a:rPr lang="sv-SE" dirty="0"/>
              <a:t> by a </a:t>
            </a:r>
            <a:r>
              <a:rPr lang="sv-SE" dirty="0" err="1"/>
              <a:t>signing</a:t>
            </a:r>
            <a:r>
              <a:rPr lang="sv-SE" dirty="0"/>
              <a:t> service</a:t>
            </a:r>
          </a:p>
          <a:p>
            <a:pPr lvl="1"/>
            <a:r>
              <a:rPr lang="sv-SE" dirty="0"/>
              <a:t>No </a:t>
            </a:r>
            <a:r>
              <a:rPr lang="sv-SE" dirty="0" err="1"/>
              <a:t>cost</a:t>
            </a:r>
            <a:endParaRPr lang="sv-SE" dirty="0"/>
          </a:p>
          <a:p>
            <a:pPr lvl="1"/>
            <a:r>
              <a:rPr lang="sv-SE" dirty="0" err="1"/>
              <a:t>Open</a:t>
            </a:r>
            <a:r>
              <a:rPr lang="sv-SE" dirty="0"/>
              <a:t> source</a:t>
            </a:r>
          </a:p>
          <a:p>
            <a:pPr lvl="1"/>
            <a:r>
              <a:rPr lang="sv-SE" dirty="0"/>
              <a:t>No marketing</a:t>
            </a:r>
          </a:p>
          <a:p>
            <a:pPr lvl="1"/>
            <a:r>
              <a:rPr lang="sv-SE" dirty="0"/>
              <a:t>No </a:t>
            </a:r>
            <a:r>
              <a:rPr lang="sv-SE" dirty="0" err="1"/>
              <a:t>tracking</a:t>
            </a:r>
            <a:endParaRPr lang="sv-SE" dirty="0"/>
          </a:p>
          <a:p>
            <a:r>
              <a:rPr lang="sv-SE" dirty="0" err="1"/>
              <a:t>What</a:t>
            </a:r>
            <a:r>
              <a:rPr lang="sv-SE" dirty="0"/>
              <a:t> is </a:t>
            </a:r>
            <a:r>
              <a:rPr lang="sv-SE" dirty="0" err="1"/>
              <a:t>required</a:t>
            </a:r>
            <a:r>
              <a:rPr lang="sv-SE" dirty="0"/>
              <a:t> by an </a:t>
            </a:r>
            <a:r>
              <a:rPr lang="sv-SE" dirty="0" err="1"/>
              <a:t>identity</a:t>
            </a:r>
            <a:r>
              <a:rPr lang="sv-SE" dirty="0"/>
              <a:t> </a:t>
            </a:r>
            <a:r>
              <a:rPr lang="sv-SE" dirty="0" err="1"/>
              <a:t>provider</a:t>
            </a:r>
            <a:endParaRPr lang="sv-SE" dirty="0"/>
          </a:p>
          <a:p>
            <a:pPr lvl="1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485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33353492-CD45-5E6E-D105-0AB5CE26D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43" y="0"/>
            <a:ext cx="113041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481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6">
            <a:extLst>
              <a:ext uri="{FF2B5EF4-FFF2-40B4-BE49-F238E27FC236}">
                <a16:creationId xmlns:a16="http://schemas.microsoft.com/office/drawing/2014/main" id="{C150E050-EB93-2D9B-7BD6-1395505C7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069" y="0"/>
            <a:ext cx="38018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0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objekt 14">
            <a:extLst>
              <a:ext uri="{FF2B5EF4-FFF2-40B4-BE49-F238E27FC236}">
                <a16:creationId xmlns:a16="http://schemas.microsoft.com/office/drawing/2014/main" id="{3C2AD9ED-CD31-71B6-BF56-60C479B95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60" y="0"/>
            <a:ext cx="8585735" cy="1562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351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9F34CAA-3130-5A47-0C03-07AA5A754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User</a:t>
            </a:r>
            <a:r>
              <a:rPr lang="sv-SE" dirty="0"/>
              <a:t> </a:t>
            </a:r>
            <a:r>
              <a:rPr lang="sv-SE" dirty="0" err="1"/>
              <a:t>flow</a:t>
            </a:r>
            <a:r>
              <a:rPr lang="sv-SE" dirty="0"/>
              <a:t>: Reading</a:t>
            </a:r>
          </a:p>
        </p:txBody>
      </p:sp>
      <p:pic>
        <p:nvPicPr>
          <p:cNvPr id="9" name="Bildobjekt 8">
            <a:extLst>
              <a:ext uri="{FF2B5EF4-FFF2-40B4-BE49-F238E27FC236}">
                <a16:creationId xmlns:a16="http://schemas.microsoft.com/office/drawing/2014/main" id="{C22E525E-BB48-E308-9030-FC8B0E642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957" y="4015100"/>
            <a:ext cx="671813" cy="671813"/>
          </a:xfrm>
          <a:prstGeom prst="rect">
            <a:avLst/>
          </a:prstGeom>
        </p:spPr>
      </p:pic>
      <p:pic>
        <p:nvPicPr>
          <p:cNvPr id="10" name="Bildobjekt 9">
            <a:extLst>
              <a:ext uri="{FF2B5EF4-FFF2-40B4-BE49-F238E27FC236}">
                <a16:creationId xmlns:a16="http://schemas.microsoft.com/office/drawing/2014/main" id="{8C487381-9DF9-1C15-0CDC-CD2F497139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62" y="2294267"/>
            <a:ext cx="2280386" cy="4113480"/>
          </a:xfrm>
          <a:prstGeom prst="rect">
            <a:avLst/>
          </a:prstGeom>
        </p:spPr>
      </p:pic>
      <p:sp>
        <p:nvSpPr>
          <p:cNvPr id="15" name="Rubrik 1">
            <a:extLst>
              <a:ext uri="{FF2B5EF4-FFF2-40B4-BE49-F238E27FC236}">
                <a16:creationId xmlns:a16="http://schemas.microsoft.com/office/drawing/2014/main" id="{04A13416-C7F0-704A-E743-A48820DF14E8}"/>
              </a:ext>
            </a:extLst>
          </p:cNvPr>
          <p:cNvSpPr txBox="1">
            <a:spLocks/>
          </p:cNvSpPr>
          <p:nvPr/>
        </p:nvSpPr>
        <p:spPr>
          <a:xfrm>
            <a:off x="890562" y="1784233"/>
            <a:ext cx="1805137" cy="339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dirty="0" err="1"/>
              <a:t>Any</a:t>
            </a:r>
            <a:r>
              <a:rPr lang="sv-SE" dirty="0"/>
              <a:t> </a:t>
            </a:r>
            <a:r>
              <a:rPr lang="sv-SE" dirty="0" err="1"/>
              <a:t>webpage</a:t>
            </a:r>
            <a:endParaRPr lang="sv-SE" dirty="0"/>
          </a:p>
        </p:txBody>
      </p:sp>
      <p:sp>
        <p:nvSpPr>
          <p:cNvPr id="16" name="Rubrik 1">
            <a:extLst>
              <a:ext uri="{FF2B5EF4-FFF2-40B4-BE49-F238E27FC236}">
                <a16:creationId xmlns:a16="http://schemas.microsoft.com/office/drawing/2014/main" id="{A98D51DC-47B7-FEC3-F4B8-91BE2D47BF76}"/>
              </a:ext>
            </a:extLst>
          </p:cNvPr>
          <p:cNvSpPr txBox="1">
            <a:spLocks/>
          </p:cNvSpPr>
          <p:nvPr/>
        </p:nvSpPr>
        <p:spPr>
          <a:xfrm>
            <a:off x="3926130" y="1784232"/>
            <a:ext cx="1805137" cy="339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dirty="0" err="1"/>
              <a:t>Click</a:t>
            </a:r>
            <a:r>
              <a:rPr lang="sv-SE" dirty="0"/>
              <a:t> or </a:t>
            </a:r>
            <a:r>
              <a:rPr lang="sv-SE" dirty="0" err="1"/>
              <a:t>scan</a:t>
            </a:r>
            <a:endParaRPr lang="sv-SE" dirty="0"/>
          </a:p>
        </p:txBody>
      </p:sp>
      <p:sp>
        <p:nvSpPr>
          <p:cNvPr id="17" name="Rubrik 1">
            <a:extLst>
              <a:ext uri="{FF2B5EF4-FFF2-40B4-BE49-F238E27FC236}">
                <a16:creationId xmlns:a16="http://schemas.microsoft.com/office/drawing/2014/main" id="{D0CAACA4-6EEA-DD51-2092-E6D173D31D64}"/>
              </a:ext>
            </a:extLst>
          </p:cNvPr>
          <p:cNvSpPr txBox="1">
            <a:spLocks/>
          </p:cNvSpPr>
          <p:nvPr/>
        </p:nvSpPr>
        <p:spPr>
          <a:xfrm>
            <a:off x="6426703" y="1784232"/>
            <a:ext cx="1805137" cy="339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dirty="0" err="1"/>
              <a:t>View</a:t>
            </a:r>
            <a:r>
              <a:rPr lang="sv-SE" dirty="0"/>
              <a:t> in </a:t>
            </a:r>
            <a:r>
              <a:rPr lang="sv-SE" dirty="0" err="1"/>
              <a:t>app</a:t>
            </a:r>
            <a:endParaRPr lang="sv-SE" dirty="0"/>
          </a:p>
        </p:txBody>
      </p:sp>
      <p:pic>
        <p:nvPicPr>
          <p:cNvPr id="18" name="Bildobjekt 17">
            <a:extLst>
              <a:ext uri="{FF2B5EF4-FFF2-40B4-BE49-F238E27FC236}">
                <a16:creationId xmlns:a16="http://schemas.microsoft.com/office/drawing/2014/main" id="{E5CF3AF7-A169-0DAE-2C7E-E1FE07CC49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481" y="2294267"/>
            <a:ext cx="2280386" cy="4151310"/>
          </a:xfrm>
          <a:prstGeom prst="rect">
            <a:avLst/>
          </a:prstGeom>
        </p:spPr>
      </p:pic>
      <p:cxnSp>
        <p:nvCxnSpPr>
          <p:cNvPr id="20" name="Rak pilkoppling 19">
            <a:extLst>
              <a:ext uri="{FF2B5EF4-FFF2-40B4-BE49-F238E27FC236}">
                <a16:creationId xmlns:a16="http://schemas.microsoft.com/office/drawing/2014/main" id="{99899783-0B35-D362-C2C8-880DAF481747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3170948" y="4351007"/>
            <a:ext cx="11570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ak pilkoppling 21">
            <a:extLst>
              <a:ext uri="{FF2B5EF4-FFF2-40B4-BE49-F238E27FC236}">
                <a16:creationId xmlns:a16="http://schemas.microsoft.com/office/drawing/2014/main" id="{10523079-CEFC-F5E0-EB5B-F20521D3ED80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4999770" y="4351007"/>
            <a:ext cx="1407711" cy="18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329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9F34CAA-3130-5A47-0C03-07AA5A754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User</a:t>
            </a:r>
            <a:r>
              <a:rPr lang="sv-SE" dirty="0"/>
              <a:t> </a:t>
            </a:r>
            <a:r>
              <a:rPr lang="sv-SE" dirty="0" err="1"/>
              <a:t>flow</a:t>
            </a:r>
            <a:r>
              <a:rPr lang="sv-SE" dirty="0"/>
              <a:t>: </a:t>
            </a:r>
            <a:r>
              <a:rPr lang="sv-SE" dirty="0" err="1"/>
              <a:t>Signing</a:t>
            </a:r>
            <a:endParaRPr lang="sv-SE" dirty="0"/>
          </a:p>
        </p:txBody>
      </p:sp>
      <p:pic>
        <p:nvPicPr>
          <p:cNvPr id="9" name="Bildobjekt 8">
            <a:extLst>
              <a:ext uri="{FF2B5EF4-FFF2-40B4-BE49-F238E27FC236}">
                <a16:creationId xmlns:a16="http://schemas.microsoft.com/office/drawing/2014/main" id="{BA425129-0434-5A03-05BA-322B358B7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095" y="1471927"/>
            <a:ext cx="4312116" cy="2462186"/>
          </a:xfrm>
          <a:prstGeom prst="rect">
            <a:avLst/>
          </a:prstGeom>
        </p:spPr>
      </p:pic>
      <p:sp>
        <p:nvSpPr>
          <p:cNvPr id="10" name="Rubrik 1">
            <a:extLst>
              <a:ext uri="{FF2B5EF4-FFF2-40B4-BE49-F238E27FC236}">
                <a16:creationId xmlns:a16="http://schemas.microsoft.com/office/drawing/2014/main" id="{AAFF0D0A-E21F-21D2-5CD5-BE23E1DE2FD2}"/>
              </a:ext>
            </a:extLst>
          </p:cNvPr>
          <p:cNvSpPr txBox="1">
            <a:spLocks/>
          </p:cNvSpPr>
          <p:nvPr/>
        </p:nvSpPr>
        <p:spPr>
          <a:xfrm>
            <a:off x="890563" y="1784233"/>
            <a:ext cx="5404362" cy="4452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sv-SE" sz="2400" dirty="0" err="1"/>
              <a:t>Write</a:t>
            </a:r>
            <a:r>
              <a:rPr lang="sv-SE" sz="2400" dirty="0"/>
              <a:t> text, </a:t>
            </a:r>
            <a:r>
              <a:rPr lang="sv-SE" sz="2400" dirty="0" err="1"/>
              <a:t>adding</a:t>
            </a:r>
            <a:r>
              <a:rPr lang="sv-SE" sz="2400" dirty="0"/>
              <a:t> images and </a:t>
            </a:r>
            <a:r>
              <a:rPr lang="sv-SE" sz="2400" dirty="0" err="1"/>
              <a:t>links</a:t>
            </a:r>
            <a:endParaRPr lang="sv-SE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sv-SE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sv-SE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sv-SE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sv-SE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sv-SE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sv-SE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sv-SE" sz="2400" dirty="0"/>
              <a:t>Press ”</a:t>
            </a:r>
            <a:r>
              <a:rPr lang="sv-SE" sz="2400" dirty="0" err="1"/>
              <a:t>sign</a:t>
            </a:r>
            <a:r>
              <a:rPr lang="sv-SE" sz="2400" dirty="0"/>
              <a:t>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sv-SE" sz="2400" dirty="0"/>
              <a:t>Login </a:t>
            </a:r>
            <a:r>
              <a:rPr lang="sv-SE" sz="2400" dirty="0" err="1"/>
              <a:t>with</a:t>
            </a:r>
            <a:r>
              <a:rPr lang="sv-SE" sz="2400" dirty="0"/>
              <a:t> </a:t>
            </a:r>
            <a:r>
              <a:rPr lang="sv-SE" sz="2400" dirty="0" err="1"/>
              <a:t>your</a:t>
            </a:r>
            <a:r>
              <a:rPr lang="sv-SE" sz="2400" dirty="0"/>
              <a:t> </a:t>
            </a:r>
            <a:r>
              <a:rPr lang="sv-SE" sz="2400" dirty="0" err="1"/>
              <a:t>Identity</a:t>
            </a:r>
            <a:r>
              <a:rPr lang="sv-SE" sz="2400" dirty="0"/>
              <a:t> </a:t>
            </a:r>
            <a:r>
              <a:rPr lang="sv-SE" sz="2400" dirty="0" err="1"/>
              <a:t>Provider</a:t>
            </a:r>
            <a:r>
              <a:rPr lang="sv-SE" sz="2400" dirty="0"/>
              <a:t> to </a:t>
            </a:r>
            <a:r>
              <a:rPr lang="sv-SE" sz="2400" dirty="0" err="1"/>
              <a:t>sign</a:t>
            </a:r>
            <a:endParaRPr lang="sv-SE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sv-SE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sv-SE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sv-SE" sz="2400" dirty="0"/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7E7A7ABA-7477-B126-8CD6-32B614929108}"/>
              </a:ext>
            </a:extLst>
          </p:cNvPr>
          <p:cNvSpPr/>
          <p:nvPr/>
        </p:nvSpPr>
        <p:spPr>
          <a:xfrm>
            <a:off x="9914021" y="3667226"/>
            <a:ext cx="693019" cy="1636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Sign</a:t>
            </a: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D1053A19-7F5D-70C6-E064-CDD136DEF645}"/>
              </a:ext>
            </a:extLst>
          </p:cNvPr>
          <p:cNvSpPr/>
          <p:nvPr/>
        </p:nvSpPr>
        <p:spPr>
          <a:xfrm>
            <a:off x="6436095" y="4514248"/>
            <a:ext cx="3477926" cy="6833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800"/>
              <a:t>Google, Microsoft, universities etc</a:t>
            </a:r>
            <a:endParaRPr lang="sv-SE" sz="1800" dirty="0"/>
          </a:p>
        </p:txBody>
      </p:sp>
    </p:spTree>
    <p:extLst>
      <p:ext uri="{BB962C8B-B14F-4D97-AF65-F5344CB8AC3E}">
        <p14:creationId xmlns:p14="http://schemas.microsoft.com/office/powerpoint/2010/main" val="1319584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9F34CAA-3130-5A47-0C03-07AA5A754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Who</a:t>
            </a:r>
            <a:r>
              <a:rPr lang="sv-SE" dirty="0"/>
              <a:t> </a:t>
            </a:r>
            <a:r>
              <a:rPr lang="sv-SE" dirty="0" err="1"/>
              <a:t>does</a:t>
            </a:r>
            <a:r>
              <a:rPr lang="sv-SE" dirty="0"/>
              <a:t> </a:t>
            </a:r>
            <a:r>
              <a:rPr lang="sv-SE" dirty="0" err="1"/>
              <a:t>what</a:t>
            </a:r>
            <a:r>
              <a:rPr lang="sv-SE" dirty="0"/>
              <a:t>? Reading</a:t>
            </a:r>
          </a:p>
        </p:txBody>
      </p:sp>
      <p:pic>
        <p:nvPicPr>
          <p:cNvPr id="9" name="Bildobjekt 8">
            <a:extLst>
              <a:ext uri="{FF2B5EF4-FFF2-40B4-BE49-F238E27FC236}">
                <a16:creationId xmlns:a16="http://schemas.microsoft.com/office/drawing/2014/main" id="{C22E525E-BB48-E308-9030-FC8B0E642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957" y="4015100"/>
            <a:ext cx="671813" cy="671813"/>
          </a:xfrm>
          <a:prstGeom prst="rect">
            <a:avLst/>
          </a:prstGeom>
        </p:spPr>
      </p:pic>
      <p:pic>
        <p:nvPicPr>
          <p:cNvPr id="10" name="Bildobjekt 9">
            <a:extLst>
              <a:ext uri="{FF2B5EF4-FFF2-40B4-BE49-F238E27FC236}">
                <a16:creationId xmlns:a16="http://schemas.microsoft.com/office/drawing/2014/main" id="{8C487381-9DF9-1C15-0CDC-CD2F497139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62" y="2294267"/>
            <a:ext cx="2280386" cy="4113480"/>
          </a:xfrm>
          <a:prstGeom prst="rect">
            <a:avLst/>
          </a:prstGeom>
        </p:spPr>
      </p:pic>
      <p:sp>
        <p:nvSpPr>
          <p:cNvPr id="15" name="Rubrik 1">
            <a:extLst>
              <a:ext uri="{FF2B5EF4-FFF2-40B4-BE49-F238E27FC236}">
                <a16:creationId xmlns:a16="http://schemas.microsoft.com/office/drawing/2014/main" id="{04A13416-C7F0-704A-E743-A48820DF14E8}"/>
              </a:ext>
            </a:extLst>
          </p:cNvPr>
          <p:cNvSpPr txBox="1">
            <a:spLocks/>
          </p:cNvSpPr>
          <p:nvPr/>
        </p:nvSpPr>
        <p:spPr>
          <a:xfrm>
            <a:off x="890562" y="1784233"/>
            <a:ext cx="1805137" cy="339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dirty="0" err="1"/>
              <a:t>Any</a:t>
            </a:r>
            <a:r>
              <a:rPr lang="sv-SE" dirty="0"/>
              <a:t> </a:t>
            </a:r>
            <a:r>
              <a:rPr lang="sv-SE" dirty="0" err="1"/>
              <a:t>webpage</a:t>
            </a:r>
            <a:endParaRPr lang="sv-SE" dirty="0"/>
          </a:p>
        </p:txBody>
      </p:sp>
      <p:sp>
        <p:nvSpPr>
          <p:cNvPr id="16" name="Rubrik 1">
            <a:extLst>
              <a:ext uri="{FF2B5EF4-FFF2-40B4-BE49-F238E27FC236}">
                <a16:creationId xmlns:a16="http://schemas.microsoft.com/office/drawing/2014/main" id="{A98D51DC-47B7-FEC3-F4B8-91BE2D47BF76}"/>
              </a:ext>
            </a:extLst>
          </p:cNvPr>
          <p:cNvSpPr txBox="1">
            <a:spLocks/>
          </p:cNvSpPr>
          <p:nvPr/>
        </p:nvSpPr>
        <p:spPr>
          <a:xfrm>
            <a:off x="3926130" y="1784232"/>
            <a:ext cx="1805137" cy="339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dirty="0" err="1"/>
              <a:t>Click</a:t>
            </a:r>
            <a:r>
              <a:rPr lang="sv-SE" dirty="0"/>
              <a:t> or </a:t>
            </a:r>
            <a:r>
              <a:rPr lang="sv-SE" dirty="0" err="1"/>
              <a:t>scan</a:t>
            </a:r>
            <a:endParaRPr lang="sv-SE" dirty="0"/>
          </a:p>
        </p:txBody>
      </p:sp>
      <p:sp>
        <p:nvSpPr>
          <p:cNvPr id="17" name="Rubrik 1">
            <a:extLst>
              <a:ext uri="{FF2B5EF4-FFF2-40B4-BE49-F238E27FC236}">
                <a16:creationId xmlns:a16="http://schemas.microsoft.com/office/drawing/2014/main" id="{D0CAACA4-6EEA-DD51-2092-E6D173D31D64}"/>
              </a:ext>
            </a:extLst>
          </p:cNvPr>
          <p:cNvSpPr txBox="1">
            <a:spLocks/>
          </p:cNvSpPr>
          <p:nvPr/>
        </p:nvSpPr>
        <p:spPr>
          <a:xfrm>
            <a:off x="6426703" y="1784232"/>
            <a:ext cx="1805137" cy="339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dirty="0" err="1"/>
              <a:t>View</a:t>
            </a:r>
            <a:r>
              <a:rPr lang="sv-SE" dirty="0"/>
              <a:t> in </a:t>
            </a:r>
            <a:r>
              <a:rPr lang="sv-SE" dirty="0" err="1"/>
              <a:t>app</a:t>
            </a:r>
            <a:endParaRPr lang="sv-SE" dirty="0"/>
          </a:p>
        </p:txBody>
      </p:sp>
      <p:pic>
        <p:nvPicPr>
          <p:cNvPr id="18" name="Bildobjekt 17">
            <a:extLst>
              <a:ext uri="{FF2B5EF4-FFF2-40B4-BE49-F238E27FC236}">
                <a16:creationId xmlns:a16="http://schemas.microsoft.com/office/drawing/2014/main" id="{E5CF3AF7-A169-0DAE-2C7E-E1FE07CC49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481" y="2294267"/>
            <a:ext cx="2280386" cy="4151310"/>
          </a:xfrm>
          <a:prstGeom prst="rect">
            <a:avLst/>
          </a:prstGeom>
        </p:spPr>
      </p:pic>
      <p:cxnSp>
        <p:nvCxnSpPr>
          <p:cNvPr id="20" name="Rak pilkoppling 19">
            <a:extLst>
              <a:ext uri="{FF2B5EF4-FFF2-40B4-BE49-F238E27FC236}">
                <a16:creationId xmlns:a16="http://schemas.microsoft.com/office/drawing/2014/main" id="{99899783-0B35-D362-C2C8-880DAF481747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3170948" y="4351007"/>
            <a:ext cx="11570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ak pilkoppling 21">
            <a:extLst>
              <a:ext uri="{FF2B5EF4-FFF2-40B4-BE49-F238E27FC236}">
                <a16:creationId xmlns:a16="http://schemas.microsoft.com/office/drawing/2014/main" id="{10523079-CEFC-F5E0-EB5B-F20521D3ED80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4999770" y="4351007"/>
            <a:ext cx="1407711" cy="18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ubrik 1">
            <a:extLst>
              <a:ext uri="{FF2B5EF4-FFF2-40B4-BE49-F238E27FC236}">
                <a16:creationId xmlns:a16="http://schemas.microsoft.com/office/drawing/2014/main" id="{496B1AD1-375B-A1DD-1A12-DDE0C7441BA3}"/>
              </a:ext>
            </a:extLst>
          </p:cNvPr>
          <p:cNvSpPr txBox="1">
            <a:spLocks/>
          </p:cNvSpPr>
          <p:nvPr/>
        </p:nvSpPr>
        <p:spPr>
          <a:xfrm rot="5400000">
            <a:off x="7954860" y="4200360"/>
            <a:ext cx="1805137" cy="339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dirty="0"/>
              <a:t>Part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project</a:t>
            </a:r>
            <a:endParaRPr lang="sv-SE" dirty="0"/>
          </a:p>
        </p:txBody>
      </p:sp>
      <p:sp>
        <p:nvSpPr>
          <p:cNvPr id="3" name="Rubrik 1">
            <a:extLst>
              <a:ext uri="{FF2B5EF4-FFF2-40B4-BE49-F238E27FC236}">
                <a16:creationId xmlns:a16="http://schemas.microsoft.com/office/drawing/2014/main" id="{94876E55-3F9D-71D1-0367-CF657AEDFA7A}"/>
              </a:ext>
            </a:extLst>
          </p:cNvPr>
          <p:cNvSpPr txBox="1">
            <a:spLocks/>
          </p:cNvSpPr>
          <p:nvPr/>
        </p:nvSpPr>
        <p:spPr>
          <a:xfrm rot="5400000">
            <a:off x="1735511" y="4152104"/>
            <a:ext cx="2981573" cy="397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dirty="0"/>
              <a:t>Part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any</a:t>
            </a:r>
            <a:r>
              <a:rPr lang="sv-SE" dirty="0"/>
              <a:t> CMS system</a:t>
            </a:r>
          </a:p>
        </p:txBody>
      </p:sp>
    </p:spTree>
    <p:extLst>
      <p:ext uri="{BB962C8B-B14F-4D97-AF65-F5344CB8AC3E}">
        <p14:creationId xmlns:p14="http://schemas.microsoft.com/office/powerpoint/2010/main" val="3206136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B397E54-366F-84C5-4B27-665E83685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Who</a:t>
            </a:r>
            <a:r>
              <a:rPr lang="sv-SE" dirty="0"/>
              <a:t> </a:t>
            </a:r>
            <a:r>
              <a:rPr lang="sv-SE" dirty="0" err="1"/>
              <a:t>does</a:t>
            </a:r>
            <a:r>
              <a:rPr lang="sv-SE" dirty="0"/>
              <a:t> </a:t>
            </a:r>
            <a:r>
              <a:rPr lang="sv-SE" dirty="0" err="1"/>
              <a:t>what</a:t>
            </a:r>
            <a:r>
              <a:rPr lang="sv-SE" dirty="0"/>
              <a:t>? </a:t>
            </a:r>
            <a:r>
              <a:rPr lang="sv-SE" dirty="0" err="1"/>
              <a:t>signing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39857EF-23DE-D020-F8CF-1D6385CD9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v-SE" dirty="0" err="1"/>
              <a:t>Create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content</a:t>
            </a:r>
            <a:r>
              <a:rPr lang="sv-SE" dirty="0"/>
              <a:t> in a CMS system</a:t>
            </a:r>
          </a:p>
          <a:p>
            <a:r>
              <a:rPr lang="sv-SE" dirty="0"/>
              <a:t>Press ”</a:t>
            </a:r>
            <a:r>
              <a:rPr lang="sv-SE" dirty="0" err="1"/>
              <a:t>sign</a:t>
            </a:r>
            <a:r>
              <a:rPr lang="sv-SE" dirty="0"/>
              <a:t>” from CMS system</a:t>
            </a:r>
          </a:p>
          <a:p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document</a:t>
            </a:r>
            <a:r>
              <a:rPr lang="sv-SE" dirty="0"/>
              <a:t> gets a </a:t>
            </a:r>
            <a:r>
              <a:rPr lang="sv-SE" dirty="0" err="1"/>
              <a:t>hash</a:t>
            </a:r>
            <a:r>
              <a:rPr lang="sv-SE" dirty="0"/>
              <a:t> </a:t>
            </a:r>
            <a:r>
              <a:rPr lang="sv-SE" dirty="0" err="1"/>
              <a:t>sum</a:t>
            </a:r>
            <a:r>
              <a:rPr lang="sv-SE" dirty="0"/>
              <a:t> from The Project, </a:t>
            </a:r>
            <a:r>
              <a:rPr lang="sv-SE" dirty="0" err="1"/>
              <a:t>containing</a:t>
            </a:r>
            <a:r>
              <a:rPr lang="sv-SE" dirty="0"/>
              <a:t> the text and the </a:t>
            </a:r>
            <a:r>
              <a:rPr lang="sv-SE" dirty="0" err="1"/>
              <a:t>user</a:t>
            </a:r>
            <a:r>
              <a:rPr lang="sv-SE" dirty="0"/>
              <a:t> info. (TODO: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flow</a:t>
            </a:r>
            <a:r>
              <a:rPr lang="sv-SE" dirty="0"/>
              <a:t> is </a:t>
            </a:r>
            <a:r>
              <a:rPr lang="sv-SE" dirty="0" err="1"/>
              <a:t>probably</a:t>
            </a:r>
            <a:r>
              <a:rPr lang="sv-SE" dirty="0"/>
              <a:t> a bit </a:t>
            </a:r>
            <a:r>
              <a:rPr lang="sv-SE" dirty="0" err="1"/>
              <a:t>complex</a:t>
            </a:r>
            <a:r>
              <a:rPr lang="sv-SE" dirty="0"/>
              <a:t>).</a:t>
            </a:r>
          </a:p>
          <a:p>
            <a:r>
              <a:rPr lang="sv-SE" dirty="0"/>
              <a:t>The Project </a:t>
            </a:r>
            <a:r>
              <a:rPr lang="sv-SE" dirty="0" err="1"/>
              <a:t>directs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to login to </a:t>
            </a:r>
            <a:r>
              <a:rPr lang="sv-SE" dirty="0" err="1"/>
              <a:t>any</a:t>
            </a:r>
            <a:r>
              <a:rPr lang="sv-SE" dirty="0"/>
              <a:t> </a:t>
            </a:r>
            <a:r>
              <a:rPr lang="sv-SE" dirty="0" err="1"/>
              <a:t>endorsed</a:t>
            </a:r>
            <a:r>
              <a:rPr lang="sv-SE" dirty="0"/>
              <a:t> </a:t>
            </a:r>
            <a:r>
              <a:rPr lang="sv-SE" dirty="0" err="1"/>
              <a:t>Identity</a:t>
            </a:r>
            <a:r>
              <a:rPr lang="sv-SE" dirty="0"/>
              <a:t> </a:t>
            </a:r>
            <a:r>
              <a:rPr lang="sv-SE" dirty="0" err="1"/>
              <a:t>Provider</a:t>
            </a:r>
            <a:r>
              <a:rPr lang="sv-SE" dirty="0"/>
              <a:t> (Google, Microsoft, </a:t>
            </a:r>
            <a:r>
              <a:rPr lang="sv-SE" dirty="0" err="1"/>
              <a:t>universities</a:t>
            </a:r>
            <a:r>
              <a:rPr lang="sv-SE" dirty="0"/>
              <a:t> </a:t>
            </a:r>
            <a:r>
              <a:rPr lang="sv-SE" dirty="0" err="1"/>
              <a:t>etc</a:t>
            </a:r>
            <a:r>
              <a:rPr lang="sv-SE" dirty="0"/>
              <a:t>)</a:t>
            </a:r>
          </a:p>
          <a:p>
            <a:r>
              <a:rPr lang="sv-SE" dirty="0" err="1"/>
              <a:t>After</a:t>
            </a:r>
            <a:r>
              <a:rPr lang="sv-SE" dirty="0"/>
              <a:t> login, the </a:t>
            </a:r>
            <a:r>
              <a:rPr lang="sv-SE" dirty="0" err="1"/>
              <a:t>Identity</a:t>
            </a:r>
            <a:r>
              <a:rPr lang="sv-SE" dirty="0"/>
              <a:t> </a:t>
            </a:r>
            <a:r>
              <a:rPr lang="sv-SE" dirty="0" err="1"/>
              <a:t>Provider</a:t>
            </a:r>
            <a:r>
              <a:rPr lang="sv-SE" dirty="0"/>
              <a:t> </a:t>
            </a:r>
            <a:r>
              <a:rPr lang="sv-SE" dirty="0" err="1"/>
              <a:t>sends</a:t>
            </a:r>
            <a:r>
              <a:rPr lang="sv-SE" dirty="0"/>
              <a:t> a </a:t>
            </a:r>
            <a:r>
              <a:rPr lang="sv-SE" dirty="0" err="1"/>
              <a:t>verification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login </a:t>
            </a:r>
            <a:r>
              <a:rPr lang="sv-SE" dirty="0" err="1"/>
              <a:t>connected</a:t>
            </a:r>
            <a:r>
              <a:rPr lang="sv-SE" dirty="0"/>
              <a:t> to the </a:t>
            </a:r>
            <a:r>
              <a:rPr lang="sv-SE" dirty="0" err="1"/>
              <a:t>supplied</a:t>
            </a:r>
            <a:r>
              <a:rPr lang="sv-SE" dirty="0"/>
              <a:t> </a:t>
            </a:r>
            <a:r>
              <a:rPr lang="sv-SE" dirty="0" err="1"/>
              <a:t>hash</a:t>
            </a:r>
            <a:r>
              <a:rPr lang="sv-SE" dirty="0"/>
              <a:t> back to The Project.</a:t>
            </a:r>
          </a:p>
          <a:p>
            <a:r>
              <a:rPr lang="sv-SE" dirty="0"/>
              <a:t>The Project </a:t>
            </a:r>
            <a:r>
              <a:rPr lang="sv-SE" dirty="0" err="1"/>
              <a:t>signs</a:t>
            </a:r>
            <a:r>
              <a:rPr lang="sv-SE" dirty="0"/>
              <a:t> the </a:t>
            </a:r>
            <a:r>
              <a:rPr lang="sv-SE" dirty="0" err="1"/>
              <a:t>document</a:t>
            </a:r>
            <a:r>
              <a:rPr lang="sv-SE" dirty="0"/>
              <a:t> </a:t>
            </a:r>
            <a:r>
              <a:rPr lang="sv-SE" dirty="0" err="1"/>
              <a:t>hash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info on </a:t>
            </a:r>
            <a:r>
              <a:rPr lang="sv-SE" dirty="0" err="1"/>
              <a:t>user</a:t>
            </a:r>
            <a:r>
              <a:rPr lang="sv-SE" dirty="0"/>
              <a:t>, </a:t>
            </a:r>
            <a:r>
              <a:rPr lang="sv-SE" dirty="0" err="1"/>
              <a:t>organization</a:t>
            </a:r>
            <a:r>
              <a:rPr lang="sv-SE" dirty="0"/>
              <a:t> and </a:t>
            </a:r>
            <a:r>
              <a:rPr lang="sv-SE" dirty="0" err="1"/>
              <a:t>Identity</a:t>
            </a:r>
            <a:r>
              <a:rPr lang="sv-SE" dirty="0"/>
              <a:t> </a:t>
            </a:r>
            <a:r>
              <a:rPr lang="sv-SE" dirty="0" err="1"/>
              <a:t>Provider</a:t>
            </a:r>
            <a:r>
              <a:rPr lang="sv-SE" dirty="0"/>
              <a:t>, </a:t>
            </a:r>
            <a:r>
              <a:rPr lang="sv-SE" dirty="0" err="1"/>
              <a:t>including</a:t>
            </a:r>
            <a:r>
              <a:rPr lang="sv-SE" dirty="0"/>
              <a:t> the </a:t>
            </a:r>
            <a:r>
              <a:rPr lang="sv-SE" dirty="0" err="1"/>
              <a:t>Identity</a:t>
            </a:r>
            <a:r>
              <a:rPr lang="sv-SE" dirty="0"/>
              <a:t> </a:t>
            </a:r>
            <a:r>
              <a:rPr lang="sv-SE" dirty="0" err="1"/>
              <a:t>Provider</a:t>
            </a:r>
            <a:r>
              <a:rPr lang="sv-SE" dirty="0"/>
              <a:t> </a:t>
            </a:r>
            <a:r>
              <a:rPr lang="sv-SE" dirty="0" err="1"/>
              <a:t>verification</a:t>
            </a:r>
            <a:r>
              <a:rPr lang="sv-SE" dirty="0"/>
              <a:t> in full, and a </a:t>
            </a:r>
            <a:r>
              <a:rPr lang="sv-SE" dirty="0" err="1"/>
              <a:t>timestamp</a:t>
            </a:r>
            <a:r>
              <a:rPr lang="sv-SE" dirty="0"/>
              <a:t>.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91663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B397E54-366F-84C5-4B27-665E83685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is </a:t>
            </a:r>
            <a:r>
              <a:rPr lang="sv-SE" dirty="0" err="1"/>
              <a:t>stored</a:t>
            </a:r>
            <a:r>
              <a:rPr lang="sv-SE" dirty="0"/>
              <a:t>?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39857EF-23DE-D020-F8CF-1D6385CD9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The </a:t>
            </a:r>
            <a:r>
              <a:rPr lang="sv-SE" dirty="0" err="1"/>
              <a:t>stored</a:t>
            </a:r>
            <a:r>
              <a:rPr lang="sv-SE" dirty="0"/>
              <a:t> data is a text in </a:t>
            </a:r>
            <a:r>
              <a:rPr lang="sv-SE" dirty="0" err="1"/>
              <a:t>markdown</a:t>
            </a:r>
            <a:r>
              <a:rPr lang="sv-SE" dirty="0"/>
              <a:t> format </a:t>
            </a:r>
            <a:r>
              <a:rPr lang="sv-SE" dirty="0" err="1"/>
              <a:t>with</a:t>
            </a:r>
            <a:r>
              <a:rPr lang="sv-SE" dirty="0"/>
              <a:t> the </a:t>
            </a:r>
            <a:r>
              <a:rPr lang="sv-SE" dirty="0" err="1"/>
              <a:t>following</a:t>
            </a:r>
            <a:r>
              <a:rPr lang="sv-SE" dirty="0"/>
              <a:t> metadata:</a:t>
            </a:r>
          </a:p>
          <a:p>
            <a:r>
              <a:rPr lang="sv-SE" dirty="0" err="1"/>
              <a:t>User</a:t>
            </a:r>
            <a:r>
              <a:rPr lang="sv-SE" dirty="0"/>
              <a:t> info: Display </a:t>
            </a:r>
            <a:r>
              <a:rPr lang="sv-SE" dirty="0" err="1"/>
              <a:t>name</a:t>
            </a:r>
            <a:r>
              <a:rPr lang="sv-SE" dirty="0"/>
              <a:t>, </a:t>
            </a:r>
            <a:r>
              <a:rPr lang="sv-SE" dirty="0" err="1"/>
              <a:t>internal</a:t>
            </a:r>
            <a:r>
              <a:rPr lang="sv-SE" dirty="0"/>
              <a:t> ID, </a:t>
            </a:r>
            <a:r>
              <a:rPr lang="sv-SE" dirty="0" err="1"/>
              <a:t>possibly</a:t>
            </a:r>
            <a:r>
              <a:rPr lang="sv-SE" dirty="0"/>
              <a:t> </a:t>
            </a:r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external</a:t>
            </a:r>
            <a:r>
              <a:rPr lang="sv-SE" dirty="0"/>
              <a:t> ID.</a:t>
            </a:r>
          </a:p>
          <a:p>
            <a:r>
              <a:rPr lang="sv-SE" dirty="0" err="1"/>
              <a:t>Organization</a:t>
            </a:r>
            <a:r>
              <a:rPr lang="sv-SE" dirty="0"/>
              <a:t> info: Display </a:t>
            </a:r>
            <a:r>
              <a:rPr lang="sv-SE" dirty="0" err="1"/>
              <a:t>name</a:t>
            </a:r>
            <a:r>
              <a:rPr lang="sv-SE" dirty="0"/>
              <a:t>, </a:t>
            </a:r>
            <a:r>
              <a:rPr lang="sv-SE" dirty="0" err="1"/>
              <a:t>internal</a:t>
            </a:r>
            <a:r>
              <a:rPr lang="sv-SE" dirty="0"/>
              <a:t> ID, </a:t>
            </a:r>
            <a:r>
              <a:rPr lang="sv-SE" dirty="0" err="1"/>
              <a:t>possibly</a:t>
            </a:r>
            <a:r>
              <a:rPr lang="sv-SE" dirty="0"/>
              <a:t> </a:t>
            </a:r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external</a:t>
            </a:r>
            <a:r>
              <a:rPr lang="sv-SE" dirty="0"/>
              <a:t> ID</a:t>
            </a:r>
          </a:p>
          <a:p>
            <a:r>
              <a:rPr lang="sv-SE" dirty="0" err="1"/>
              <a:t>It’s</a:t>
            </a:r>
            <a:r>
              <a:rPr lang="sv-SE" dirty="0"/>
              <a:t> the </a:t>
            </a:r>
            <a:r>
              <a:rPr lang="sv-SE" dirty="0" err="1"/>
              <a:t>IDP:s</a:t>
            </a:r>
            <a:r>
              <a:rPr lang="sv-SE" dirty="0"/>
              <a:t> </a:t>
            </a:r>
            <a:r>
              <a:rPr lang="sv-SE" dirty="0" err="1"/>
              <a:t>responsibility</a:t>
            </a:r>
            <a:r>
              <a:rPr lang="sv-SE" dirty="0"/>
              <a:t> to be </a:t>
            </a:r>
            <a:r>
              <a:rPr lang="sv-SE" dirty="0" err="1"/>
              <a:t>able</a:t>
            </a:r>
            <a:r>
              <a:rPr lang="sv-SE" dirty="0"/>
              <a:t> to </a:t>
            </a:r>
            <a:r>
              <a:rPr lang="sv-SE" dirty="0" err="1"/>
              <a:t>trace</a:t>
            </a:r>
            <a:r>
              <a:rPr lang="sv-SE" dirty="0"/>
              <a:t> </a:t>
            </a:r>
            <a:r>
              <a:rPr lang="sv-SE" dirty="0" err="1"/>
              <a:t>users</a:t>
            </a:r>
            <a:r>
              <a:rPr lang="sv-SE" dirty="0"/>
              <a:t> and </a:t>
            </a:r>
            <a:r>
              <a:rPr lang="sv-SE" dirty="0" err="1"/>
              <a:t>organizations</a:t>
            </a:r>
            <a:endParaRPr lang="sv-SE" dirty="0"/>
          </a:p>
          <a:p>
            <a:r>
              <a:rPr lang="sv-SE" dirty="0" err="1"/>
              <a:t>There</a:t>
            </a:r>
            <a:r>
              <a:rPr lang="sv-SE" dirty="0"/>
              <a:t> is </a:t>
            </a:r>
            <a:r>
              <a:rPr lang="sv-SE" dirty="0" err="1"/>
              <a:t>also</a:t>
            </a:r>
            <a:r>
              <a:rPr lang="sv-SE" dirty="0"/>
              <a:t> an Errata URL </a:t>
            </a:r>
            <a:r>
              <a:rPr lang="sv-SE" dirty="0" err="1"/>
              <a:t>stored</a:t>
            </a:r>
            <a:r>
              <a:rPr lang="sv-SE" dirty="0"/>
              <a:t>. </a:t>
            </a:r>
            <a:r>
              <a:rPr lang="sv-SE" dirty="0" err="1"/>
              <a:t>Here</a:t>
            </a:r>
            <a:r>
              <a:rPr lang="sv-SE" dirty="0"/>
              <a:t>, </a:t>
            </a:r>
            <a:r>
              <a:rPr lang="sv-SE" dirty="0" err="1"/>
              <a:t>any</a:t>
            </a:r>
            <a:r>
              <a:rPr lang="sv-SE" dirty="0"/>
              <a:t> </a:t>
            </a:r>
            <a:r>
              <a:rPr lang="sv-SE" dirty="0" err="1"/>
              <a:t>updates</a:t>
            </a:r>
            <a:r>
              <a:rPr lang="sv-SE" dirty="0"/>
              <a:t> to the </a:t>
            </a:r>
            <a:r>
              <a:rPr lang="sv-SE" dirty="0" err="1"/>
              <a:t>content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be </a:t>
            </a:r>
            <a:r>
              <a:rPr lang="sv-SE" dirty="0" err="1"/>
              <a:t>published</a:t>
            </a:r>
            <a:r>
              <a:rPr lang="sv-SE" dirty="0"/>
              <a:t> (the </a:t>
            </a:r>
            <a:r>
              <a:rPr lang="sv-SE" dirty="0" err="1"/>
              <a:t>update</a:t>
            </a:r>
            <a:r>
              <a:rPr lang="sv-SE" dirty="0"/>
              <a:t> list is </a:t>
            </a:r>
            <a:r>
              <a:rPr lang="sv-SE" dirty="0" err="1"/>
              <a:t>similarly</a:t>
            </a:r>
            <a:r>
              <a:rPr lang="sv-SE" dirty="0"/>
              <a:t> </a:t>
            </a:r>
            <a:r>
              <a:rPr lang="sv-SE" dirty="0" err="1"/>
              <a:t>signed</a:t>
            </a:r>
            <a:r>
              <a:rPr lang="sv-SE" dirty="0"/>
              <a:t>) so </a:t>
            </a:r>
            <a:r>
              <a:rPr lang="sv-SE" dirty="0" err="1"/>
              <a:t>that</a:t>
            </a:r>
            <a:r>
              <a:rPr lang="sv-SE" dirty="0"/>
              <a:t> the </a:t>
            </a:r>
            <a:r>
              <a:rPr lang="sv-SE" dirty="0" err="1"/>
              <a:t>reader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notified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updates</a:t>
            </a:r>
            <a:r>
              <a:rPr lang="sv-SE" dirty="0"/>
              <a:t>, </a:t>
            </a:r>
            <a:r>
              <a:rPr lang="sv-SE" dirty="0" err="1"/>
              <a:t>whilst</a:t>
            </a:r>
            <a:r>
              <a:rPr lang="sv-SE" dirty="0"/>
              <a:t> still </a:t>
            </a:r>
            <a:r>
              <a:rPr lang="sv-SE" dirty="0" err="1"/>
              <a:t>being</a:t>
            </a:r>
            <a:r>
              <a:rPr lang="sv-SE" dirty="0"/>
              <a:t> </a:t>
            </a:r>
            <a:r>
              <a:rPr lang="sv-SE" dirty="0" err="1"/>
              <a:t>able</a:t>
            </a:r>
            <a:r>
              <a:rPr lang="sv-SE" dirty="0"/>
              <a:t> to </a:t>
            </a:r>
            <a:r>
              <a:rPr lang="sv-SE" dirty="0" err="1"/>
              <a:t>view</a:t>
            </a:r>
            <a:r>
              <a:rPr lang="sv-SE" dirty="0"/>
              <a:t> the </a:t>
            </a:r>
            <a:r>
              <a:rPr lang="sv-SE" dirty="0" err="1"/>
              <a:t>linked</a:t>
            </a:r>
            <a:r>
              <a:rPr lang="sv-SE"/>
              <a:t> version.</a:t>
            </a: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916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319</Words>
  <Application>Microsoft Office PowerPoint</Application>
  <PresentationFormat>Bredbild</PresentationFormat>
  <Paragraphs>44</Paragraphs>
  <Slides>11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Office-tema</vt:lpstr>
      <vt:lpstr>PowerPoint-presentation</vt:lpstr>
      <vt:lpstr>PowerPoint-presentation</vt:lpstr>
      <vt:lpstr>PowerPoint-presentation</vt:lpstr>
      <vt:lpstr>PowerPoint-presentation</vt:lpstr>
      <vt:lpstr>User flow: Reading</vt:lpstr>
      <vt:lpstr>User flow: Signing</vt:lpstr>
      <vt:lpstr>Who does what? Reading</vt:lpstr>
      <vt:lpstr>Who does what? signing</vt:lpstr>
      <vt:lpstr>What is stored?</vt:lpstr>
      <vt:lpstr>What is stored? Example</vt:lpstr>
      <vt:lpstr>Standards and requirements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Magnus Hubner</dc:creator>
  <cp:lastModifiedBy>Magnus Hubner</cp:lastModifiedBy>
  <cp:revision>15</cp:revision>
  <cp:lastPrinted>2024-10-26T07:27:20Z</cp:lastPrinted>
  <dcterms:created xsi:type="dcterms:W3CDTF">2024-10-25T05:52:27Z</dcterms:created>
  <dcterms:modified xsi:type="dcterms:W3CDTF">2024-10-26T10:01:15Z</dcterms:modified>
</cp:coreProperties>
</file>