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309" r:id="rId5"/>
    <p:sldId id="310" r:id="rId6"/>
    <p:sldId id="312" r:id="rId7"/>
    <p:sldId id="30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85" autoAdjust="0"/>
  </p:normalViewPr>
  <p:slideViewPr>
    <p:cSldViewPr snapToGrid="0" snapToObjects="1">
      <p:cViewPr varScale="1">
        <p:scale>
          <a:sx n="72" d="100"/>
          <a:sy n="72" d="100"/>
        </p:scale>
        <p:origin x="104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3B383-36E6-4156-9C54-F0B0C59AFC0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1698-B114-4905-B835-11EB952A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7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2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F9F75-4EB8-0F42-8C88-02A59BC1D14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0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983" y="1679107"/>
            <a:ext cx="7772400" cy="1749286"/>
          </a:xfrm>
        </p:spPr>
        <p:txBody>
          <a:bodyPr>
            <a:normAutofit/>
          </a:bodyPr>
          <a:lstStyle/>
          <a:p>
            <a:r>
              <a:rPr lang="en-US" sz="6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MultiPost</a:t>
            </a:r>
            <a:endParaRPr lang="en-US" sz="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733" y="3673917"/>
            <a:ext cx="7644728" cy="2190169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</a:p>
          <a:p>
            <a:pPr algn="r"/>
            <a:r>
              <a:rPr lang="en-US" sz="1600" dirty="0">
                <a:solidFill>
                  <a:srgbClr val="1F497D"/>
                </a:solidFill>
                <a:latin typeface="Arial"/>
                <a:cs typeface="Arial"/>
              </a:rPr>
              <a:t>               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Kranthi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Kumar 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Gangineni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Hari 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Manasa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Ganganagunta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Sree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Naga Sayana</a:t>
            </a:r>
          </a:p>
          <a:p>
            <a:pPr algn="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Vineeth Reddy 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Kottam</a:t>
            </a:r>
            <a:endParaRPr lang="en-US" sz="1600" dirty="0">
              <a:solidFill>
                <a:srgbClr val="1F497D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AGENDA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930" y="1222514"/>
            <a:ext cx="8348870" cy="4903650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1F497D"/>
                </a:solidFill>
                <a:latin typeface="Arial"/>
                <a:cs typeface="Arial"/>
              </a:rPr>
              <a:t>Login to the app</a:t>
            </a:r>
          </a:p>
          <a:p>
            <a:r>
              <a:rPr lang="en-US" sz="2800" dirty="0">
                <a:solidFill>
                  <a:srgbClr val="1F497D"/>
                </a:solidFill>
                <a:latin typeface="Arial"/>
                <a:cs typeface="Arial"/>
              </a:rPr>
              <a:t>Create a post or update</a:t>
            </a:r>
          </a:p>
          <a:p>
            <a:r>
              <a:rPr lang="en-US" sz="2800" dirty="0">
                <a:solidFill>
                  <a:srgbClr val="1F497D"/>
                </a:solidFill>
                <a:latin typeface="Arial"/>
                <a:cs typeface="Arial"/>
              </a:rPr>
              <a:t>Use two social medias to post messages</a:t>
            </a:r>
          </a:p>
          <a:p>
            <a:r>
              <a:rPr lang="en-US" sz="2800" dirty="0">
                <a:solidFill>
                  <a:srgbClr val="1F497D"/>
                </a:solidFill>
                <a:latin typeface="Arial"/>
                <a:cs typeface="Arial"/>
              </a:rPr>
              <a:t>Scheduler to post on social media</a:t>
            </a:r>
          </a:p>
          <a:p>
            <a:r>
              <a:rPr lang="en-US" sz="2800" dirty="0">
                <a:solidFill>
                  <a:srgbClr val="1F497D"/>
                </a:solidFill>
                <a:latin typeface="Arial"/>
                <a:cs typeface="Arial"/>
              </a:rPr>
              <a:t>Conclusion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	</a:t>
            </a:r>
          </a:p>
          <a:p>
            <a:pPr marL="457200" lvl="1" indent="0">
              <a:buNone/>
            </a:pPr>
            <a:endParaRPr lang="en-US" sz="2000" dirty="0">
              <a:solidFill>
                <a:srgbClr val="1F497D"/>
              </a:solidFill>
              <a:latin typeface="Arial"/>
              <a:cs typeface="Arial"/>
            </a:endParaRPr>
          </a:p>
          <a:p>
            <a:pPr lvl="1"/>
            <a:endParaRPr lang="en-US" sz="2000" dirty="0">
              <a:solidFill>
                <a:srgbClr val="1F497D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5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69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  <a:t>Login to the app</a:t>
            </a: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929" y="1407699"/>
            <a:ext cx="8516821" cy="471846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Created a login and registration page and provided basic validations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EC606D4-2D38-4871-BCB8-18FF0D9F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2" y="1874150"/>
            <a:ext cx="2855166" cy="3967199"/>
          </a:xfrm>
          <a:prstGeom prst="rect">
            <a:avLst/>
          </a:prstGeom>
        </p:spPr>
      </p:pic>
      <p:pic>
        <p:nvPicPr>
          <p:cNvPr id="7" name="Picture 6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167CEEED-2827-453D-9446-6D54E573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74150"/>
            <a:ext cx="2774774" cy="39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7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A785-82E0-4F8C-AF6C-D335FA36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7" y="4309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1F497D"/>
                </a:solidFill>
                <a:latin typeface="Arial"/>
                <a:cs typeface="Arial"/>
              </a:rPr>
              <a:t>Create a post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7CF7-754E-4594-8551-195ADF891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9613"/>
            <a:ext cx="8229600" cy="4525963"/>
          </a:xfrm>
        </p:spPr>
        <p:txBody>
          <a:bodyPr/>
          <a:lstStyle/>
          <a:p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Created a text field to post on </a:t>
            </a:r>
            <a:r>
              <a:rPr lang="en-US" sz="2000" dirty="0" err="1">
                <a:solidFill>
                  <a:srgbClr val="1F497D"/>
                </a:solidFill>
                <a:latin typeface="Arial"/>
                <a:cs typeface="Arial"/>
              </a:rPr>
              <a:t>facebook</a:t>
            </a:r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 and twitter.</a:t>
            </a:r>
          </a:p>
        </p:txBody>
      </p:sp>
      <p:pic>
        <p:nvPicPr>
          <p:cNvPr id="5" name="Picture 4" descr="A flat screen tv&#10;&#10;Description generated with very high confidence">
            <a:extLst>
              <a:ext uri="{FF2B5EF4-FFF2-40B4-BE49-F238E27FC236}">
                <a16:creationId xmlns:a16="http://schemas.microsoft.com/office/drawing/2014/main" id="{C52DCF99-8457-490D-9A7C-28078F70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01" y="1847460"/>
            <a:ext cx="2594949" cy="40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7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E7D8-544D-497A-A43D-05253816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98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1F497D"/>
                </a:solidFill>
                <a:latin typeface="Arial"/>
                <a:cs typeface="Arial"/>
              </a:rPr>
              <a:t>Use two social medias to post messages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6575-BB08-4C67-B91A-863C1026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Used </a:t>
            </a:r>
            <a:r>
              <a:rPr lang="en-US" sz="2000" dirty="0" err="1">
                <a:solidFill>
                  <a:srgbClr val="1F497D"/>
                </a:solidFill>
                <a:latin typeface="Arial"/>
                <a:cs typeface="Arial"/>
              </a:rPr>
              <a:t>facebook</a:t>
            </a:r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 and twitter to post the messages.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9AA2EF0A-F1F5-425A-BAE1-D5954E590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86" y="2101721"/>
            <a:ext cx="2828409" cy="3685592"/>
          </a:xfrm>
          <a:prstGeom prst="rect">
            <a:avLst/>
          </a:prstGeom>
        </p:spPr>
      </p:pic>
      <p:pic>
        <p:nvPicPr>
          <p:cNvPr id="7" name="Picture 6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3B7096A-9C92-4E2B-8C47-FF0A56A9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81" y="2101720"/>
            <a:ext cx="2675444" cy="36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4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0F1B-173F-4A0E-8F5C-E6BBF868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1F497D"/>
                </a:solidFill>
                <a:latin typeface="Arial"/>
                <a:cs typeface="Arial"/>
              </a:rPr>
              <a:t>Conclusion</a:t>
            </a:r>
            <a:br>
              <a:rPr lang="en-US" sz="3600" dirty="0">
                <a:solidFill>
                  <a:srgbClr val="1F497D"/>
                </a:solidFill>
                <a:latin typeface="Arial"/>
                <a:cs typeface="Arial"/>
              </a:rPr>
            </a:br>
            <a:endParaRPr lang="en-US" sz="3600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D5AD-FD8B-4183-B581-FE6166FB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9613"/>
            <a:ext cx="8229600" cy="4525963"/>
          </a:xfrm>
        </p:spPr>
        <p:txBody>
          <a:bodyPr/>
          <a:lstStyle/>
          <a:p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Successful posts on </a:t>
            </a:r>
            <a:r>
              <a:rPr lang="en-US" sz="2000" dirty="0" err="1">
                <a:solidFill>
                  <a:srgbClr val="1F497D"/>
                </a:solidFill>
                <a:latin typeface="Arial"/>
                <a:cs typeface="Arial"/>
              </a:rPr>
              <a:t>facebook</a:t>
            </a:r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 and twitter.</a:t>
            </a:r>
          </a:p>
          <a:p>
            <a:pPr marL="0" indent="0">
              <a:buNone/>
            </a:pPr>
            <a:endParaRPr lang="en-US" sz="2000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BB8486-28A3-4392-BB22-DC5882022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59" y="1815747"/>
            <a:ext cx="2544536" cy="371264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0D8470-8E01-4BC4-98A1-F8DDA79B1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591" y="1815748"/>
            <a:ext cx="2883352" cy="37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2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216A-1C1B-463E-8EC1-2D45B46B0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9756"/>
            <a:ext cx="8229600" cy="528640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8000" dirty="0"/>
              <a:t>        </a:t>
            </a:r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047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94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MultiPost</vt:lpstr>
      <vt:lpstr>AGENDA</vt:lpstr>
      <vt:lpstr>Login to the app</vt:lpstr>
      <vt:lpstr>Create a post </vt:lpstr>
      <vt:lpstr>Use two social medias to post messages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WORKSHOP</dc:title>
  <dc:creator>UMKC Faculty and Staff</dc:creator>
  <cp:lastModifiedBy>sreenaga sayana</cp:lastModifiedBy>
  <cp:revision>68</cp:revision>
  <dcterms:created xsi:type="dcterms:W3CDTF">2017-06-05T16:29:35Z</dcterms:created>
  <dcterms:modified xsi:type="dcterms:W3CDTF">2018-04-16T05:35:43Z</dcterms:modified>
</cp:coreProperties>
</file>