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ffb559b77afcb5b" providerId="LiveId" clId="{4BA77431-F3B2-43CD-AA68-B05453D14F1B}"/>
    <pc:docChg chg="modSld">
      <pc:chgData name="" userId="6ffb559b77afcb5b" providerId="LiveId" clId="{4BA77431-F3B2-43CD-AA68-B05453D14F1B}" dt="2022-01-18T09:49:28.301" v="3" actId="20577"/>
      <pc:docMkLst>
        <pc:docMk/>
      </pc:docMkLst>
      <pc:sldChg chg="modSp">
        <pc:chgData name="" userId="6ffb559b77afcb5b" providerId="LiveId" clId="{4BA77431-F3B2-43CD-AA68-B05453D14F1B}" dt="2022-01-18T09:49:28.301" v="3" actId="20577"/>
        <pc:sldMkLst>
          <pc:docMk/>
          <pc:sldMk cId="4055960109" sldId="257"/>
        </pc:sldMkLst>
        <pc:spChg chg="mod">
          <ac:chgData name="" userId="6ffb559b77afcb5b" providerId="LiveId" clId="{4BA77431-F3B2-43CD-AA68-B05453D14F1B}" dt="2022-01-18T09:49:28.301" v="3" actId="20577"/>
          <ac:spMkLst>
            <pc:docMk/>
            <pc:sldMk cId="4055960109" sldId="257"/>
            <ac:spMk id="4" creationId="{0551D894-4D86-499B-9A57-7A5BE652FD1D}"/>
          </ac:spMkLst>
        </pc:spChg>
        <pc:spChg chg="mod">
          <ac:chgData name="" userId="6ffb559b77afcb5b" providerId="LiveId" clId="{4BA77431-F3B2-43CD-AA68-B05453D14F1B}" dt="2022-01-18T09:49:03.909" v="1" actId="20577"/>
          <ac:spMkLst>
            <pc:docMk/>
            <pc:sldMk cId="4055960109" sldId="257"/>
            <ac:spMk id="5" creationId="{4958B767-62B5-42C0-83EE-74AFB050DF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5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85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87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4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3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2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30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3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7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6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7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8F0845-CB8F-4EBA-B7EF-67BE8BD561E5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25DA1F-3311-40CC-9DC8-B5844C472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1D894-4D86-499B-9A57-7A5BE652F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/>
              <a:t> NOBUY.</a:t>
            </a:r>
            <a:r>
              <a:rPr lang="en-IN" sz="4800" dirty="0"/>
              <a:t>COM</a:t>
            </a:r>
            <a:br>
              <a:rPr lang="en-IN" sz="4800" dirty="0"/>
            </a:br>
            <a:r>
              <a:rPr lang="en-IN" sz="2400" dirty="0">
                <a:latin typeface="Brush Script MT" panose="03060802040406070304" pitchFamily="66" charset="0"/>
              </a:rPr>
              <a:t>why buy? Just rent it!</a:t>
            </a:r>
            <a:endParaRPr lang="en-IN" sz="4800" dirty="0">
              <a:latin typeface="Brush Script MT" panose="03060802040406070304" pitchFamily="66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58B767-62B5-42C0-83EE-74AFB050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7074454" cy="1638211"/>
          </a:xfrm>
        </p:spPr>
        <p:txBody>
          <a:bodyPr>
            <a:normAutofit/>
          </a:bodyPr>
          <a:lstStyle/>
          <a:p>
            <a:pPr lvl="8" algn="just"/>
            <a:r>
              <a:rPr lang="en-IN" sz="19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Team</a:t>
            </a:r>
          </a:p>
          <a:p>
            <a:pPr lvl="8" algn="just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Hariharan M (19SJE936)</a:t>
            </a:r>
          </a:p>
          <a:p>
            <a:pPr lvl="8" algn="just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Raju S (19SJE944)</a:t>
            </a:r>
          </a:p>
          <a:p>
            <a:pPr lvl="8" algn="just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Sunil P (19SJE949)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5748-64A5-4899-A63C-F2E5C034E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02" y="1562192"/>
            <a:ext cx="1608271" cy="1058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596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09E8-7B71-42D0-B0AF-D59019A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FE45-49EA-4A0B-B7E9-BECB46B6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Our project (Nobuy.com) is to create a prototype of an online rental platform which makes it cost effective for the consumers to experience the product without purchasing the product.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76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21DC-D52C-4637-93E4-B765D0EC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BF80-EC11-4AAF-AD07-1294DF09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Home page:</a:t>
            </a:r>
            <a:endParaRPr lang="en-IN" dirty="0"/>
          </a:p>
          <a:p>
            <a:r>
              <a:rPr lang="en-US" dirty="0"/>
              <a:t>This is the face of the project which contains an automatic and a manual products category slider.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Login page:</a:t>
            </a:r>
            <a:endParaRPr lang="en-IN" dirty="0"/>
          </a:p>
          <a:p>
            <a:r>
              <a:rPr lang="en-US" dirty="0"/>
              <a:t>This page takes the login credentials of the user and the admin.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85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28CAF6-C61D-41E0-9BE7-10689434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of Project: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5227F8-0BC2-4A8D-8391-DE8E22A5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Navigation bar:</a:t>
            </a:r>
            <a:endParaRPr lang="en-IN" dirty="0"/>
          </a:p>
          <a:p>
            <a:r>
              <a:rPr lang="en-US" dirty="0"/>
              <a:t>Navigation bar has animated dropdown menu and is present in all the pages and is interlinked to all the pages.</a:t>
            </a: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Products category pages:</a:t>
            </a:r>
            <a:endParaRPr lang="en-IN" dirty="0"/>
          </a:p>
          <a:p>
            <a:r>
              <a:rPr lang="en-US" dirty="0"/>
              <a:t>This page shows the categories of the products which can be chosen individually by the user.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9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47B72-EFC4-4E6A-8D23-4DB05B05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of Project: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5FBF1-BCC2-4E62-AD14-9F0F2411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Products list pages:</a:t>
            </a:r>
            <a:endParaRPr lang="en-IN" dirty="0"/>
          </a:p>
          <a:p>
            <a:r>
              <a:rPr lang="en-US" dirty="0"/>
              <a:t>These pages show the list of the selected category products.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Offers page:</a:t>
            </a:r>
            <a:endParaRPr lang="en-IN" dirty="0"/>
          </a:p>
          <a:p>
            <a:r>
              <a:rPr lang="en-US" dirty="0"/>
              <a:t>This page displays the current offers going on the website.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45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2881-71E2-459B-9006-7B37B803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595E-8A76-48AB-9B30-908C67C7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Contact page:</a:t>
            </a:r>
            <a:endParaRPr lang="en-IN" dirty="0"/>
          </a:p>
          <a:p>
            <a:r>
              <a:rPr lang="en-US" dirty="0"/>
              <a:t>This page displays the contact details of the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About Us page:</a:t>
            </a:r>
            <a:endParaRPr lang="en-IN" dirty="0"/>
          </a:p>
          <a:p>
            <a:r>
              <a:rPr lang="en-US" dirty="0"/>
              <a:t>This page displays the information about us and the project.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80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09C8-3E51-4617-94C7-73DEAED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F3C0-AADE-4E95-ABBB-E23335A2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393700" indent="-381000">
              <a:spcBef>
                <a:spcPts val="1090"/>
              </a:spcBef>
              <a:buClr>
                <a:srgbClr val="50DD8A"/>
              </a:buClr>
              <a:buSzPct val="133333"/>
              <a:tabLst>
                <a:tab pos="393065" algn="l"/>
                <a:tab pos="3937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Ren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lang="en-US" spc="-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ing</a:t>
            </a:r>
            <a:r>
              <a:rPr lang="en-US" spc="-9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5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is</a:t>
            </a:r>
            <a:r>
              <a:rPr lang="en-US" spc="-8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10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</a:t>
            </a:r>
            <a:r>
              <a:rPr lang="en-US" spc="3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ost</a:t>
            </a:r>
            <a:r>
              <a:rPr lang="en-US" spc="-1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5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ef</a:t>
            </a: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</a:t>
            </a:r>
            <a:r>
              <a:rPr lang="en-US" spc="5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ect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</a:t>
            </a:r>
            <a:r>
              <a:rPr lang="en-US" spc="-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v</a:t>
            </a:r>
            <a:r>
              <a:rPr lang="en-US" spc="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</a:t>
            </a:r>
            <a:r>
              <a:rPr lang="en-US" spc="-8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</a:t>
            </a:r>
            <a:r>
              <a:rPr lang="en-US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h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lang="en-US" spc="-3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</a:t>
            </a:r>
            <a:r>
              <a:rPr lang="en-US" spc="-10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-4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bu</a:t>
            </a:r>
            <a:r>
              <a:rPr lang="en-US" spc="-5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</a:t>
            </a:r>
            <a:r>
              <a:rPr lang="en-US" spc="-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ing.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393700" indent="-381000">
              <a:spcBef>
                <a:spcPts val="1920"/>
              </a:spcBef>
              <a:buClr>
                <a:srgbClr val="50DD8A"/>
              </a:buClr>
              <a:buSzPct val="133333"/>
              <a:tabLst>
                <a:tab pos="393065" algn="l"/>
                <a:tab pos="3937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Wider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range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3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of</a:t>
            </a:r>
            <a:r>
              <a:rPr lang="en-US" spc="-2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renting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allows</a:t>
            </a:r>
            <a:r>
              <a:rPr lang="en-US" spc="-2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us</a:t>
            </a:r>
            <a:r>
              <a:rPr lang="en-US" spc="-204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to</a:t>
            </a:r>
            <a:r>
              <a:rPr lang="en-US" spc="-2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have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3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an</a:t>
            </a:r>
            <a:r>
              <a:rPr lang="en-US" spc="-19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upper</a:t>
            </a:r>
            <a:r>
              <a:rPr lang="en-US" spc="-2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3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hand</a:t>
            </a:r>
            <a:r>
              <a:rPr lang="en-US" spc="-18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than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our</a:t>
            </a:r>
            <a:r>
              <a:rPr lang="en-US" spc="-2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competitors.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393700" indent="-381000">
              <a:spcBef>
                <a:spcPts val="1935"/>
              </a:spcBef>
              <a:buClr>
                <a:srgbClr val="50DD8A"/>
              </a:buClr>
              <a:buSzPct val="133333"/>
              <a:tabLst>
                <a:tab pos="393065" algn="l"/>
                <a:tab pos="393700" algn="l"/>
              </a:tabLst>
            </a:pPr>
            <a:r>
              <a:rPr lang="en-US" spc="-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We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provide</a:t>
            </a:r>
            <a:r>
              <a:rPr lang="en-US" spc="-2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more</a:t>
            </a:r>
            <a:r>
              <a:rPr lang="en-US" spc="-2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3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services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with</a:t>
            </a:r>
            <a:r>
              <a:rPr lang="en-US" spc="-1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comparatively</a:t>
            </a:r>
            <a:r>
              <a:rPr lang="en-US" spc="-229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lesser</a:t>
            </a:r>
            <a:r>
              <a:rPr lang="en-US" spc="-2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prices.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393700" indent="-381000">
              <a:spcBef>
                <a:spcPts val="1920"/>
              </a:spcBef>
              <a:buClr>
                <a:srgbClr val="50DD8A"/>
              </a:buClr>
              <a:buSzPct val="133333"/>
              <a:tabLst>
                <a:tab pos="393065" algn="l"/>
                <a:tab pos="3937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Renting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5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is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growing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trend</a:t>
            </a:r>
            <a:r>
              <a:rPr lang="en-US" spc="-2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in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many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fields,</a:t>
            </a:r>
            <a:r>
              <a:rPr lang="en-US" spc="-19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which</a:t>
            </a:r>
            <a:r>
              <a:rPr lang="en-US" spc="-18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wasn't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there</a:t>
            </a:r>
            <a:r>
              <a:rPr lang="en-US" spc="-2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few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years</a:t>
            </a:r>
            <a:r>
              <a:rPr lang="en-US" spc="-2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ago.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pPr marL="393700" marR="15875" indent="-381000">
              <a:lnSpc>
                <a:spcPct val="114999"/>
              </a:lnSpc>
              <a:spcBef>
                <a:spcPts val="1595"/>
              </a:spcBef>
              <a:buClr>
                <a:srgbClr val="50DD8A"/>
              </a:buClr>
              <a:buSzPct val="133333"/>
              <a:tabLst>
                <a:tab pos="393065" algn="l"/>
                <a:tab pos="393700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Renting</a:t>
            </a:r>
            <a:r>
              <a:rPr lang="en-US" spc="-204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5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is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eco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friendly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because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5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if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3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you</a:t>
            </a:r>
            <a:r>
              <a:rPr lang="en-US" spc="-2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want</a:t>
            </a:r>
            <a:r>
              <a:rPr lang="en-US" spc="-19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something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for</a:t>
            </a:r>
            <a:r>
              <a:rPr lang="en-US" spc="-2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one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time</a:t>
            </a:r>
            <a:r>
              <a:rPr lang="en-US" spc="-20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use,</a:t>
            </a:r>
            <a:r>
              <a:rPr lang="en-US" spc="-204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-3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you </a:t>
            </a:r>
            <a:r>
              <a:rPr lang="en-US" spc="-54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 </a:t>
            </a:r>
            <a:r>
              <a:rPr lang="en-US" spc="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could</a:t>
            </a:r>
            <a:r>
              <a:rPr lang="en-US" spc="-1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rent</a:t>
            </a:r>
            <a:r>
              <a:rPr lang="en-US" spc="-1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inste</a:t>
            </a:r>
            <a:r>
              <a:rPr lang="en-US" spc="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lang="en-US" spc="-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lang="en-US" spc="-8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3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of</a:t>
            </a:r>
            <a:r>
              <a:rPr lang="en-US" spc="-9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-3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b</a:t>
            </a:r>
            <a:r>
              <a:rPr lang="en-US" spc="-4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ying</a:t>
            </a:r>
            <a:r>
              <a:rPr lang="en-US" spc="-8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-3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an</a:t>
            </a:r>
            <a:r>
              <a:rPr lang="en-US" spc="-1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d</a:t>
            </a:r>
            <a:r>
              <a:rPr lang="en-US" spc="-8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not</a:t>
            </a:r>
            <a:r>
              <a:rPr lang="en-US" spc="-1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s</a:t>
            </a:r>
            <a:r>
              <a:rPr lang="en-US" spc="-1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ing</a:t>
            </a:r>
            <a:r>
              <a:rPr lang="en-US" spc="-8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5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it</a:t>
            </a:r>
            <a:r>
              <a:rPr lang="en-US" spc="-9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lang="en-US" spc="-25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a</a:t>
            </a:r>
            <a:r>
              <a:rPr lang="en-US" spc="-20" dirty="0">
                <a:solidFill>
                  <a:schemeClr val="tx1">
                    <a:lumMod val="95000"/>
                    <a:lumOff val="5000"/>
                  </a:schemeClr>
                </a:solidFill>
                <a:cs typeface="Tahoma"/>
              </a:rPr>
              <a:t>gain.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ahoma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0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DAEAD-B10A-470E-AA01-1539E54FA854}"/>
              </a:ext>
            </a:extLst>
          </p:cNvPr>
          <p:cNvSpPr/>
          <p:nvPr/>
        </p:nvSpPr>
        <p:spPr>
          <a:xfrm rot="19829368">
            <a:off x="1854964" y="2777697"/>
            <a:ext cx="546262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094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296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Garamond</vt:lpstr>
      <vt:lpstr>Tahoma</vt:lpstr>
      <vt:lpstr>Times New Roman</vt:lpstr>
      <vt:lpstr>Organic</vt:lpstr>
      <vt:lpstr> NOBUY.COM why buy? Just rent it!</vt:lpstr>
      <vt:lpstr>Introduction</vt:lpstr>
      <vt:lpstr>Modules of Project:</vt:lpstr>
      <vt:lpstr>Modules of Project:</vt:lpstr>
      <vt:lpstr>Modules of Project:</vt:lpstr>
      <vt:lpstr>Modules of Project: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introduction: modules: conclusion</dc:title>
  <dc:creator>raju1</dc:creator>
  <cp:lastModifiedBy>raju1</cp:lastModifiedBy>
  <cp:revision>4</cp:revision>
  <dcterms:created xsi:type="dcterms:W3CDTF">2022-01-18T09:16:08Z</dcterms:created>
  <dcterms:modified xsi:type="dcterms:W3CDTF">2022-01-18T09:49:32Z</dcterms:modified>
</cp:coreProperties>
</file>