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5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1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2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719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25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89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74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26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5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8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5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5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2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02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4373"/>
            <a:ext cx="11506200" cy="1293028"/>
          </a:xfrm>
        </p:spPr>
        <p:txBody>
          <a:bodyPr/>
          <a:lstStyle/>
          <a:p>
            <a:pPr algn="ctr"/>
            <a:r>
              <a:rPr lang="en-GB" dirty="0" err="1" smtClean="0"/>
              <a:t>Jadwal</a:t>
            </a:r>
            <a:r>
              <a:rPr lang="en-GB" dirty="0" smtClean="0"/>
              <a:t> </a:t>
            </a:r>
            <a:r>
              <a:rPr lang="en-GB" dirty="0" err="1" smtClean="0"/>
              <a:t>penilaian</a:t>
            </a:r>
            <a:r>
              <a:rPr lang="en-GB" dirty="0" smtClean="0"/>
              <a:t> daring</a:t>
            </a:r>
            <a:br>
              <a:rPr lang="en-GB" dirty="0" smtClean="0"/>
            </a:br>
            <a:r>
              <a:rPr lang="en-GB" dirty="0" err="1" smtClean="0"/>
              <a:t>selasa</a:t>
            </a:r>
            <a:r>
              <a:rPr lang="en-GB" dirty="0" smtClean="0"/>
              <a:t>, 22 September 2020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013859"/>
              </p:ext>
            </p:extLst>
          </p:nvPr>
        </p:nvGraphicFramePr>
        <p:xfrm>
          <a:off x="685800" y="2193925"/>
          <a:ext cx="10820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91">
                  <a:extLst>
                    <a:ext uri="{9D8B030D-6E8A-4147-A177-3AD203B41FA5}">
                      <a16:colId xmlns:a16="http://schemas.microsoft.com/office/drawing/2014/main" val="2917927374"/>
                    </a:ext>
                  </a:extLst>
                </a:gridCol>
                <a:gridCol w="2309091">
                  <a:extLst>
                    <a:ext uri="{9D8B030D-6E8A-4147-A177-3AD203B41FA5}">
                      <a16:colId xmlns:a16="http://schemas.microsoft.com/office/drawing/2014/main" val="1357658076"/>
                    </a:ext>
                  </a:extLst>
                </a:gridCol>
                <a:gridCol w="2475345">
                  <a:extLst>
                    <a:ext uri="{9D8B030D-6E8A-4147-A177-3AD203B41FA5}">
                      <a16:colId xmlns:a16="http://schemas.microsoft.com/office/drawing/2014/main" val="3864555565"/>
                    </a:ext>
                  </a:extLst>
                </a:gridCol>
                <a:gridCol w="5123873">
                  <a:extLst>
                    <a:ext uri="{9D8B030D-6E8A-4147-A177-3AD203B41FA5}">
                      <a16:colId xmlns:a16="http://schemas.microsoft.com/office/drawing/2014/main" val="353408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Matematika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Matematika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Matematika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Sejarah</a:t>
                      </a:r>
                      <a:r>
                        <a:rPr lang="en-GB" baseline="0" dirty="0" smtClean="0"/>
                        <a:t> Indonesia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Bahasan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Inggris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Bahasa </a:t>
                      </a:r>
                      <a:r>
                        <a:rPr lang="en-GB" dirty="0" err="1" smtClean="0"/>
                        <a:t>Inggris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7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Bahasa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Inggris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PJOK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Produktif</a:t>
                      </a:r>
                      <a:r>
                        <a:rPr lang="en-GB" dirty="0" smtClean="0"/>
                        <a:t>: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6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TPM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Gambar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Teknik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Manufaktur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0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Desain</a:t>
                      </a:r>
                      <a:r>
                        <a:rPr lang="en-GB" dirty="0" smtClean="0"/>
                        <a:t> Media </a:t>
                      </a:r>
                      <a:r>
                        <a:rPr lang="en-GB" dirty="0" err="1" smtClean="0"/>
                        <a:t>Interaktif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2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OTKP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OTK. </a:t>
                      </a:r>
                      <a:r>
                        <a:rPr lang="en-GB" dirty="0" err="1" smtClean="0"/>
                        <a:t>Kepegawaian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89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3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4373"/>
            <a:ext cx="11506200" cy="1293028"/>
          </a:xfrm>
        </p:spPr>
        <p:txBody>
          <a:bodyPr/>
          <a:lstStyle/>
          <a:p>
            <a:pPr algn="ctr"/>
            <a:r>
              <a:rPr lang="en-GB" dirty="0" err="1" smtClean="0"/>
              <a:t>Jadwal</a:t>
            </a:r>
            <a:r>
              <a:rPr lang="en-GB" dirty="0" smtClean="0"/>
              <a:t> </a:t>
            </a:r>
            <a:r>
              <a:rPr lang="en-GB" dirty="0" err="1" smtClean="0"/>
              <a:t>penilaian</a:t>
            </a:r>
            <a:r>
              <a:rPr lang="en-GB" dirty="0" smtClean="0"/>
              <a:t> daring</a:t>
            </a:r>
            <a:br>
              <a:rPr lang="en-GB" dirty="0" smtClean="0"/>
            </a:br>
            <a:r>
              <a:rPr lang="en-GB" dirty="0" err="1" smtClean="0"/>
              <a:t>selasa</a:t>
            </a:r>
            <a:r>
              <a:rPr lang="en-GB" dirty="0" smtClean="0"/>
              <a:t>, 22 September 2020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98545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91">
                  <a:extLst>
                    <a:ext uri="{9D8B030D-6E8A-4147-A177-3AD203B41FA5}">
                      <a16:colId xmlns:a16="http://schemas.microsoft.com/office/drawing/2014/main" val="2917927374"/>
                    </a:ext>
                  </a:extLst>
                </a:gridCol>
                <a:gridCol w="2309091">
                  <a:extLst>
                    <a:ext uri="{9D8B030D-6E8A-4147-A177-3AD203B41FA5}">
                      <a16:colId xmlns:a16="http://schemas.microsoft.com/office/drawing/2014/main" val="1357658076"/>
                    </a:ext>
                  </a:extLst>
                </a:gridCol>
                <a:gridCol w="2475345">
                  <a:extLst>
                    <a:ext uri="{9D8B030D-6E8A-4147-A177-3AD203B41FA5}">
                      <a16:colId xmlns:a16="http://schemas.microsoft.com/office/drawing/2014/main" val="3864555565"/>
                    </a:ext>
                  </a:extLst>
                </a:gridCol>
                <a:gridCol w="5123873">
                  <a:extLst>
                    <a:ext uri="{9D8B030D-6E8A-4147-A177-3AD203B41FA5}">
                      <a16:colId xmlns:a16="http://schemas.microsoft.com/office/drawing/2014/main" val="353408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Matematika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Matematika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Matematika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Sejarah</a:t>
                      </a:r>
                      <a:r>
                        <a:rPr lang="en-GB" baseline="0" dirty="0" smtClean="0"/>
                        <a:t> Indonesia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Bahasan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Inggris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Bahasa </a:t>
                      </a:r>
                      <a:r>
                        <a:rPr lang="en-GB" dirty="0" err="1" smtClean="0"/>
                        <a:t>Inggris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7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Bahasa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Inggris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PJOK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Produktif</a:t>
                      </a:r>
                      <a:r>
                        <a:rPr lang="en-GB" dirty="0" smtClean="0"/>
                        <a:t>: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6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RPL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Basis Data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0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Front Office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2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APHP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Prod. </a:t>
                      </a:r>
                      <a:r>
                        <a:rPr lang="en-GB" dirty="0" err="1" smtClean="0"/>
                        <a:t>Hasil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perikanan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Tradisional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89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0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764373"/>
            <a:ext cx="11506200" cy="1293028"/>
          </a:xfrm>
        </p:spPr>
        <p:txBody>
          <a:bodyPr/>
          <a:lstStyle/>
          <a:p>
            <a:pPr algn="ctr"/>
            <a:r>
              <a:rPr lang="en-GB" dirty="0" err="1" smtClean="0"/>
              <a:t>Jadwal</a:t>
            </a:r>
            <a:r>
              <a:rPr lang="en-GB" dirty="0" smtClean="0"/>
              <a:t> </a:t>
            </a:r>
            <a:r>
              <a:rPr lang="en-GB" dirty="0" err="1" smtClean="0"/>
              <a:t>penilaian</a:t>
            </a:r>
            <a:r>
              <a:rPr lang="en-GB" dirty="0" smtClean="0"/>
              <a:t> daring</a:t>
            </a:r>
            <a:br>
              <a:rPr lang="en-GB" dirty="0" smtClean="0"/>
            </a:br>
            <a:r>
              <a:rPr lang="en-GB" dirty="0" err="1" smtClean="0"/>
              <a:t>selasa</a:t>
            </a:r>
            <a:r>
              <a:rPr lang="en-GB" dirty="0" smtClean="0"/>
              <a:t>, 22 September 2020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171803"/>
              </p:ext>
            </p:extLst>
          </p:nvPr>
        </p:nvGraphicFramePr>
        <p:xfrm>
          <a:off x="685800" y="2193925"/>
          <a:ext cx="10820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91">
                  <a:extLst>
                    <a:ext uri="{9D8B030D-6E8A-4147-A177-3AD203B41FA5}">
                      <a16:colId xmlns:a16="http://schemas.microsoft.com/office/drawing/2014/main" val="2917927374"/>
                    </a:ext>
                  </a:extLst>
                </a:gridCol>
                <a:gridCol w="2309091">
                  <a:extLst>
                    <a:ext uri="{9D8B030D-6E8A-4147-A177-3AD203B41FA5}">
                      <a16:colId xmlns:a16="http://schemas.microsoft.com/office/drawing/2014/main" val="1357658076"/>
                    </a:ext>
                  </a:extLst>
                </a:gridCol>
                <a:gridCol w="2475345">
                  <a:extLst>
                    <a:ext uri="{9D8B030D-6E8A-4147-A177-3AD203B41FA5}">
                      <a16:colId xmlns:a16="http://schemas.microsoft.com/office/drawing/2014/main" val="3864555565"/>
                    </a:ext>
                  </a:extLst>
                </a:gridCol>
                <a:gridCol w="5123873">
                  <a:extLst>
                    <a:ext uri="{9D8B030D-6E8A-4147-A177-3AD203B41FA5}">
                      <a16:colId xmlns:a16="http://schemas.microsoft.com/office/drawing/2014/main" val="3534082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Matematika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Matematika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Matematika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Sejarah</a:t>
                      </a:r>
                      <a:r>
                        <a:rPr lang="en-GB" baseline="0" dirty="0" smtClean="0"/>
                        <a:t> Indonesia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Bahasan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Inggris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Bahasa </a:t>
                      </a:r>
                      <a:r>
                        <a:rPr lang="en-GB" dirty="0" err="1" smtClean="0"/>
                        <a:t>Inggris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7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Bahasa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Inggris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PJOK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Produktif</a:t>
                      </a:r>
                      <a:r>
                        <a:rPr lang="en-GB" dirty="0" smtClean="0"/>
                        <a:t>: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6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AKL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Prak</a:t>
                      </a:r>
                      <a:r>
                        <a:rPr lang="en-GB" dirty="0" smtClean="0"/>
                        <a:t>.</a:t>
                      </a:r>
                      <a:r>
                        <a:rPr lang="en-GB" baseline="0" dirty="0" smtClean="0"/>
                        <a:t> AK. </a:t>
                      </a:r>
                      <a:r>
                        <a:rPr lang="en-GB" baseline="0" dirty="0" err="1" smtClean="0"/>
                        <a:t>Jasa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dagang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Manufaktur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0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TKJ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Administrasi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Infrastruktur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Jaringan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2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TBSM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Pemeliharan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Mesin</a:t>
                      </a:r>
                      <a:r>
                        <a:rPr lang="en-GB" dirty="0" smtClean="0"/>
                        <a:t> SM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8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TKRO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Pemeliharaan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Mesin</a:t>
                      </a:r>
                      <a:r>
                        <a:rPr lang="en-GB" dirty="0" smtClean="0"/>
                        <a:t> KR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72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0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</TotalTime>
  <Words>131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Jadwal penilaian daring selasa, 22 September 2020</vt:lpstr>
      <vt:lpstr>Jadwal penilaian daring selasa, 22 September 2020</vt:lpstr>
      <vt:lpstr>Jadwal penilaian daring selasa, 22 September 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Jadwal penilaian daring selasa, 22 September 2020</dc:title>
  <dc:creator>MyBook 11 Plus</dc:creator>
  <cp:lastModifiedBy>MyBook 11 Plus</cp:lastModifiedBy>
  <cp:revision>3</cp:revision>
  <dcterms:created xsi:type="dcterms:W3CDTF">2020-09-21T00:33:49Z</dcterms:created>
  <dcterms:modified xsi:type="dcterms:W3CDTF">2020-09-21T00:53:33Z</dcterms:modified>
</cp:coreProperties>
</file>