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0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8" r:id="rId9"/>
    <p:sldId id="269" r:id="rId10"/>
    <p:sldId id="264" r:id="rId11"/>
    <p:sldId id="265" r:id="rId12"/>
    <p:sldId id="266" r:id="rId13"/>
    <p:sldId id="272" r:id="rId1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839">
          <p15:clr>
            <a:srgbClr val="A4A3A4"/>
          </p15:clr>
        </p15:guide>
        <p15:guide id="3" pos="144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A8BD"/>
    <a:srgbClr val="BFC9D7"/>
    <a:srgbClr val="D9E2FB"/>
    <a:srgbClr val="CBD7F9"/>
    <a:srgbClr val="A2B7F4"/>
    <a:srgbClr val="7C9AF0"/>
    <a:srgbClr val="426EEA"/>
    <a:srgbClr val="5D83ED"/>
    <a:srgbClr val="B8AFF7"/>
    <a:srgbClr val="7CA1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64"/>
    <p:restoredTop sz="96197"/>
  </p:normalViewPr>
  <p:slideViewPr>
    <p:cSldViewPr snapToGrid="0">
      <p:cViewPr varScale="1">
        <p:scale>
          <a:sx n="81" d="100"/>
          <a:sy n="81" d="100"/>
        </p:scale>
        <p:origin x="710" y="67"/>
      </p:cViewPr>
      <p:guideLst>
        <p:guide orient="horz" pos="2159"/>
        <p:guide pos="3839"/>
        <p:guide pos="144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pPr lvl="0">
              <a:defRPr/>
            </a:pPr>
            <a:endParaRPr lang="ko-KR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  <p:sp>
        <p:nvSpPr>
          <p:cNvPr id="89" name="Google Shape;89;p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  <p:sp>
        <p:nvSpPr>
          <p:cNvPr id="222" name="Google Shape;222;p1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  <p:sp>
        <p:nvSpPr>
          <p:cNvPr id="165" name="Google Shape;165;p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  <p:sp>
        <p:nvSpPr>
          <p:cNvPr id="188" name="Google Shape;188;p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  <p:sp>
        <p:nvSpPr>
          <p:cNvPr id="104" name="Google Shape;104;p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  <p:sp>
        <p:nvSpPr>
          <p:cNvPr id="125" name="Google Shape;125;p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  <p:sp>
        <p:nvSpPr>
          <p:cNvPr id="156" name="Google Shape;156;p6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  <p:sp>
        <p:nvSpPr>
          <p:cNvPr id="156" name="Google Shape;156;p6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  <p:sp>
        <p:nvSpPr>
          <p:cNvPr id="156" name="Google Shape;156;p6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  <p:sp>
        <p:nvSpPr>
          <p:cNvPr id="165" name="Google Shape;165;p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  <p:sp>
        <p:nvSpPr>
          <p:cNvPr id="165" name="Google Shape;165;p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5" name="Google Shape;15;p2"/>
          <p:cNvGrpSpPr/>
          <p:nvPr/>
        </p:nvGrpSpPr>
        <p:grpSpPr>
          <a:xfrm>
            <a:off x="172720" y="6410960"/>
            <a:ext cx="12019280" cy="284480"/>
            <a:chOff x="172720" y="6410960"/>
            <a:chExt cx="12019280" cy="284480"/>
          </a:xfrm>
        </p:grpSpPr>
        <p:sp>
          <p:nvSpPr>
            <p:cNvPr id="16" name="Google Shape;16;p2"/>
            <p:cNvSpPr/>
            <p:nvPr/>
          </p:nvSpPr>
          <p:spPr>
            <a:xfrm>
              <a:off x="172720" y="6410960"/>
              <a:ext cx="12019280" cy="28448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2"/>
            <p:cNvSpPr txBox="1"/>
            <p:nvPr/>
          </p:nvSpPr>
          <p:spPr>
            <a:xfrm>
              <a:off x="9766856" y="6428899"/>
              <a:ext cx="2404824" cy="2462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ⓒSaebyeol Yu. Saebyeol’s PowerPoint</a:t>
              </a:r>
              <a:endPara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본문" type="vertTx">
  <p:cSld name="제목 및 세로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7" name="Google Shape;77;p1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8" name="Google Shape;78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9" name="Google Shape;79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본문" type="vertTitleAndTx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83" name="Google Shape;83;p1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84" name="Google Shape;84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85" name="Google Shape;85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86" name="Google Shape;86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빈 화면">
  <p:cSld name="1_빈 화면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1" name="Google Shape;31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2" name="Google Shape;32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3" name="Google Shape;33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7" name="Google Shape;37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8" name="Google Shape;38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2개" type="twoObj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44" name="Google Shape;44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45" name="Google Shape;45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46" name="Google Shape;46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49" name="Google Shape;49;p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50" name="Google Shape;50;p8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51" name="Google Shape;51;p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52" name="Google Shape;52;p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53" name="Google Shape;53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54" name="Google Shape;54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55" name="Google Shape;55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및 설명" type="objTx">
  <p:cSld name="내용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63" name="Google Shape;63;p1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그림 및 설명" type="picTx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0" name="Google Shape;70;p1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1" name="Google Shape;71;p1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2" name="Google Shape;72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3" name="Google Shape;73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4" name="Google Shape;74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6.jpe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../../../JavaStudy/semi%20project/210322%20&#52240;&#52572;&#51333;/&#52712;&#54633;(2021-03-22%2003-46)/Start.java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eg"/><Relationship Id="rId4" Type="http://schemas.openxmlformats.org/officeDocument/2006/relationships/hyperlink" Target="../../../JavaStudy/semi%20project/210322%20&#52240;&#52572;&#51333;/&#52880;/1.PNG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14"/>
          <p:cNvGrpSpPr/>
          <p:nvPr/>
        </p:nvGrpSpPr>
        <p:grpSpPr>
          <a:xfrm>
            <a:off x="2801669" y="2490281"/>
            <a:ext cx="6588600" cy="2893441"/>
            <a:chOff x="2801669" y="1767838"/>
            <a:chExt cx="6588600" cy="2893441"/>
          </a:xfrm>
        </p:grpSpPr>
        <p:sp>
          <p:nvSpPr>
            <p:cNvPr id="92" name="Google Shape;92;p14"/>
            <p:cNvSpPr txBox="1"/>
            <p:nvPr/>
          </p:nvSpPr>
          <p:spPr>
            <a:xfrm>
              <a:off x="3220854" y="1767838"/>
              <a:ext cx="57504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lt1"/>
                  </a:solidFill>
                </a:rPr>
                <a:t>테슬라4조(박나현 선혜연 이새롬 이하림 장서현)</a:t>
              </a:r>
              <a:endPara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14"/>
            <p:cNvSpPr txBox="1"/>
            <p:nvPr/>
          </p:nvSpPr>
          <p:spPr>
            <a:xfrm>
              <a:off x="2801669" y="2537279"/>
              <a:ext cx="6588600" cy="212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600" b="1">
                  <a:solidFill>
                    <a:schemeClr val="lt1"/>
                  </a:solidFill>
                </a:rPr>
                <a:t>렌터카 자판기</a:t>
              </a:r>
              <a:endParaRPr sz="6600" b="1">
                <a:solidFill>
                  <a:schemeClr val="lt1"/>
                </a:solidFill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600" b="1">
                  <a:solidFill>
                    <a:schemeClr val="lt1"/>
                  </a:solidFill>
                </a:rPr>
                <a:t>기능 구현</a:t>
              </a:r>
              <a:endParaRPr sz="6600" b="1">
                <a:solidFill>
                  <a:schemeClr val="lt1"/>
                </a:solidFill>
              </a:endParaRPr>
            </a:p>
          </p:txBody>
        </p:sp>
      </p:grpSp>
      <p:sp>
        <p:nvSpPr>
          <p:cNvPr id="94" name="Google Shape;94;p14"/>
          <p:cNvSpPr/>
          <p:nvPr/>
        </p:nvSpPr>
        <p:spPr>
          <a:xfrm>
            <a:off x="386080" y="355600"/>
            <a:ext cx="1280160" cy="1280160"/>
          </a:xfrm>
          <a:prstGeom prst="rect">
            <a:avLst/>
          </a:prstGeom>
          <a:noFill/>
          <a:ln w="762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7" name="Google Shape;167;p20"/>
          <p:cNvCxnSpPr/>
          <p:nvPr/>
        </p:nvCxnSpPr>
        <p:spPr>
          <a:xfrm>
            <a:off x="0" y="975360"/>
            <a:ext cx="12192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</a:ln>
        </p:spPr>
      </p:cxnSp>
      <p:sp>
        <p:nvSpPr>
          <p:cNvPr id="168" name="Google Shape;168;p20"/>
          <p:cNvSpPr txBox="1"/>
          <p:nvPr/>
        </p:nvSpPr>
        <p:spPr>
          <a:xfrm>
            <a:off x="162560" y="159116"/>
            <a:ext cx="843280" cy="338554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600" b="1">
                <a:solidFill>
                  <a:srgbClr val="002540"/>
                </a:solidFill>
                <a:latin typeface="Arial"/>
                <a:ea typeface="Arial"/>
                <a:cs typeface="Arial"/>
                <a:sym typeface="Arial"/>
              </a:rPr>
              <a:t>Part </a:t>
            </a:r>
            <a:r>
              <a:rPr lang="en-US" altLang="ko-KR" sz="1600" b="1">
                <a:solidFill>
                  <a:srgbClr val="00254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</a:p>
        </p:txBody>
      </p:sp>
      <p:sp>
        <p:nvSpPr>
          <p:cNvPr id="169" name="Google Shape;169;p20"/>
          <p:cNvSpPr txBox="1"/>
          <p:nvPr/>
        </p:nvSpPr>
        <p:spPr>
          <a:xfrm flipH="1">
            <a:off x="1005840" y="174504"/>
            <a:ext cx="5316108" cy="642721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3600" b="1">
                <a:solidFill>
                  <a:srgbClr val="002540"/>
                </a:solidFill>
                <a:latin typeface="Arial"/>
                <a:ea typeface="Arial"/>
                <a:cs typeface="Arial"/>
                <a:sym typeface="Arial"/>
              </a:rPr>
              <a:t>핵심 기능 소개</a:t>
            </a:r>
          </a:p>
        </p:txBody>
      </p:sp>
      <p:pic>
        <p:nvPicPr>
          <p:cNvPr id="174" name="그림 17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658594" y="4913540"/>
            <a:ext cx="2330287" cy="1433407"/>
          </a:xfrm>
          <a:prstGeom prst="rect">
            <a:avLst/>
          </a:prstGeom>
        </p:spPr>
      </p:pic>
      <p:sp>
        <p:nvSpPr>
          <p:cNvPr id="175" name="TextBox 174"/>
          <p:cNvSpPr txBox="1"/>
          <p:nvPr/>
        </p:nvSpPr>
        <p:spPr>
          <a:xfrm>
            <a:off x="513600" y="1272497"/>
            <a:ext cx="10916292" cy="2972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ko-KR" altLang="en-US"/>
          </a:p>
        </p:txBody>
      </p:sp>
      <p:grpSp>
        <p:nvGrpSpPr>
          <p:cNvPr id="190" name="그룹 189"/>
          <p:cNvGrpSpPr/>
          <p:nvPr/>
        </p:nvGrpSpPr>
        <p:grpSpPr>
          <a:xfrm>
            <a:off x="514350" y="1528282"/>
            <a:ext cx="3933825" cy="523875"/>
            <a:chOff x="514350" y="1528282"/>
            <a:chExt cx="3933825" cy="523875"/>
          </a:xfrm>
        </p:grpSpPr>
        <p:sp>
          <p:nvSpPr>
            <p:cNvPr id="180" name="오각형 3"/>
            <p:cNvSpPr/>
            <p:nvPr/>
          </p:nvSpPr>
          <p:spPr>
            <a:xfrm>
              <a:off x="514350" y="1528282"/>
              <a:ext cx="3933825" cy="523875"/>
            </a:xfrm>
            <a:prstGeom prst="homePlate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>
              <a:outerShdw blurRad="76200" dist="76200" dir="2700000" algn="ctr" rotWithShape="0">
                <a:srgbClr val="000000">
                  <a:alpha val="5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>
                <a:latin typeface="+mn-ea"/>
              </a:endParaRPr>
            </a:p>
          </p:txBody>
        </p:sp>
        <p:sp>
          <p:nvSpPr>
            <p:cNvPr id="181" name="TextBox 33"/>
            <p:cNvSpPr txBox="1"/>
            <p:nvPr/>
          </p:nvSpPr>
          <p:spPr>
            <a:xfrm>
              <a:off x="1600346" y="1590094"/>
              <a:ext cx="1268730" cy="38967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ko-KR" altLang="en-US" sz="2000" b="1" spc="-150">
                  <a:solidFill>
                    <a:schemeClr val="bg1"/>
                  </a:solidFill>
                  <a:latin typeface="+mn-ea"/>
                </a:rPr>
                <a:t> 뒤로 가기</a:t>
              </a:r>
            </a:p>
          </p:txBody>
        </p:sp>
      </p:grpSp>
      <p:grpSp>
        <p:nvGrpSpPr>
          <p:cNvPr id="191" name="그룹 190"/>
          <p:cNvGrpSpPr/>
          <p:nvPr/>
        </p:nvGrpSpPr>
        <p:grpSpPr>
          <a:xfrm>
            <a:off x="508794" y="2272577"/>
            <a:ext cx="4910748" cy="523875"/>
            <a:chOff x="508794" y="2272577"/>
            <a:chExt cx="4910748" cy="523875"/>
          </a:xfrm>
        </p:grpSpPr>
        <p:sp>
          <p:nvSpPr>
            <p:cNvPr id="179" name="오각형 4"/>
            <p:cNvSpPr/>
            <p:nvPr/>
          </p:nvSpPr>
          <p:spPr>
            <a:xfrm>
              <a:off x="508794" y="2272577"/>
              <a:ext cx="4910748" cy="523875"/>
            </a:xfrm>
            <a:prstGeom prst="homePlate">
              <a:avLst>
                <a:gd name="adj" fmla="val 50000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outerShdw blurRad="76200" dist="76200" dir="2700000" algn="ctr" rotWithShape="0">
                <a:srgbClr val="000000">
                  <a:alpha val="5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>
                <a:latin typeface="+mn-ea"/>
              </a:endParaRPr>
            </a:p>
          </p:txBody>
        </p:sp>
        <p:sp>
          <p:nvSpPr>
            <p:cNvPr id="182" name="TextBox 34"/>
            <p:cNvSpPr txBox="1"/>
            <p:nvPr/>
          </p:nvSpPr>
          <p:spPr>
            <a:xfrm>
              <a:off x="1633318" y="2305767"/>
              <a:ext cx="1735455" cy="39446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ko-KR" altLang="en-US" sz="2000" b="1" spc="-150">
                  <a:solidFill>
                    <a:schemeClr val="bg1"/>
                  </a:solidFill>
                  <a:latin typeface="+mn-ea"/>
                </a:rPr>
                <a:t>달력 이중 출력</a:t>
              </a:r>
            </a:p>
          </p:txBody>
        </p:sp>
      </p:grpSp>
      <p:grpSp>
        <p:nvGrpSpPr>
          <p:cNvPr id="193" name="그룹 192"/>
          <p:cNvGrpSpPr/>
          <p:nvPr/>
        </p:nvGrpSpPr>
        <p:grpSpPr>
          <a:xfrm>
            <a:off x="502381" y="3700246"/>
            <a:ext cx="6350735" cy="523875"/>
            <a:chOff x="502381" y="3700246"/>
            <a:chExt cx="6350735" cy="523875"/>
          </a:xfrm>
        </p:grpSpPr>
        <p:sp>
          <p:nvSpPr>
            <p:cNvPr id="184" name="오각형 5"/>
            <p:cNvSpPr/>
            <p:nvPr/>
          </p:nvSpPr>
          <p:spPr>
            <a:xfrm>
              <a:off x="502381" y="3700246"/>
              <a:ext cx="6350735" cy="523875"/>
            </a:xfrm>
            <a:prstGeom prst="homePlate">
              <a:avLst>
                <a:gd name="adj" fmla="val 50000"/>
              </a:avLst>
            </a:prstGeom>
            <a:solidFill>
              <a:schemeClr val="accent2">
                <a:lumMod val="90000"/>
              </a:schemeClr>
            </a:solidFill>
            <a:ln>
              <a:noFill/>
            </a:ln>
            <a:effectLst>
              <a:outerShdw blurRad="76200" dist="76200" dir="2700000" algn="ctr" rotWithShape="0">
                <a:srgbClr val="000000">
                  <a:alpha val="50000"/>
                </a:srgbClr>
              </a:outerShdw>
            </a:effectLst>
          </p:spPr>
          <p:style>
            <a:lnRef idx="2">
              <a:schemeClr val="accent3">
                <a:shade val="2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>
                <a:latin typeface="+mn-ea"/>
              </a:endParaRPr>
            </a:p>
          </p:txBody>
        </p:sp>
        <p:sp>
          <p:nvSpPr>
            <p:cNvPr id="183" name="TextBox 35"/>
            <p:cNvSpPr txBox="1"/>
            <p:nvPr/>
          </p:nvSpPr>
          <p:spPr>
            <a:xfrm>
              <a:off x="1544903" y="3733950"/>
              <a:ext cx="1877597" cy="3886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2000" b="1" spc="-150">
                  <a:solidFill>
                    <a:schemeClr val="bg1"/>
                  </a:solidFill>
                  <a:latin typeface="+mn-ea"/>
                </a:rPr>
                <a:t>거스름돈 반환</a:t>
              </a:r>
            </a:p>
          </p:txBody>
        </p:sp>
      </p:grpSp>
      <p:grpSp>
        <p:nvGrpSpPr>
          <p:cNvPr id="192" name="그룹 191"/>
          <p:cNvGrpSpPr/>
          <p:nvPr/>
        </p:nvGrpSpPr>
        <p:grpSpPr>
          <a:xfrm>
            <a:off x="502381" y="2983898"/>
            <a:ext cx="5593619" cy="523875"/>
            <a:chOff x="502381" y="2983898"/>
            <a:chExt cx="5593619" cy="523875"/>
          </a:xfrm>
        </p:grpSpPr>
        <p:sp>
          <p:nvSpPr>
            <p:cNvPr id="178" name="오각형 5"/>
            <p:cNvSpPr/>
            <p:nvPr/>
          </p:nvSpPr>
          <p:spPr>
            <a:xfrm>
              <a:off x="502381" y="2983898"/>
              <a:ext cx="5593619" cy="523875"/>
            </a:xfrm>
            <a:prstGeom prst="homePlate">
              <a:avLst>
                <a:gd name="adj" fmla="val 50000"/>
              </a:avLst>
            </a:prstGeom>
            <a:solidFill>
              <a:schemeClr val="accent2">
                <a:lumMod val="80000"/>
                <a:lumOff val="20000"/>
              </a:schemeClr>
            </a:solidFill>
            <a:ln>
              <a:noFill/>
            </a:ln>
            <a:effectLst>
              <a:outerShdw blurRad="76200" dist="76200" dir="2700000" algn="ctr" rotWithShape="0">
                <a:srgbClr val="000000">
                  <a:alpha val="5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>
                <a:latin typeface="+mn-ea"/>
              </a:endParaRPr>
            </a:p>
          </p:txBody>
        </p:sp>
        <p:sp>
          <p:nvSpPr>
            <p:cNvPr id="187" name="TextBox 35"/>
            <p:cNvSpPr txBox="1"/>
            <p:nvPr/>
          </p:nvSpPr>
          <p:spPr>
            <a:xfrm>
              <a:off x="1553208" y="3039265"/>
              <a:ext cx="1877597" cy="3897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2000" b="1" spc="-150">
                  <a:solidFill>
                    <a:schemeClr val="bg1"/>
                  </a:solidFill>
                  <a:latin typeface="+mn-ea"/>
                </a:rPr>
                <a:t>3</a:t>
              </a:r>
              <a:r>
                <a:rPr lang="ko-KR" altLang="en-US" sz="2000" b="1" spc="-150">
                  <a:solidFill>
                    <a:schemeClr val="bg1"/>
                  </a:solidFill>
                  <a:latin typeface="+mn-ea"/>
                </a:rPr>
                <a:t>초 지연 효과</a:t>
              </a:r>
            </a:p>
          </p:txBody>
        </p:sp>
      </p:grpSp>
      <p:grpSp>
        <p:nvGrpSpPr>
          <p:cNvPr id="194" name="그룹 193"/>
          <p:cNvGrpSpPr/>
          <p:nvPr/>
        </p:nvGrpSpPr>
        <p:grpSpPr>
          <a:xfrm>
            <a:off x="502381" y="4410206"/>
            <a:ext cx="6888042" cy="523875"/>
            <a:chOff x="502380" y="4410206"/>
            <a:chExt cx="6888042" cy="523875"/>
          </a:xfrm>
        </p:grpSpPr>
        <p:sp>
          <p:nvSpPr>
            <p:cNvPr id="185" name="오각형 5"/>
            <p:cNvSpPr/>
            <p:nvPr/>
          </p:nvSpPr>
          <p:spPr>
            <a:xfrm>
              <a:off x="502380" y="4410206"/>
              <a:ext cx="6888042" cy="523875"/>
            </a:xfrm>
            <a:prstGeom prst="homePlate">
              <a:avLst>
                <a:gd name="adj" fmla="val 50000"/>
              </a:avLst>
            </a:prstGeom>
            <a:solidFill>
              <a:schemeClr val="accent2">
                <a:lumMod val="70000"/>
              </a:schemeClr>
            </a:solidFill>
            <a:ln>
              <a:noFill/>
            </a:ln>
            <a:effectLst>
              <a:outerShdw blurRad="76200" dist="76200" dir="2700000" algn="ctr" rotWithShape="0">
                <a:srgbClr val="000000">
                  <a:alpha val="5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>
                <a:latin typeface="+mn-ea"/>
              </a:endParaRPr>
            </a:p>
          </p:txBody>
        </p:sp>
        <p:sp>
          <p:nvSpPr>
            <p:cNvPr id="188" name="TextBox 35"/>
            <p:cNvSpPr txBox="1"/>
            <p:nvPr/>
          </p:nvSpPr>
          <p:spPr>
            <a:xfrm>
              <a:off x="1116156" y="4467839"/>
              <a:ext cx="4039039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2000" b="1" spc="-150" dirty="0">
                  <a:solidFill>
                    <a:schemeClr val="bg1"/>
                  </a:solidFill>
                  <a:latin typeface="+mn-ea"/>
                </a:rPr>
                <a:t>예약된 차량 목록에서 제거</a:t>
              </a:r>
            </a:p>
          </p:txBody>
        </p:sp>
      </p:grpSp>
      <p:grpSp>
        <p:nvGrpSpPr>
          <p:cNvPr id="195" name="그룹 194"/>
          <p:cNvGrpSpPr/>
          <p:nvPr/>
        </p:nvGrpSpPr>
        <p:grpSpPr>
          <a:xfrm>
            <a:off x="474683" y="5145585"/>
            <a:ext cx="7550741" cy="523875"/>
            <a:chOff x="474683" y="5145585"/>
            <a:chExt cx="7550741" cy="523875"/>
          </a:xfrm>
        </p:grpSpPr>
        <p:sp>
          <p:nvSpPr>
            <p:cNvPr id="186" name="오각형 5"/>
            <p:cNvSpPr/>
            <p:nvPr/>
          </p:nvSpPr>
          <p:spPr>
            <a:xfrm>
              <a:off x="502380" y="5145585"/>
              <a:ext cx="7523043" cy="523875"/>
            </a:xfrm>
            <a:prstGeom prst="homePlat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>
              <a:outerShdw blurRad="76200" dist="76200" dir="2700000" algn="ctr" rotWithShape="0">
                <a:srgbClr val="000000">
                  <a:alpha val="5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>
                <a:latin typeface="+mn-ea"/>
              </a:endParaRPr>
            </a:p>
          </p:txBody>
        </p:sp>
        <p:sp>
          <p:nvSpPr>
            <p:cNvPr id="189" name="TextBox 35"/>
            <p:cNvSpPr txBox="1"/>
            <p:nvPr/>
          </p:nvSpPr>
          <p:spPr>
            <a:xfrm>
              <a:off x="474683" y="5212430"/>
              <a:ext cx="4039040" cy="39604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2000" b="1" spc="-150">
                  <a:solidFill>
                    <a:schemeClr val="bg1"/>
                  </a:solidFill>
                  <a:latin typeface="+mn-ea"/>
                </a:rPr>
                <a:t>예약정보 저장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" grpId="0" animBg="1"/>
      <p:bldP spid="191" grpId="1" animBg="1"/>
      <p:bldP spid="193" grpId="3" animBg="1"/>
      <p:bldP spid="192" grpId="2" animBg="1"/>
      <p:bldP spid="194" grpId="4" animBg="1"/>
      <p:bldP spid="195" grpId="5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4" name="Google Shape;224;p24"/>
          <p:cNvCxnSpPr/>
          <p:nvPr/>
        </p:nvCxnSpPr>
        <p:spPr>
          <a:xfrm>
            <a:off x="0" y="975360"/>
            <a:ext cx="12192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</a:ln>
        </p:spPr>
      </p:cxnSp>
      <p:sp>
        <p:nvSpPr>
          <p:cNvPr id="225" name="Google Shape;225;p24"/>
          <p:cNvSpPr txBox="1"/>
          <p:nvPr/>
        </p:nvSpPr>
        <p:spPr>
          <a:xfrm>
            <a:off x="162560" y="159116"/>
            <a:ext cx="843280" cy="338554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600" b="1">
                <a:solidFill>
                  <a:srgbClr val="002540"/>
                </a:solidFill>
                <a:latin typeface="Arial"/>
                <a:ea typeface="Arial"/>
                <a:cs typeface="Arial"/>
                <a:sym typeface="Arial"/>
              </a:rPr>
              <a:t>Part </a:t>
            </a:r>
            <a:r>
              <a:rPr lang="en-US" altLang="ko-KR" sz="1600" b="1">
                <a:solidFill>
                  <a:srgbClr val="00254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</a:p>
        </p:txBody>
      </p:sp>
      <p:sp>
        <p:nvSpPr>
          <p:cNvPr id="226" name="Google Shape;226;p24"/>
          <p:cNvSpPr txBox="1"/>
          <p:nvPr/>
        </p:nvSpPr>
        <p:spPr>
          <a:xfrm flipH="1">
            <a:off x="1005840" y="174504"/>
            <a:ext cx="4235180" cy="642721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3600" b="1">
                <a:solidFill>
                  <a:srgbClr val="002540"/>
                </a:solidFill>
                <a:latin typeface="Arial"/>
                <a:ea typeface="Arial"/>
                <a:cs typeface="Arial"/>
                <a:sym typeface="Arial"/>
              </a:rPr>
              <a:t>만든 사람들</a:t>
            </a:r>
          </a:p>
        </p:txBody>
      </p:sp>
      <p:pic>
        <p:nvPicPr>
          <p:cNvPr id="244" name="그림 24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658594" y="4913540"/>
            <a:ext cx="2330287" cy="1433407"/>
          </a:xfrm>
          <a:prstGeom prst="rect">
            <a:avLst/>
          </a:prstGeom>
        </p:spPr>
      </p:pic>
      <p:sp>
        <p:nvSpPr>
          <p:cNvPr id="245" name="TextBox 244"/>
          <p:cNvSpPr txBox="1"/>
          <p:nvPr/>
        </p:nvSpPr>
        <p:spPr>
          <a:xfrm>
            <a:off x="952499" y="2499122"/>
            <a:ext cx="10691812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900" b="1" dirty="0"/>
              <a:t>선혜연 </a:t>
            </a:r>
            <a:r>
              <a:rPr lang="en-US" altLang="ko-KR" sz="1900" b="1" dirty="0"/>
              <a:t>-</a:t>
            </a:r>
            <a:r>
              <a:rPr lang="ko-KR" altLang="en-US" sz="1900" b="1" dirty="0"/>
              <a:t> 차량 목록화</a:t>
            </a:r>
            <a:r>
              <a:rPr lang="en-US" altLang="ko-KR" sz="1900" b="1" dirty="0"/>
              <a:t>, </a:t>
            </a:r>
            <a:r>
              <a:rPr lang="ko-KR" altLang="en-US" sz="1900" b="1" dirty="0"/>
              <a:t>보험금 계산</a:t>
            </a:r>
            <a:r>
              <a:rPr lang="en-US" altLang="ko-KR" sz="1900" b="1" dirty="0"/>
              <a:t> </a:t>
            </a:r>
            <a:r>
              <a:rPr lang="ko-KR" altLang="en-US" sz="1900" b="1" dirty="0"/>
              <a:t>후 최종 금액 산출</a:t>
            </a:r>
            <a:r>
              <a:rPr lang="en-US" altLang="ko-KR" sz="1900" b="1" dirty="0"/>
              <a:t>,</a:t>
            </a:r>
            <a:r>
              <a:rPr lang="ko-KR" altLang="en-US" sz="1900" b="1" dirty="0"/>
              <a:t> 발표 자료 제작</a:t>
            </a:r>
          </a:p>
        </p:txBody>
      </p:sp>
      <p:sp>
        <p:nvSpPr>
          <p:cNvPr id="246" name="TextBox 245"/>
          <p:cNvSpPr txBox="1"/>
          <p:nvPr/>
        </p:nvSpPr>
        <p:spPr>
          <a:xfrm>
            <a:off x="938211" y="4058838"/>
            <a:ext cx="8667751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900" b="1" dirty="0" err="1"/>
              <a:t>이하림</a:t>
            </a:r>
            <a:r>
              <a:rPr lang="ko-KR" altLang="en-US" sz="1900" b="1" dirty="0"/>
              <a:t> </a:t>
            </a:r>
            <a:r>
              <a:rPr lang="en-US" altLang="ko-KR" sz="1900" b="1" dirty="0"/>
              <a:t>-</a:t>
            </a:r>
            <a:r>
              <a:rPr lang="ko-KR" altLang="en-US" sz="1900" b="1" dirty="0"/>
              <a:t> 전체 구조 구성</a:t>
            </a:r>
            <a:r>
              <a:rPr lang="en-US" altLang="ko-KR" sz="1900" b="1" dirty="0"/>
              <a:t>, </a:t>
            </a:r>
            <a:r>
              <a:rPr lang="ko-KR" altLang="en-US" sz="1900" b="1" dirty="0"/>
              <a:t>데이터 사전 입력 시 난수 적용</a:t>
            </a:r>
            <a:r>
              <a:rPr lang="en-US" altLang="ko-KR" sz="1900" b="1" dirty="0"/>
              <a:t>, </a:t>
            </a:r>
            <a:r>
              <a:rPr lang="ko-KR" altLang="en-US" sz="1900" b="1" dirty="0"/>
              <a:t>사용자 입력 데이터 관련 처리</a:t>
            </a:r>
            <a:r>
              <a:rPr lang="en-US" altLang="ko-KR" sz="1900" b="1" dirty="0"/>
              <a:t>, </a:t>
            </a:r>
            <a:r>
              <a:rPr lang="ko-KR" altLang="en-US" sz="1900" b="1" dirty="0"/>
              <a:t>현금</a:t>
            </a:r>
            <a:r>
              <a:rPr lang="en-US" altLang="ko-KR" sz="1900" b="1" dirty="0"/>
              <a:t>/</a:t>
            </a:r>
            <a:r>
              <a:rPr lang="ko-KR" altLang="en-US" sz="1900" b="1" dirty="0"/>
              <a:t>카드 입력</a:t>
            </a:r>
            <a:r>
              <a:rPr lang="en-US" altLang="ko-KR" sz="1900" b="1" dirty="0"/>
              <a:t>, </a:t>
            </a:r>
            <a:r>
              <a:rPr lang="ko-KR" altLang="en-US" sz="1900" b="1" dirty="0"/>
              <a:t>결제</a:t>
            </a:r>
            <a:r>
              <a:rPr lang="en-US" altLang="ko-KR" sz="1900" b="1" dirty="0"/>
              <a:t>, </a:t>
            </a:r>
            <a:r>
              <a:rPr lang="ko-KR" altLang="en-US" sz="1900" b="1" dirty="0"/>
              <a:t>결제 후 예약확인서 출력</a:t>
            </a:r>
            <a:r>
              <a:rPr lang="en-US" altLang="ko-KR" sz="1900" b="1" dirty="0"/>
              <a:t>,  </a:t>
            </a:r>
            <a:r>
              <a:rPr lang="ko-KR" altLang="en-US" sz="1900" b="1" dirty="0"/>
              <a:t>기타 오류 처리 및 취합 등</a:t>
            </a:r>
            <a:endParaRPr lang="en-US" altLang="ko-KR" sz="1900" b="1" dirty="0"/>
          </a:p>
        </p:txBody>
      </p:sp>
      <p:sp>
        <p:nvSpPr>
          <p:cNvPr id="247" name="TextBox 246"/>
          <p:cNvSpPr txBox="1"/>
          <p:nvPr/>
        </p:nvSpPr>
        <p:spPr>
          <a:xfrm>
            <a:off x="928687" y="3352800"/>
            <a:ext cx="8882063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900" b="1" dirty="0" err="1"/>
              <a:t>이새롬</a:t>
            </a:r>
            <a:r>
              <a:rPr lang="ko-KR" altLang="en-US" sz="1900" b="1" dirty="0"/>
              <a:t> </a:t>
            </a:r>
            <a:r>
              <a:rPr lang="en-US" altLang="ko-KR" sz="1900" b="1" dirty="0"/>
              <a:t>– </a:t>
            </a:r>
            <a:r>
              <a:rPr lang="ko-KR" altLang="en-US" sz="1900" b="1" dirty="0"/>
              <a:t>회원가입 입력 제한 기능 구현</a:t>
            </a:r>
            <a:r>
              <a:rPr lang="en-US" altLang="ko-KR" sz="1900" b="1" dirty="0"/>
              <a:t>,</a:t>
            </a:r>
            <a:r>
              <a:rPr lang="ko-KR" altLang="en-US" sz="1900" b="1" dirty="0"/>
              <a:t> 예약 번호 부여</a:t>
            </a:r>
            <a:r>
              <a:rPr lang="en-US" altLang="ko-KR" sz="1900" b="1" dirty="0"/>
              <a:t>,</a:t>
            </a:r>
            <a:r>
              <a:rPr lang="ko-KR" altLang="en-US" sz="1900" b="1" dirty="0"/>
              <a:t> 클래스 틀 제작</a:t>
            </a:r>
          </a:p>
        </p:txBody>
      </p:sp>
      <p:sp>
        <p:nvSpPr>
          <p:cNvPr id="248" name="TextBox 247"/>
          <p:cNvSpPr txBox="1"/>
          <p:nvPr/>
        </p:nvSpPr>
        <p:spPr>
          <a:xfrm>
            <a:off x="971550" y="5170883"/>
            <a:ext cx="8453438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900" b="1" dirty="0"/>
              <a:t>장서현</a:t>
            </a:r>
            <a:r>
              <a:rPr lang="en-US" altLang="ko-KR" sz="1900" b="1" dirty="0"/>
              <a:t> - </a:t>
            </a:r>
            <a:r>
              <a:rPr lang="ko-KR" altLang="en-US" sz="1900" b="1" dirty="0"/>
              <a:t>초기화면</a:t>
            </a:r>
            <a:r>
              <a:rPr lang="en-US" altLang="ko-KR" sz="1900" b="1" dirty="0"/>
              <a:t>, </a:t>
            </a:r>
            <a:r>
              <a:rPr lang="ko-KR" altLang="en-US" sz="1900" b="1" dirty="0"/>
              <a:t>로그인</a:t>
            </a:r>
            <a:r>
              <a:rPr lang="en-US" altLang="ko-KR" sz="1900" b="1" dirty="0"/>
              <a:t>, </a:t>
            </a:r>
            <a:r>
              <a:rPr lang="ko-KR" altLang="en-US" sz="1900" b="1" dirty="0"/>
              <a:t>회원가입</a:t>
            </a:r>
            <a:r>
              <a:rPr lang="en-US" altLang="ko-KR" sz="1900" b="1" dirty="0"/>
              <a:t>,</a:t>
            </a:r>
            <a:r>
              <a:rPr lang="ko-KR" altLang="en-US" sz="1900" b="1" dirty="0"/>
              <a:t> 사용자 입력 정보 저장</a:t>
            </a:r>
            <a:r>
              <a:rPr lang="en-US" altLang="ko-KR" sz="1900" b="1" dirty="0"/>
              <a:t>,</a:t>
            </a:r>
            <a:r>
              <a:rPr lang="ko-KR" altLang="en-US" sz="1900" b="1" dirty="0"/>
              <a:t> 달력 출력</a:t>
            </a:r>
            <a:r>
              <a:rPr lang="en-US" altLang="ko-KR" sz="1900" b="1" dirty="0"/>
              <a:t>, </a:t>
            </a:r>
            <a:r>
              <a:rPr lang="ko-KR" altLang="en-US" sz="1900" b="1" dirty="0"/>
              <a:t>대여</a:t>
            </a:r>
            <a:r>
              <a:rPr lang="en-US" altLang="ko-KR" sz="1900" b="1" dirty="0"/>
              <a:t> </a:t>
            </a:r>
            <a:r>
              <a:rPr lang="ko-KR" altLang="en-US" sz="1900" b="1" dirty="0"/>
              <a:t>및 반납 날짜 시간 입력</a:t>
            </a:r>
            <a:r>
              <a:rPr lang="en-US" altLang="ko-KR" sz="1900" b="1" dirty="0"/>
              <a:t>,</a:t>
            </a:r>
            <a:r>
              <a:rPr lang="ko-KR" altLang="en-US" sz="1900" b="1" dirty="0"/>
              <a:t> 쿠폰 부여 및 적용</a:t>
            </a:r>
            <a:r>
              <a:rPr lang="en-US" altLang="ko-KR" sz="1900" b="1" dirty="0"/>
              <a:t>, </a:t>
            </a:r>
            <a:r>
              <a:rPr lang="ko-KR" altLang="en-US" sz="1900" b="1" dirty="0"/>
              <a:t>기타 오류 처리 및 취합</a:t>
            </a:r>
          </a:p>
        </p:txBody>
      </p:sp>
      <p:sp>
        <p:nvSpPr>
          <p:cNvPr id="249" name="TextBox 248"/>
          <p:cNvSpPr txBox="1"/>
          <p:nvPr/>
        </p:nvSpPr>
        <p:spPr>
          <a:xfrm>
            <a:off x="973930" y="1634727"/>
            <a:ext cx="10727530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900" b="1" dirty="0" err="1"/>
              <a:t>박나현</a:t>
            </a:r>
            <a:r>
              <a:rPr lang="ko-KR" altLang="en-US" sz="1900" b="1" dirty="0"/>
              <a:t> </a:t>
            </a:r>
            <a:r>
              <a:rPr lang="en-US" altLang="ko-KR" sz="1900" b="1" dirty="0"/>
              <a:t>-</a:t>
            </a:r>
            <a:r>
              <a:rPr lang="ko-KR" altLang="en-US" sz="1900" b="1" dirty="0"/>
              <a:t> 실시간 대여 상태 반영한 차량 목록화</a:t>
            </a:r>
            <a:r>
              <a:rPr lang="en-US" altLang="ko-KR" sz="1900" b="1" dirty="0"/>
              <a:t>, </a:t>
            </a:r>
            <a:r>
              <a:rPr lang="ko-KR" altLang="en-US" sz="1900" b="1" dirty="0"/>
              <a:t>대여 시간 별 대여 요금 산출</a:t>
            </a:r>
          </a:p>
        </p:txBody>
      </p:sp>
      <p:pic>
        <p:nvPicPr>
          <p:cNvPr id="250" name="그림 249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86656" y="1504923"/>
            <a:ext cx="807789" cy="609652"/>
          </a:xfrm>
          <a:prstGeom prst="rect">
            <a:avLst/>
          </a:prstGeom>
        </p:spPr>
      </p:pic>
      <p:pic>
        <p:nvPicPr>
          <p:cNvPr id="251" name="그림 250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57149" y="2228336"/>
            <a:ext cx="1013547" cy="853514"/>
          </a:xfrm>
          <a:prstGeom prst="rect">
            <a:avLst/>
          </a:prstGeom>
        </p:spPr>
      </p:pic>
      <p:pic>
        <p:nvPicPr>
          <p:cNvPr id="252" name="그림 251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220942" y="3108029"/>
            <a:ext cx="770170" cy="783923"/>
          </a:xfrm>
          <a:prstGeom prst="rect">
            <a:avLst/>
          </a:prstGeom>
        </p:spPr>
      </p:pic>
      <p:pic>
        <p:nvPicPr>
          <p:cNvPr id="253" name="그림 252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73792" y="4044278"/>
            <a:ext cx="843041" cy="744686"/>
          </a:xfrm>
          <a:prstGeom prst="rect">
            <a:avLst/>
          </a:prstGeom>
        </p:spPr>
      </p:pic>
      <p:pic>
        <p:nvPicPr>
          <p:cNvPr id="254" name="그림 253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156649" y="4991537"/>
            <a:ext cx="853514" cy="86113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0"/>
          <p:cNvSpPr txBox="1"/>
          <p:nvPr/>
        </p:nvSpPr>
        <p:spPr>
          <a:xfrm>
            <a:off x="162560" y="174187"/>
            <a:ext cx="843280" cy="338554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600" b="1">
                <a:solidFill>
                  <a:srgbClr val="002540"/>
                </a:solidFill>
                <a:latin typeface="Arial"/>
                <a:ea typeface="Arial"/>
                <a:cs typeface="Arial"/>
                <a:sym typeface="Arial"/>
              </a:rPr>
              <a:t>Part </a:t>
            </a:r>
            <a:r>
              <a:rPr lang="en-US" altLang="ko-KR" sz="1600" b="1">
                <a:solidFill>
                  <a:srgbClr val="002540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</a:p>
        </p:txBody>
      </p:sp>
      <p:sp>
        <p:nvSpPr>
          <p:cNvPr id="169" name="Google Shape;169;p20"/>
          <p:cNvSpPr txBox="1"/>
          <p:nvPr/>
        </p:nvSpPr>
        <p:spPr>
          <a:xfrm flipH="1">
            <a:off x="1005840" y="22104"/>
            <a:ext cx="4588355" cy="642721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3600" b="1" dirty="0">
                <a:solidFill>
                  <a:srgbClr val="002540"/>
                </a:solidFill>
                <a:latin typeface="Arial"/>
                <a:ea typeface="Arial"/>
                <a:cs typeface="Arial"/>
                <a:sym typeface="Arial"/>
              </a:rPr>
              <a:t>기능 구현 시연</a:t>
            </a:r>
          </a:p>
        </p:txBody>
      </p:sp>
      <p:sp>
        <p:nvSpPr>
          <p:cNvPr id="207" name="직사각형 206">
            <a:extLst>
              <a:ext uri="{FF2B5EF4-FFF2-40B4-BE49-F238E27FC236}">
                <a16:creationId xmlns:a16="http://schemas.microsoft.com/office/drawing/2014/main" id="{BA6AAE1B-E94F-4F30-BDDC-939A2001CDDE}"/>
              </a:ext>
            </a:extLst>
          </p:cNvPr>
          <p:cNvSpPr/>
          <p:nvPr/>
        </p:nvSpPr>
        <p:spPr>
          <a:xfrm>
            <a:off x="4997170" y="605750"/>
            <a:ext cx="1304808" cy="409887"/>
          </a:xfrm>
          <a:prstGeom prst="rect">
            <a:avLst/>
          </a:prstGeom>
          <a:solidFill>
            <a:srgbClr val="D9E2FB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67" b="1" dirty="0">
                <a:solidFill>
                  <a:schemeClr val="bg1"/>
                </a:solidFill>
                <a:latin typeface="+mj-lt"/>
              </a:rPr>
              <a:t>Main</a:t>
            </a:r>
            <a:endParaRPr lang="ko-KR" altLang="en-US" sz="1067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08" name="직사각형 207">
            <a:hlinkClick r:id="rId3" action="ppaction://hlinkfile"/>
            <a:extLst>
              <a:ext uri="{FF2B5EF4-FFF2-40B4-BE49-F238E27FC236}">
                <a16:creationId xmlns:a16="http://schemas.microsoft.com/office/drawing/2014/main" id="{E9F67398-D274-42D7-AA07-3BE1FE8495AC}"/>
              </a:ext>
            </a:extLst>
          </p:cNvPr>
          <p:cNvSpPr/>
          <p:nvPr/>
        </p:nvSpPr>
        <p:spPr>
          <a:xfrm>
            <a:off x="4997170" y="1264038"/>
            <a:ext cx="1304808" cy="409887"/>
          </a:xfrm>
          <a:prstGeom prst="rect">
            <a:avLst/>
          </a:prstGeom>
          <a:solidFill>
            <a:srgbClr val="CBD7F9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67" b="1" dirty="0">
                <a:solidFill>
                  <a:schemeClr val="bg1"/>
                </a:solidFill>
                <a:latin typeface="+mj-lt"/>
              </a:rPr>
              <a:t>Start</a:t>
            </a:r>
            <a:endParaRPr lang="ko-KR" altLang="en-US" sz="1067" b="1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209" name="그룹 208">
            <a:extLst>
              <a:ext uri="{FF2B5EF4-FFF2-40B4-BE49-F238E27FC236}">
                <a16:creationId xmlns:a16="http://schemas.microsoft.com/office/drawing/2014/main" id="{3700B6FA-EFE7-4356-9BD0-A787BA837E4A}"/>
              </a:ext>
            </a:extLst>
          </p:cNvPr>
          <p:cNvGrpSpPr/>
          <p:nvPr/>
        </p:nvGrpSpPr>
        <p:grpSpPr>
          <a:xfrm>
            <a:off x="1820545" y="2232397"/>
            <a:ext cx="7910016" cy="409887"/>
            <a:chOff x="1039907" y="2891118"/>
            <a:chExt cx="10380065" cy="537882"/>
          </a:xfrm>
          <a:solidFill>
            <a:srgbClr val="A2B7F4"/>
          </a:solidFill>
        </p:grpSpPr>
        <p:sp>
          <p:nvSpPr>
            <p:cNvPr id="210" name="직사각형 209">
              <a:hlinkClick r:id="rId4" action="ppaction://hlinkfile"/>
              <a:extLst>
                <a:ext uri="{FF2B5EF4-FFF2-40B4-BE49-F238E27FC236}">
                  <a16:creationId xmlns:a16="http://schemas.microsoft.com/office/drawing/2014/main" id="{31D259DF-ABE6-466E-B267-0CD9402F75CA}"/>
                </a:ext>
              </a:extLst>
            </p:cNvPr>
            <p:cNvSpPr/>
            <p:nvPr/>
          </p:nvSpPr>
          <p:spPr>
            <a:xfrm>
              <a:off x="1039907" y="2891118"/>
              <a:ext cx="1246095" cy="537882"/>
            </a:xfrm>
            <a:prstGeom prst="rect">
              <a:avLst/>
            </a:pr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67" b="1" dirty="0">
                  <a:solidFill>
                    <a:schemeClr val="bg1"/>
                  </a:solidFill>
                  <a:latin typeface="+mj-lt"/>
                </a:rPr>
                <a:t>Join</a:t>
              </a:r>
              <a:endParaRPr lang="ko-KR" altLang="en-US" sz="1067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11" name="직사각형 210">
              <a:extLst>
                <a:ext uri="{FF2B5EF4-FFF2-40B4-BE49-F238E27FC236}">
                  <a16:creationId xmlns:a16="http://schemas.microsoft.com/office/drawing/2014/main" id="{6861340C-7871-43AD-AF90-6466E0FB6EDB}"/>
                </a:ext>
              </a:extLst>
            </p:cNvPr>
            <p:cNvSpPr/>
            <p:nvPr/>
          </p:nvSpPr>
          <p:spPr>
            <a:xfrm>
              <a:off x="2505635" y="2891118"/>
              <a:ext cx="1246095" cy="537882"/>
            </a:xfrm>
            <a:prstGeom prst="rect">
              <a:avLst/>
            </a:pr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67" b="1" dirty="0">
                  <a:solidFill>
                    <a:schemeClr val="bg1"/>
                  </a:solidFill>
                  <a:latin typeface="+mj-lt"/>
                </a:rPr>
                <a:t>Login</a:t>
              </a:r>
              <a:endParaRPr lang="ko-KR" altLang="en-US" sz="1067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12" name="직사각형 211">
              <a:extLst>
                <a:ext uri="{FF2B5EF4-FFF2-40B4-BE49-F238E27FC236}">
                  <a16:creationId xmlns:a16="http://schemas.microsoft.com/office/drawing/2014/main" id="{0B040104-910F-4F98-AE2D-518D31BDDD92}"/>
                </a:ext>
              </a:extLst>
            </p:cNvPr>
            <p:cNvSpPr/>
            <p:nvPr/>
          </p:nvSpPr>
          <p:spPr>
            <a:xfrm>
              <a:off x="3971363" y="2891118"/>
              <a:ext cx="1246095" cy="537882"/>
            </a:xfrm>
            <a:prstGeom prst="rect">
              <a:avLst/>
            </a:pr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67" b="1" dirty="0" err="1">
                  <a:solidFill>
                    <a:schemeClr val="bg1"/>
                  </a:solidFill>
                  <a:latin typeface="+mj-lt"/>
                </a:rPr>
                <a:t>InputDate</a:t>
              </a:r>
              <a:endParaRPr lang="ko-KR" altLang="en-US" sz="1067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13" name="직사각형 212">
              <a:extLst>
                <a:ext uri="{FF2B5EF4-FFF2-40B4-BE49-F238E27FC236}">
                  <a16:creationId xmlns:a16="http://schemas.microsoft.com/office/drawing/2014/main" id="{BD5D81DA-7DCB-44F7-8ED0-EE51168DC3E0}"/>
                </a:ext>
              </a:extLst>
            </p:cNvPr>
            <p:cNvSpPr/>
            <p:nvPr/>
          </p:nvSpPr>
          <p:spPr>
            <a:xfrm>
              <a:off x="5441574" y="2891118"/>
              <a:ext cx="1246095" cy="537882"/>
            </a:xfrm>
            <a:prstGeom prst="rect">
              <a:avLst/>
            </a:pr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67" b="1" dirty="0">
                  <a:solidFill>
                    <a:schemeClr val="bg1"/>
                  </a:solidFill>
                  <a:latin typeface="+mj-lt"/>
                </a:rPr>
                <a:t>Cars</a:t>
              </a:r>
              <a:endParaRPr lang="ko-KR" altLang="en-US" sz="1067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14" name="직사각형 213">
              <a:extLst>
                <a:ext uri="{FF2B5EF4-FFF2-40B4-BE49-F238E27FC236}">
                  <a16:creationId xmlns:a16="http://schemas.microsoft.com/office/drawing/2014/main" id="{DFB58979-323B-4F75-8137-95B743C62E9D}"/>
                </a:ext>
              </a:extLst>
            </p:cNvPr>
            <p:cNvSpPr/>
            <p:nvPr/>
          </p:nvSpPr>
          <p:spPr>
            <a:xfrm>
              <a:off x="6911785" y="2891118"/>
              <a:ext cx="1246095" cy="537882"/>
            </a:xfrm>
            <a:prstGeom prst="rect">
              <a:avLst/>
            </a:pr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67" b="1" dirty="0">
                  <a:solidFill>
                    <a:schemeClr val="bg1"/>
                  </a:solidFill>
                  <a:latin typeface="+mj-lt"/>
                </a:rPr>
                <a:t>Insurance</a:t>
              </a:r>
              <a:endParaRPr lang="ko-KR" altLang="en-US" sz="1067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15" name="직사각형 214">
              <a:extLst>
                <a:ext uri="{FF2B5EF4-FFF2-40B4-BE49-F238E27FC236}">
                  <a16:creationId xmlns:a16="http://schemas.microsoft.com/office/drawing/2014/main" id="{383CFCA2-1031-48B0-BB2C-673B088B0A8D}"/>
                </a:ext>
              </a:extLst>
            </p:cNvPr>
            <p:cNvSpPr/>
            <p:nvPr/>
          </p:nvSpPr>
          <p:spPr>
            <a:xfrm>
              <a:off x="8381996" y="2891118"/>
              <a:ext cx="1562384" cy="537882"/>
            </a:xfrm>
            <a:prstGeom prst="rect">
              <a:avLst/>
            </a:pr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err="1">
                  <a:solidFill>
                    <a:schemeClr val="bg1"/>
                  </a:solidFill>
                  <a:latin typeface="+mj-lt"/>
                </a:rPr>
                <a:t>CheckSelection</a:t>
              </a:r>
              <a:endParaRPr lang="ko-KR" altLang="en-US" sz="1000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16" name="직사각형 215">
              <a:extLst>
                <a:ext uri="{FF2B5EF4-FFF2-40B4-BE49-F238E27FC236}">
                  <a16:creationId xmlns:a16="http://schemas.microsoft.com/office/drawing/2014/main" id="{3759E786-5A63-476F-BC08-3DF77794B3C1}"/>
                </a:ext>
              </a:extLst>
            </p:cNvPr>
            <p:cNvSpPr/>
            <p:nvPr/>
          </p:nvSpPr>
          <p:spPr>
            <a:xfrm>
              <a:off x="10173877" y="2891118"/>
              <a:ext cx="1246095" cy="537882"/>
            </a:xfrm>
            <a:prstGeom prst="rect">
              <a:avLst/>
            </a:pr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67" b="1" dirty="0">
                  <a:solidFill>
                    <a:schemeClr val="bg1"/>
                  </a:solidFill>
                  <a:latin typeface="+mj-lt"/>
                </a:rPr>
                <a:t>Payment</a:t>
              </a:r>
              <a:endParaRPr lang="ko-KR" altLang="en-US" sz="1067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cxnSp>
        <p:nvCxnSpPr>
          <p:cNvPr id="217" name="직선 연결선 216">
            <a:extLst>
              <a:ext uri="{FF2B5EF4-FFF2-40B4-BE49-F238E27FC236}">
                <a16:creationId xmlns:a16="http://schemas.microsoft.com/office/drawing/2014/main" id="{45D81775-BE1B-47B4-B997-E4F7394DE4CC}"/>
              </a:ext>
            </a:extLst>
          </p:cNvPr>
          <p:cNvCxnSpPr>
            <a:stCxn id="208" idx="0"/>
            <a:endCxn id="207" idx="2"/>
          </p:cNvCxnSpPr>
          <p:nvPr/>
        </p:nvCxnSpPr>
        <p:spPr>
          <a:xfrm flipV="1">
            <a:off x="5649574" y="1015637"/>
            <a:ext cx="0" cy="2484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직선 연결선 217">
            <a:extLst>
              <a:ext uri="{FF2B5EF4-FFF2-40B4-BE49-F238E27FC236}">
                <a16:creationId xmlns:a16="http://schemas.microsoft.com/office/drawing/2014/main" id="{8A64E0A4-27F0-41C5-9C35-1258EAD96F81}"/>
              </a:ext>
            </a:extLst>
          </p:cNvPr>
          <p:cNvCxnSpPr>
            <a:stCxn id="208" idx="2"/>
            <a:endCxn id="213" idx="0"/>
          </p:cNvCxnSpPr>
          <p:nvPr/>
        </p:nvCxnSpPr>
        <p:spPr>
          <a:xfrm>
            <a:off x="5649575" y="1673924"/>
            <a:ext cx="1" cy="5584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직선 연결선 218">
            <a:extLst>
              <a:ext uri="{FF2B5EF4-FFF2-40B4-BE49-F238E27FC236}">
                <a16:creationId xmlns:a16="http://schemas.microsoft.com/office/drawing/2014/main" id="{D1FC64FC-5FDD-41D3-90AD-8EAD959C13B0}"/>
              </a:ext>
            </a:extLst>
          </p:cNvPr>
          <p:cNvCxnSpPr>
            <a:cxnSpLocks/>
          </p:cNvCxnSpPr>
          <p:nvPr/>
        </p:nvCxnSpPr>
        <p:spPr>
          <a:xfrm>
            <a:off x="2295331" y="1974512"/>
            <a:ext cx="6968986" cy="19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직선 연결선 219">
            <a:extLst>
              <a:ext uri="{FF2B5EF4-FFF2-40B4-BE49-F238E27FC236}">
                <a16:creationId xmlns:a16="http://schemas.microsoft.com/office/drawing/2014/main" id="{D2EA225C-E267-42A9-9A27-A63F9F2C528D}"/>
              </a:ext>
            </a:extLst>
          </p:cNvPr>
          <p:cNvCxnSpPr>
            <a:cxnSpLocks/>
            <a:endCxn id="210" idx="0"/>
          </p:cNvCxnSpPr>
          <p:nvPr/>
        </p:nvCxnSpPr>
        <p:spPr>
          <a:xfrm flipH="1">
            <a:off x="2295330" y="1962896"/>
            <a:ext cx="1364" cy="2695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직선 연결선 220">
            <a:extLst>
              <a:ext uri="{FF2B5EF4-FFF2-40B4-BE49-F238E27FC236}">
                <a16:creationId xmlns:a16="http://schemas.microsoft.com/office/drawing/2014/main" id="{ADF1D80B-E30B-4544-8B62-C08A1F0DCC61}"/>
              </a:ext>
            </a:extLst>
          </p:cNvPr>
          <p:cNvCxnSpPr>
            <a:cxnSpLocks/>
          </p:cNvCxnSpPr>
          <p:nvPr/>
        </p:nvCxnSpPr>
        <p:spPr>
          <a:xfrm>
            <a:off x="3412274" y="1979633"/>
            <a:ext cx="1" cy="2630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직선 연결선 221">
            <a:extLst>
              <a:ext uri="{FF2B5EF4-FFF2-40B4-BE49-F238E27FC236}">
                <a16:creationId xmlns:a16="http://schemas.microsoft.com/office/drawing/2014/main" id="{F5DEA84F-2BDD-43DD-9657-EF0837B34145}"/>
              </a:ext>
            </a:extLst>
          </p:cNvPr>
          <p:cNvCxnSpPr>
            <a:cxnSpLocks/>
            <a:endCxn id="212" idx="0"/>
          </p:cNvCxnSpPr>
          <p:nvPr/>
        </p:nvCxnSpPr>
        <p:spPr>
          <a:xfrm>
            <a:off x="4529215" y="1979635"/>
            <a:ext cx="0" cy="25276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직선 연결선 222">
            <a:extLst>
              <a:ext uri="{FF2B5EF4-FFF2-40B4-BE49-F238E27FC236}">
                <a16:creationId xmlns:a16="http://schemas.microsoft.com/office/drawing/2014/main" id="{CE40E504-FE0E-4826-91F0-3DF479E4DB3B}"/>
              </a:ext>
            </a:extLst>
          </p:cNvPr>
          <p:cNvCxnSpPr>
            <a:cxnSpLocks/>
            <a:endCxn id="214" idx="0"/>
          </p:cNvCxnSpPr>
          <p:nvPr/>
        </p:nvCxnSpPr>
        <p:spPr>
          <a:xfrm>
            <a:off x="6769931" y="1962896"/>
            <a:ext cx="0" cy="2695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직선 연결선 223">
            <a:extLst>
              <a:ext uri="{FF2B5EF4-FFF2-40B4-BE49-F238E27FC236}">
                <a16:creationId xmlns:a16="http://schemas.microsoft.com/office/drawing/2014/main" id="{F9F22EA2-26B5-45F1-8A6F-67B9029D3D39}"/>
              </a:ext>
            </a:extLst>
          </p:cNvPr>
          <p:cNvCxnSpPr>
            <a:cxnSpLocks/>
          </p:cNvCxnSpPr>
          <p:nvPr/>
        </p:nvCxnSpPr>
        <p:spPr>
          <a:xfrm>
            <a:off x="8009420" y="1966141"/>
            <a:ext cx="1" cy="2630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직선 연결선 224">
            <a:extLst>
              <a:ext uri="{FF2B5EF4-FFF2-40B4-BE49-F238E27FC236}">
                <a16:creationId xmlns:a16="http://schemas.microsoft.com/office/drawing/2014/main" id="{D73A38F2-62AE-4967-8576-CA0790BA7F79}"/>
              </a:ext>
            </a:extLst>
          </p:cNvPr>
          <p:cNvCxnSpPr>
            <a:cxnSpLocks/>
          </p:cNvCxnSpPr>
          <p:nvPr/>
        </p:nvCxnSpPr>
        <p:spPr>
          <a:xfrm>
            <a:off x="9254403" y="1976478"/>
            <a:ext cx="1" cy="2630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직선 연결선 225">
            <a:extLst>
              <a:ext uri="{FF2B5EF4-FFF2-40B4-BE49-F238E27FC236}">
                <a16:creationId xmlns:a16="http://schemas.microsoft.com/office/drawing/2014/main" id="{D3FA312D-6B7E-4AFA-89C5-A3E95EFFE16C}"/>
              </a:ext>
            </a:extLst>
          </p:cNvPr>
          <p:cNvCxnSpPr>
            <a:cxnSpLocks/>
          </p:cNvCxnSpPr>
          <p:nvPr/>
        </p:nvCxnSpPr>
        <p:spPr>
          <a:xfrm flipH="1">
            <a:off x="2295330" y="2642285"/>
            <a:ext cx="1364" cy="2695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직사각형 226">
            <a:extLst>
              <a:ext uri="{FF2B5EF4-FFF2-40B4-BE49-F238E27FC236}">
                <a16:creationId xmlns:a16="http://schemas.microsoft.com/office/drawing/2014/main" id="{EC86ADC8-35C1-4FE8-96A2-9A3A2222A080}"/>
              </a:ext>
            </a:extLst>
          </p:cNvPr>
          <p:cNvSpPr/>
          <p:nvPr/>
        </p:nvSpPr>
        <p:spPr>
          <a:xfrm>
            <a:off x="1820545" y="2929343"/>
            <a:ext cx="949573" cy="409887"/>
          </a:xfrm>
          <a:prstGeom prst="rect">
            <a:avLst/>
          </a:prstGeom>
          <a:solidFill>
            <a:srgbClr val="7C9A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67" b="1" dirty="0">
                <a:solidFill>
                  <a:schemeClr val="bg1"/>
                </a:solidFill>
                <a:latin typeface="+mj-lt"/>
              </a:rPr>
              <a:t>회원가입</a:t>
            </a:r>
          </a:p>
        </p:txBody>
      </p:sp>
      <p:cxnSp>
        <p:nvCxnSpPr>
          <p:cNvPr id="228" name="직선 연결선 227">
            <a:extLst>
              <a:ext uri="{FF2B5EF4-FFF2-40B4-BE49-F238E27FC236}">
                <a16:creationId xmlns:a16="http://schemas.microsoft.com/office/drawing/2014/main" id="{3C08792B-F0DF-4BFF-8048-CB5FA81D56F8}"/>
              </a:ext>
            </a:extLst>
          </p:cNvPr>
          <p:cNvCxnSpPr>
            <a:cxnSpLocks/>
            <a:endCxn id="229" idx="0"/>
          </p:cNvCxnSpPr>
          <p:nvPr/>
        </p:nvCxnSpPr>
        <p:spPr>
          <a:xfrm flipH="1">
            <a:off x="3408856" y="2642285"/>
            <a:ext cx="1364" cy="28705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직사각형 228">
            <a:extLst>
              <a:ext uri="{FF2B5EF4-FFF2-40B4-BE49-F238E27FC236}">
                <a16:creationId xmlns:a16="http://schemas.microsoft.com/office/drawing/2014/main" id="{530EE64C-1E13-4B0F-B458-54198AD40F2C}"/>
              </a:ext>
            </a:extLst>
          </p:cNvPr>
          <p:cNvSpPr/>
          <p:nvPr/>
        </p:nvSpPr>
        <p:spPr>
          <a:xfrm>
            <a:off x="2934072" y="2929343"/>
            <a:ext cx="949573" cy="409887"/>
          </a:xfrm>
          <a:prstGeom prst="rect">
            <a:avLst/>
          </a:prstGeom>
          <a:solidFill>
            <a:srgbClr val="7C9A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67" b="1" dirty="0">
                <a:solidFill>
                  <a:schemeClr val="bg1"/>
                </a:solidFill>
                <a:latin typeface="+mj-lt"/>
              </a:rPr>
              <a:t>로그인</a:t>
            </a:r>
          </a:p>
        </p:txBody>
      </p:sp>
      <p:cxnSp>
        <p:nvCxnSpPr>
          <p:cNvPr id="230" name="직선 연결선 229">
            <a:extLst>
              <a:ext uri="{FF2B5EF4-FFF2-40B4-BE49-F238E27FC236}">
                <a16:creationId xmlns:a16="http://schemas.microsoft.com/office/drawing/2014/main" id="{89862CA0-AEE1-4D01-AF92-BC7CD8F0DFBD}"/>
              </a:ext>
            </a:extLst>
          </p:cNvPr>
          <p:cNvCxnSpPr>
            <a:cxnSpLocks/>
            <a:endCxn id="245" idx="0"/>
          </p:cNvCxnSpPr>
          <p:nvPr/>
        </p:nvCxnSpPr>
        <p:spPr>
          <a:xfrm flipH="1">
            <a:off x="4536049" y="2642285"/>
            <a:ext cx="1364" cy="28705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직선 연결선 230">
            <a:extLst>
              <a:ext uri="{FF2B5EF4-FFF2-40B4-BE49-F238E27FC236}">
                <a16:creationId xmlns:a16="http://schemas.microsoft.com/office/drawing/2014/main" id="{90A45923-0EAE-4587-8457-92C135AF0CD0}"/>
              </a:ext>
            </a:extLst>
          </p:cNvPr>
          <p:cNvCxnSpPr>
            <a:cxnSpLocks/>
            <a:endCxn id="232" idx="0"/>
          </p:cNvCxnSpPr>
          <p:nvPr/>
        </p:nvCxnSpPr>
        <p:spPr>
          <a:xfrm flipH="1">
            <a:off x="5655045" y="2642421"/>
            <a:ext cx="1361" cy="28705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직사각형 231">
            <a:extLst>
              <a:ext uri="{FF2B5EF4-FFF2-40B4-BE49-F238E27FC236}">
                <a16:creationId xmlns:a16="http://schemas.microsoft.com/office/drawing/2014/main" id="{D8B49461-5AA0-4931-897F-A3C35C069472}"/>
              </a:ext>
            </a:extLst>
          </p:cNvPr>
          <p:cNvSpPr/>
          <p:nvPr/>
        </p:nvSpPr>
        <p:spPr>
          <a:xfrm>
            <a:off x="5180259" y="2929480"/>
            <a:ext cx="949573" cy="409887"/>
          </a:xfrm>
          <a:prstGeom prst="rect">
            <a:avLst/>
          </a:prstGeom>
          <a:solidFill>
            <a:srgbClr val="7C9A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67" b="1" dirty="0">
                <a:solidFill>
                  <a:schemeClr val="bg1"/>
                </a:solidFill>
                <a:latin typeface="+mj-lt"/>
              </a:rPr>
              <a:t>차종 선택</a:t>
            </a:r>
          </a:p>
        </p:txBody>
      </p:sp>
      <p:cxnSp>
        <p:nvCxnSpPr>
          <p:cNvPr id="233" name="직선 연결선 232">
            <a:extLst>
              <a:ext uri="{FF2B5EF4-FFF2-40B4-BE49-F238E27FC236}">
                <a16:creationId xmlns:a16="http://schemas.microsoft.com/office/drawing/2014/main" id="{AF709EA3-087A-4C61-B309-0A989C6A5598}"/>
              </a:ext>
            </a:extLst>
          </p:cNvPr>
          <p:cNvCxnSpPr>
            <a:cxnSpLocks/>
            <a:endCxn id="234" idx="0"/>
          </p:cNvCxnSpPr>
          <p:nvPr/>
        </p:nvCxnSpPr>
        <p:spPr>
          <a:xfrm flipH="1">
            <a:off x="6765499" y="2634223"/>
            <a:ext cx="1361" cy="28705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직사각형 233">
            <a:extLst>
              <a:ext uri="{FF2B5EF4-FFF2-40B4-BE49-F238E27FC236}">
                <a16:creationId xmlns:a16="http://schemas.microsoft.com/office/drawing/2014/main" id="{7809B5C7-5FFC-4BA4-9626-E092F3B7A2F3}"/>
              </a:ext>
            </a:extLst>
          </p:cNvPr>
          <p:cNvSpPr/>
          <p:nvPr/>
        </p:nvSpPr>
        <p:spPr>
          <a:xfrm>
            <a:off x="6290712" y="2921282"/>
            <a:ext cx="949573" cy="417948"/>
          </a:xfrm>
          <a:prstGeom prst="rect">
            <a:avLst/>
          </a:prstGeom>
          <a:solidFill>
            <a:srgbClr val="7C9A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67" b="1" dirty="0">
                <a:solidFill>
                  <a:schemeClr val="bg1"/>
                </a:solidFill>
                <a:latin typeface="+mj-lt"/>
              </a:rPr>
              <a:t>보험 옵션 </a:t>
            </a:r>
            <a:endParaRPr lang="en-US" altLang="ko-KR" sz="1067" b="1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ko-KR" altLang="en-US" sz="1067" b="1" dirty="0">
                <a:solidFill>
                  <a:schemeClr val="bg1"/>
                </a:solidFill>
                <a:latin typeface="+mj-lt"/>
              </a:rPr>
              <a:t>선택</a:t>
            </a:r>
          </a:p>
        </p:txBody>
      </p:sp>
      <p:cxnSp>
        <p:nvCxnSpPr>
          <p:cNvPr id="235" name="직선 연결선 234">
            <a:extLst>
              <a:ext uri="{FF2B5EF4-FFF2-40B4-BE49-F238E27FC236}">
                <a16:creationId xmlns:a16="http://schemas.microsoft.com/office/drawing/2014/main" id="{C8471662-FFD3-4D04-8996-B0A9640794A2}"/>
              </a:ext>
            </a:extLst>
          </p:cNvPr>
          <p:cNvCxnSpPr>
            <a:cxnSpLocks/>
            <a:stCxn id="215" idx="2"/>
            <a:endCxn id="236" idx="0"/>
          </p:cNvCxnSpPr>
          <p:nvPr/>
        </p:nvCxnSpPr>
        <p:spPr>
          <a:xfrm flipH="1">
            <a:off x="8009777" y="2642284"/>
            <a:ext cx="1026" cy="27899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직사각형 235">
            <a:extLst>
              <a:ext uri="{FF2B5EF4-FFF2-40B4-BE49-F238E27FC236}">
                <a16:creationId xmlns:a16="http://schemas.microsoft.com/office/drawing/2014/main" id="{5118CC29-EE55-4F4E-8C81-024F32CC902F}"/>
              </a:ext>
            </a:extLst>
          </p:cNvPr>
          <p:cNvSpPr/>
          <p:nvPr/>
        </p:nvSpPr>
        <p:spPr>
          <a:xfrm>
            <a:off x="7534990" y="2921282"/>
            <a:ext cx="949573" cy="417948"/>
          </a:xfrm>
          <a:prstGeom prst="rect">
            <a:avLst/>
          </a:prstGeom>
          <a:solidFill>
            <a:srgbClr val="7C9A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67" b="1" dirty="0">
                <a:solidFill>
                  <a:schemeClr val="bg1"/>
                </a:solidFill>
                <a:latin typeface="+mj-lt"/>
              </a:rPr>
              <a:t>선택 옵션</a:t>
            </a:r>
            <a:endParaRPr lang="en-US" altLang="ko-KR" sz="1067" b="1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ko-KR" altLang="en-US" sz="1067" b="1" dirty="0">
                <a:solidFill>
                  <a:schemeClr val="bg1"/>
                </a:solidFill>
                <a:latin typeface="+mj-lt"/>
              </a:rPr>
              <a:t>확인</a:t>
            </a:r>
          </a:p>
        </p:txBody>
      </p:sp>
      <p:cxnSp>
        <p:nvCxnSpPr>
          <p:cNvPr id="237" name="직선 연결선 236">
            <a:extLst>
              <a:ext uri="{FF2B5EF4-FFF2-40B4-BE49-F238E27FC236}">
                <a16:creationId xmlns:a16="http://schemas.microsoft.com/office/drawing/2014/main" id="{C7B05DAB-4F3D-4D75-A8E3-DCFE8FE1C096}"/>
              </a:ext>
            </a:extLst>
          </p:cNvPr>
          <p:cNvCxnSpPr>
            <a:cxnSpLocks/>
          </p:cNvCxnSpPr>
          <p:nvPr/>
        </p:nvCxnSpPr>
        <p:spPr>
          <a:xfrm flipH="1">
            <a:off x="9255772" y="2653080"/>
            <a:ext cx="1364" cy="2695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직사각형 237">
            <a:extLst>
              <a:ext uri="{FF2B5EF4-FFF2-40B4-BE49-F238E27FC236}">
                <a16:creationId xmlns:a16="http://schemas.microsoft.com/office/drawing/2014/main" id="{09D889DB-6FA9-48D9-8486-E9F94F48AC45}"/>
              </a:ext>
            </a:extLst>
          </p:cNvPr>
          <p:cNvSpPr/>
          <p:nvPr/>
        </p:nvSpPr>
        <p:spPr>
          <a:xfrm>
            <a:off x="8789531" y="3472205"/>
            <a:ext cx="949573" cy="409887"/>
          </a:xfrm>
          <a:prstGeom prst="rect">
            <a:avLst/>
          </a:prstGeom>
          <a:solidFill>
            <a:srgbClr val="5D83ED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67" b="1" dirty="0">
                <a:solidFill>
                  <a:schemeClr val="bg1"/>
                </a:solidFill>
                <a:latin typeface="+mj-lt"/>
              </a:rPr>
              <a:t>결제</a:t>
            </a:r>
          </a:p>
        </p:txBody>
      </p:sp>
      <p:sp>
        <p:nvSpPr>
          <p:cNvPr id="239" name="직사각형 238">
            <a:extLst>
              <a:ext uri="{FF2B5EF4-FFF2-40B4-BE49-F238E27FC236}">
                <a16:creationId xmlns:a16="http://schemas.microsoft.com/office/drawing/2014/main" id="{5DB330F2-BFF3-4CD0-8947-608BD0D38DBC}"/>
              </a:ext>
            </a:extLst>
          </p:cNvPr>
          <p:cNvSpPr/>
          <p:nvPr/>
        </p:nvSpPr>
        <p:spPr>
          <a:xfrm>
            <a:off x="2934071" y="3456732"/>
            <a:ext cx="949573" cy="409887"/>
          </a:xfrm>
          <a:prstGeom prst="rect">
            <a:avLst/>
          </a:prstGeom>
          <a:solidFill>
            <a:srgbClr val="5D83ED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67" b="1" dirty="0">
                <a:solidFill>
                  <a:schemeClr val="bg1"/>
                </a:solidFill>
                <a:latin typeface="+mj-lt"/>
              </a:rPr>
              <a:t>오류 시</a:t>
            </a:r>
            <a:endParaRPr lang="en-US" altLang="ko-KR" sz="1067" b="1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ko-KR" altLang="en-US" sz="1067" b="1" dirty="0">
                <a:solidFill>
                  <a:schemeClr val="bg1"/>
                </a:solidFill>
                <a:latin typeface="+mj-lt"/>
              </a:rPr>
              <a:t>계정 잠금</a:t>
            </a:r>
          </a:p>
        </p:txBody>
      </p:sp>
      <p:sp>
        <p:nvSpPr>
          <p:cNvPr id="240" name="직사각형 239">
            <a:extLst>
              <a:ext uri="{FF2B5EF4-FFF2-40B4-BE49-F238E27FC236}">
                <a16:creationId xmlns:a16="http://schemas.microsoft.com/office/drawing/2014/main" id="{11FA30E2-2642-4660-A6DE-38DECE01FC60}"/>
              </a:ext>
            </a:extLst>
          </p:cNvPr>
          <p:cNvSpPr/>
          <p:nvPr/>
        </p:nvSpPr>
        <p:spPr>
          <a:xfrm>
            <a:off x="2934071" y="3984121"/>
            <a:ext cx="949573" cy="409887"/>
          </a:xfrm>
          <a:prstGeom prst="rect">
            <a:avLst/>
          </a:prstGeom>
          <a:solidFill>
            <a:srgbClr val="426EEA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67" b="1" dirty="0">
                <a:solidFill>
                  <a:schemeClr val="bg1"/>
                </a:solidFill>
                <a:latin typeface="+mj-lt"/>
              </a:rPr>
              <a:t>쿠폰 부여</a:t>
            </a:r>
          </a:p>
        </p:txBody>
      </p:sp>
      <p:cxnSp>
        <p:nvCxnSpPr>
          <p:cNvPr id="241" name="직선 연결선 240">
            <a:extLst>
              <a:ext uri="{FF2B5EF4-FFF2-40B4-BE49-F238E27FC236}">
                <a16:creationId xmlns:a16="http://schemas.microsoft.com/office/drawing/2014/main" id="{2D3F127E-D653-4AEB-B6E9-6F9F4FC6086B}"/>
              </a:ext>
            </a:extLst>
          </p:cNvPr>
          <p:cNvCxnSpPr>
            <a:cxnSpLocks/>
            <a:endCxn id="239" idx="0"/>
          </p:cNvCxnSpPr>
          <p:nvPr/>
        </p:nvCxnSpPr>
        <p:spPr>
          <a:xfrm>
            <a:off x="3408857" y="3339230"/>
            <a:ext cx="1" cy="1175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직선 연결선 241">
            <a:extLst>
              <a:ext uri="{FF2B5EF4-FFF2-40B4-BE49-F238E27FC236}">
                <a16:creationId xmlns:a16="http://schemas.microsoft.com/office/drawing/2014/main" id="{FDA82697-6467-45AE-894C-2D10B59BC567}"/>
              </a:ext>
            </a:extLst>
          </p:cNvPr>
          <p:cNvCxnSpPr>
            <a:cxnSpLocks/>
          </p:cNvCxnSpPr>
          <p:nvPr/>
        </p:nvCxnSpPr>
        <p:spPr>
          <a:xfrm>
            <a:off x="3408857" y="3866619"/>
            <a:ext cx="1" cy="1175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직사각형 242">
            <a:extLst>
              <a:ext uri="{FF2B5EF4-FFF2-40B4-BE49-F238E27FC236}">
                <a16:creationId xmlns:a16="http://schemas.microsoft.com/office/drawing/2014/main" id="{53DAB462-9518-4470-ACCB-FE2634AB92D0}"/>
              </a:ext>
            </a:extLst>
          </p:cNvPr>
          <p:cNvSpPr/>
          <p:nvPr/>
        </p:nvSpPr>
        <p:spPr>
          <a:xfrm>
            <a:off x="1820545" y="3461514"/>
            <a:ext cx="949573" cy="409887"/>
          </a:xfrm>
          <a:prstGeom prst="rect">
            <a:avLst/>
          </a:prstGeom>
          <a:solidFill>
            <a:srgbClr val="5D83ED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67" b="1" dirty="0">
                <a:solidFill>
                  <a:schemeClr val="bg1"/>
                </a:solidFill>
                <a:latin typeface="+mj-lt"/>
              </a:rPr>
              <a:t>운전면허</a:t>
            </a:r>
            <a:endParaRPr lang="en-US" altLang="ko-KR" sz="1067" b="1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ko-KR" altLang="en-US" sz="1067" b="1" dirty="0">
                <a:solidFill>
                  <a:schemeClr val="bg1"/>
                </a:solidFill>
                <a:latin typeface="+mj-lt"/>
              </a:rPr>
              <a:t>번호</a:t>
            </a:r>
            <a:r>
              <a:rPr lang="en-US" altLang="ko-KR" sz="1067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ko-KR" altLang="en-US" sz="1067" b="1" dirty="0">
                <a:solidFill>
                  <a:schemeClr val="bg1"/>
                </a:solidFill>
                <a:latin typeface="+mj-lt"/>
              </a:rPr>
              <a:t>인증</a:t>
            </a:r>
          </a:p>
        </p:txBody>
      </p:sp>
      <p:cxnSp>
        <p:nvCxnSpPr>
          <p:cNvPr id="244" name="직선 연결선 243">
            <a:extLst>
              <a:ext uri="{FF2B5EF4-FFF2-40B4-BE49-F238E27FC236}">
                <a16:creationId xmlns:a16="http://schemas.microsoft.com/office/drawing/2014/main" id="{8E13F664-A1B8-48DC-8CBE-A28FF38D1018}"/>
              </a:ext>
            </a:extLst>
          </p:cNvPr>
          <p:cNvCxnSpPr>
            <a:cxnSpLocks/>
            <a:endCxn id="243" idx="0"/>
          </p:cNvCxnSpPr>
          <p:nvPr/>
        </p:nvCxnSpPr>
        <p:spPr>
          <a:xfrm>
            <a:off x="2295331" y="3344012"/>
            <a:ext cx="1" cy="1175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직사각형 244">
            <a:extLst>
              <a:ext uri="{FF2B5EF4-FFF2-40B4-BE49-F238E27FC236}">
                <a16:creationId xmlns:a16="http://schemas.microsoft.com/office/drawing/2014/main" id="{EF228CF6-F485-4113-B3F5-2EFE32D09274}"/>
              </a:ext>
            </a:extLst>
          </p:cNvPr>
          <p:cNvSpPr/>
          <p:nvPr/>
        </p:nvSpPr>
        <p:spPr>
          <a:xfrm>
            <a:off x="4061264" y="2929343"/>
            <a:ext cx="949573" cy="409887"/>
          </a:xfrm>
          <a:prstGeom prst="rect">
            <a:avLst/>
          </a:prstGeom>
          <a:solidFill>
            <a:srgbClr val="7C9A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67" b="1">
                <a:solidFill>
                  <a:schemeClr val="bg1"/>
                </a:solidFill>
                <a:latin typeface="+mj-lt"/>
              </a:rPr>
              <a:t>달력 출력</a:t>
            </a:r>
            <a:endParaRPr lang="ko-KR" altLang="en-US" sz="1067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46" name="직사각형 245">
            <a:extLst>
              <a:ext uri="{FF2B5EF4-FFF2-40B4-BE49-F238E27FC236}">
                <a16:creationId xmlns:a16="http://schemas.microsoft.com/office/drawing/2014/main" id="{D221D754-233E-4073-8857-C6FAE00BA8A5}"/>
              </a:ext>
            </a:extLst>
          </p:cNvPr>
          <p:cNvSpPr/>
          <p:nvPr/>
        </p:nvSpPr>
        <p:spPr>
          <a:xfrm>
            <a:off x="4061263" y="3456732"/>
            <a:ext cx="949573" cy="409887"/>
          </a:xfrm>
          <a:prstGeom prst="rect">
            <a:avLst/>
          </a:prstGeom>
          <a:solidFill>
            <a:srgbClr val="5D83ED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14" b="1" dirty="0">
                <a:solidFill>
                  <a:schemeClr val="bg1"/>
                </a:solidFill>
                <a:latin typeface="+mj-lt"/>
              </a:rPr>
              <a:t>대여</a:t>
            </a:r>
            <a:r>
              <a:rPr lang="en-US" altLang="ko-KR" sz="914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ko-KR" altLang="en-US" sz="914" b="1" dirty="0">
                <a:solidFill>
                  <a:schemeClr val="bg1"/>
                </a:solidFill>
                <a:latin typeface="+mj-lt"/>
              </a:rPr>
              <a:t>날짜</a:t>
            </a:r>
            <a:r>
              <a:rPr lang="en-US" altLang="ko-KR" sz="914" b="1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914" b="1" dirty="0">
                <a:solidFill>
                  <a:schemeClr val="bg1"/>
                </a:solidFill>
                <a:latin typeface="+mj-lt"/>
              </a:rPr>
              <a:t>시간</a:t>
            </a:r>
            <a:endParaRPr lang="en-US" altLang="ko-KR" sz="914" b="1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ko-KR" altLang="en-US" sz="914" b="1" dirty="0">
                <a:solidFill>
                  <a:schemeClr val="bg1"/>
                </a:solidFill>
                <a:latin typeface="+mj-lt"/>
              </a:rPr>
              <a:t>입력</a:t>
            </a:r>
          </a:p>
        </p:txBody>
      </p:sp>
      <p:cxnSp>
        <p:nvCxnSpPr>
          <p:cNvPr id="247" name="직선 연결선 246">
            <a:extLst>
              <a:ext uri="{FF2B5EF4-FFF2-40B4-BE49-F238E27FC236}">
                <a16:creationId xmlns:a16="http://schemas.microsoft.com/office/drawing/2014/main" id="{456AB932-67FA-4EEE-B87B-F83FD31620D9}"/>
              </a:ext>
            </a:extLst>
          </p:cNvPr>
          <p:cNvCxnSpPr>
            <a:cxnSpLocks/>
            <a:endCxn id="246" idx="0"/>
          </p:cNvCxnSpPr>
          <p:nvPr/>
        </p:nvCxnSpPr>
        <p:spPr>
          <a:xfrm>
            <a:off x="4536049" y="3339230"/>
            <a:ext cx="1" cy="1175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직사각형 247">
            <a:extLst>
              <a:ext uri="{FF2B5EF4-FFF2-40B4-BE49-F238E27FC236}">
                <a16:creationId xmlns:a16="http://schemas.microsoft.com/office/drawing/2014/main" id="{DF0F0307-7F1E-4025-87BC-353C83B022B8}"/>
              </a:ext>
            </a:extLst>
          </p:cNvPr>
          <p:cNvSpPr/>
          <p:nvPr/>
        </p:nvSpPr>
        <p:spPr>
          <a:xfrm>
            <a:off x="7534634" y="3463497"/>
            <a:ext cx="949573" cy="409887"/>
          </a:xfrm>
          <a:prstGeom prst="rect">
            <a:avLst/>
          </a:prstGeom>
          <a:solidFill>
            <a:srgbClr val="5D83ED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67" b="1" dirty="0">
                <a:solidFill>
                  <a:schemeClr val="bg1"/>
                </a:solidFill>
                <a:latin typeface="+mj-lt"/>
              </a:rPr>
              <a:t>입력 오류 시</a:t>
            </a:r>
            <a:endParaRPr lang="en-US" altLang="ko-KR" sz="1067" b="1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ko-KR" altLang="en-US" sz="1067" b="1" dirty="0">
                <a:solidFill>
                  <a:schemeClr val="bg1"/>
                </a:solidFill>
                <a:latin typeface="+mj-lt"/>
              </a:rPr>
              <a:t>재입력</a:t>
            </a:r>
          </a:p>
        </p:txBody>
      </p:sp>
      <p:cxnSp>
        <p:nvCxnSpPr>
          <p:cNvPr id="249" name="직선 연결선 248">
            <a:extLst>
              <a:ext uri="{FF2B5EF4-FFF2-40B4-BE49-F238E27FC236}">
                <a16:creationId xmlns:a16="http://schemas.microsoft.com/office/drawing/2014/main" id="{06416DA0-AE08-4269-A1D8-4514C447BD1E}"/>
              </a:ext>
            </a:extLst>
          </p:cNvPr>
          <p:cNvCxnSpPr>
            <a:cxnSpLocks/>
            <a:endCxn id="248" idx="0"/>
          </p:cNvCxnSpPr>
          <p:nvPr/>
        </p:nvCxnSpPr>
        <p:spPr>
          <a:xfrm>
            <a:off x="8009420" y="3345995"/>
            <a:ext cx="1" cy="1175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0" name="그룹 249">
            <a:extLst>
              <a:ext uri="{FF2B5EF4-FFF2-40B4-BE49-F238E27FC236}">
                <a16:creationId xmlns:a16="http://schemas.microsoft.com/office/drawing/2014/main" id="{A88D5E17-9F97-468B-B6D5-8BA7D5F4D3AE}"/>
              </a:ext>
            </a:extLst>
          </p:cNvPr>
          <p:cNvGrpSpPr/>
          <p:nvPr/>
        </p:nvGrpSpPr>
        <p:grpSpPr>
          <a:xfrm>
            <a:off x="8553512" y="4175270"/>
            <a:ext cx="1421605" cy="316361"/>
            <a:chOff x="9854016" y="4555416"/>
            <a:chExt cx="1290245" cy="415151"/>
          </a:xfrm>
          <a:solidFill>
            <a:srgbClr val="BFC9D7"/>
          </a:solidFill>
        </p:grpSpPr>
        <p:sp>
          <p:nvSpPr>
            <p:cNvPr id="251" name="직사각형 250">
              <a:extLst>
                <a:ext uri="{FF2B5EF4-FFF2-40B4-BE49-F238E27FC236}">
                  <a16:creationId xmlns:a16="http://schemas.microsoft.com/office/drawing/2014/main" id="{9948E565-002C-46BB-9392-1190D665CD52}"/>
                </a:ext>
              </a:extLst>
            </p:cNvPr>
            <p:cNvSpPr/>
            <p:nvPr/>
          </p:nvSpPr>
          <p:spPr>
            <a:xfrm>
              <a:off x="9854016" y="4555416"/>
              <a:ext cx="557822" cy="415151"/>
            </a:xfrm>
            <a:prstGeom prst="rect">
              <a:avLst/>
            </a:pr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67" b="1" dirty="0">
                  <a:solidFill>
                    <a:schemeClr val="bg1"/>
                  </a:solidFill>
                  <a:latin typeface="+mj-lt"/>
                </a:rPr>
                <a:t>현금</a:t>
              </a:r>
            </a:p>
          </p:txBody>
        </p:sp>
        <p:sp>
          <p:nvSpPr>
            <p:cNvPr id="252" name="직사각형 251">
              <a:extLst>
                <a:ext uri="{FF2B5EF4-FFF2-40B4-BE49-F238E27FC236}">
                  <a16:creationId xmlns:a16="http://schemas.microsoft.com/office/drawing/2014/main" id="{299C0F7D-1427-4982-94B1-135F4D4D0A3E}"/>
                </a:ext>
              </a:extLst>
            </p:cNvPr>
            <p:cNvSpPr/>
            <p:nvPr/>
          </p:nvSpPr>
          <p:spPr>
            <a:xfrm>
              <a:off x="10586439" y="4555416"/>
              <a:ext cx="557822" cy="415151"/>
            </a:xfrm>
            <a:prstGeom prst="rect">
              <a:avLst/>
            </a:pr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67" b="1" dirty="0">
                  <a:solidFill>
                    <a:schemeClr val="bg1"/>
                  </a:solidFill>
                  <a:latin typeface="+mj-lt"/>
                </a:rPr>
                <a:t>카드</a:t>
              </a:r>
            </a:p>
          </p:txBody>
        </p:sp>
      </p:grpSp>
      <p:sp>
        <p:nvSpPr>
          <p:cNvPr id="253" name="직사각형 252">
            <a:extLst>
              <a:ext uri="{FF2B5EF4-FFF2-40B4-BE49-F238E27FC236}">
                <a16:creationId xmlns:a16="http://schemas.microsoft.com/office/drawing/2014/main" id="{9E92D737-B712-4B89-9D77-7B1A9B19C309}"/>
              </a:ext>
            </a:extLst>
          </p:cNvPr>
          <p:cNvSpPr/>
          <p:nvPr/>
        </p:nvSpPr>
        <p:spPr>
          <a:xfrm>
            <a:off x="8553514" y="4621064"/>
            <a:ext cx="614614" cy="409887"/>
          </a:xfrm>
          <a:prstGeom prst="rect">
            <a:avLst/>
          </a:prstGeom>
          <a:solidFill>
            <a:srgbClr val="BFC9D7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14" b="1" dirty="0">
                <a:solidFill>
                  <a:schemeClr val="bg1"/>
                </a:solidFill>
                <a:latin typeface="+mj-lt"/>
              </a:rPr>
              <a:t>거스름돈 반환</a:t>
            </a:r>
          </a:p>
        </p:txBody>
      </p:sp>
      <p:cxnSp>
        <p:nvCxnSpPr>
          <p:cNvPr id="254" name="직선 연결선 253">
            <a:extLst>
              <a:ext uri="{FF2B5EF4-FFF2-40B4-BE49-F238E27FC236}">
                <a16:creationId xmlns:a16="http://schemas.microsoft.com/office/drawing/2014/main" id="{2C0D2400-E04E-4359-869D-44C06E7D577E}"/>
              </a:ext>
            </a:extLst>
          </p:cNvPr>
          <p:cNvCxnSpPr>
            <a:cxnSpLocks/>
          </p:cNvCxnSpPr>
          <p:nvPr/>
        </p:nvCxnSpPr>
        <p:spPr>
          <a:xfrm>
            <a:off x="9272859" y="3892237"/>
            <a:ext cx="0" cy="14151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직선 연결선 254">
            <a:extLst>
              <a:ext uri="{FF2B5EF4-FFF2-40B4-BE49-F238E27FC236}">
                <a16:creationId xmlns:a16="http://schemas.microsoft.com/office/drawing/2014/main" id="{9383AF85-573C-47AD-B6D8-AB376EC5971C}"/>
              </a:ext>
            </a:extLst>
          </p:cNvPr>
          <p:cNvCxnSpPr>
            <a:cxnSpLocks/>
          </p:cNvCxnSpPr>
          <p:nvPr/>
        </p:nvCxnSpPr>
        <p:spPr>
          <a:xfrm>
            <a:off x="8866949" y="4033752"/>
            <a:ext cx="0" cy="14151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직선 연결선 255">
            <a:extLst>
              <a:ext uri="{FF2B5EF4-FFF2-40B4-BE49-F238E27FC236}">
                <a16:creationId xmlns:a16="http://schemas.microsoft.com/office/drawing/2014/main" id="{C2668B7A-239C-4C81-BBED-CAF4E75F501E}"/>
              </a:ext>
            </a:extLst>
          </p:cNvPr>
          <p:cNvCxnSpPr>
            <a:cxnSpLocks/>
          </p:cNvCxnSpPr>
          <p:nvPr/>
        </p:nvCxnSpPr>
        <p:spPr>
          <a:xfrm>
            <a:off x="9667810" y="4033752"/>
            <a:ext cx="0" cy="14151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직선 연결선 256">
            <a:extLst>
              <a:ext uri="{FF2B5EF4-FFF2-40B4-BE49-F238E27FC236}">
                <a16:creationId xmlns:a16="http://schemas.microsoft.com/office/drawing/2014/main" id="{0DB689CD-8B6F-4418-813D-535D451D156C}"/>
              </a:ext>
            </a:extLst>
          </p:cNvPr>
          <p:cNvCxnSpPr>
            <a:cxnSpLocks/>
          </p:cNvCxnSpPr>
          <p:nvPr/>
        </p:nvCxnSpPr>
        <p:spPr>
          <a:xfrm>
            <a:off x="8860821" y="4033752"/>
            <a:ext cx="80699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직사각형 257">
            <a:extLst>
              <a:ext uri="{FF2B5EF4-FFF2-40B4-BE49-F238E27FC236}">
                <a16:creationId xmlns:a16="http://schemas.microsoft.com/office/drawing/2014/main" id="{A657E204-8E95-42E5-8CD8-D14A58602BA1}"/>
              </a:ext>
            </a:extLst>
          </p:cNvPr>
          <p:cNvSpPr/>
          <p:nvPr/>
        </p:nvSpPr>
        <p:spPr>
          <a:xfrm>
            <a:off x="9360505" y="4621064"/>
            <a:ext cx="614614" cy="409887"/>
          </a:xfrm>
          <a:prstGeom prst="rect">
            <a:avLst/>
          </a:prstGeom>
          <a:solidFill>
            <a:srgbClr val="BFC9D7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bg1"/>
                </a:solidFill>
                <a:latin typeface="+mj-lt"/>
              </a:rPr>
              <a:t>카드번호</a:t>
            </a:r>
            <a:endParaRPr lang="en-US" altLang="ko-KR" sz="800" b="1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ko-KR" altLang="en-US" sz="800" b="1" dirty="0">
                <a:solidFill>
                  <a:schemeClr val="bg1"/>
                </a:solidFill>
                <a:latin typeface="+mj-lt"/>
              </a:rPr>
              <a:t>인증</a:t>
            </a:r>
            <a:endParaRPr lang="en-US" altLang="ko-KR" sz="800" b="1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259" name="직선 연결선 258">
            <a:extLst>
              <a:ext uri="{FF2B5EF4-FFF2-40B4-BE49-F238E27FC236}">
                <a16:creationId xmlns:a16="http://schemas.microsoft.com/office/drawing/2014/main" id="{0401939C-CF90-4BE1-B592-F1AF517895E8}"/>
              </a:ext>
            </a:extLst>
          </p:cNvPr>
          <p:cNvCxnSpPr>
            <a:cxnSpLocks/>
          </p:cNvCxnSpPr>
          <p:nvPr/>
        </p:nvCxnSpPr>
        <p:spPr>
          <a:xfrm>
            <a:off x="8869233" y="4479549"/>
            <a:ext cx="0" cy="14151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직선 연결선 259">
            <a:extLst>
              <a:ext uri="{FF2B5EF4-FFF2-40B4-BE49-F238E27FC236}">
                <a16:creationId xmlns:a16="http://schemas.microsoft.com/office/drawing/2014/main" id="{2CD65429-F6C5-4E11-A7AF-A2CC905AD685}"/>
              </a:ext>
            </a:extLst>
          </p:cNvPr>
          <p:cNvCxnSpPr>
            <a:cxnSpLocks/>
          </p:cNvCxnSpPr>
          <p:nvPr/>
        </p:nvCxnSpPr>
        <p:spPr>
          <a:xfrm>
            <a:off x="9662352" y="4479549"/>
            <a:ext cx="0" cy="14151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직사각형 260">
            <a:extLst>
              <a:ext uri="{FF2B5EF4-FFF2-40B4-BE49-F238E27FC236}">
                <a16:creationId xmlns:a16="http://schemas.microsoft.com/office/drawing/2014/main" id="{31F25589-9213-433F-8160-996B2C570242}"/>
              </a:ext>
            </a:extLst>
          </p:cNvPr>
          <p:cNvSpPr/>
          <p:nvPr/>
        </p:nvSpPr>
        <p:spPr>
          <a:xfrm>
            <a:off x="4061675" y="3992629"/>
            <a:ext cx="949573" cy="409887"/>
          </a:xfrm>
          <a:prstGeom prst="rect">
            <a:avLst/>
          </a:prstGeom>
          <a:solidFill>
            <a:srgbClr val="426EEA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14" b="1" dirty="0">
                <a:solidFill>
                  <a:schemeClr val="bg1"/>
                </a:solidFill>
                <a:latin typeface="+mj-lt"/>
              </a:rPr>
              <a:t>반납</a:t>
            </a:r>
            <a:r>
              <a:rPr lang="en-US" altLang="ko-KR" sz="914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ko-KR" altLang="en-US" sz="914" b="1" dirty="0">
                <a:solidFill>
                  <a:schemeClr val="bg1"/>
                </a:solidFill>
                <a:latin typeface="+mj-lt"/>
              </a:rPr>
              <a:t>날짜</a:t>
            </a:r>
            <a:r>
              <a:rPr lang="en-US" altLang="ko-KR" sz="914" b="1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914" b="1" dirty="0">
                <a:solidFill>
                  <a:schemeClr val="bg1"/>
                </a:solidFill>
                <a:latin typeface="+mj-lt"/>
              </a:rPr>
              <a:t>시간</a:t>
            </a:r>
            <a:endParaRPr lang="en-US" altLang="ko-KR" sz="914" b="1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ko-KR" altLang="en-US" sz="914" b="1" dirty="0">
                <a:solidFill>
                  <a:schemeClr val="bg1"/>
                </a:solidFill>
                <a:latin typeface="+mj-lt"/>
              </a:rPr>
              <a:t>입력</a:t>
            </a:r>
          </a:p>
        </p:txBody>
      </p:sp>
      <p:cxnSp>
        <p:nvCxnSpPr>
          <p:cNvPr id="262" name="직선 연결선 261">
            <a:extLst>
              <a:ext uri="{FF2B5EF4-FFF2-40B4-BE49-F238E27FC236}">
                <a16:creationId xmlns:a16="http://schemas.microsoft.com/office/drawing/2014/main" id="{28AD7B64-46B5-479D-9228-A23DAC6CC96A}"/>
              </a:ext>
            </a:extLst>
          </p:cNvPr>
          <p:cNvCxnSpPr>
            <a:cxnSpLocks/>
            <a:endCxn id="261" idx="0"/>
          </p:cNvCxnSpPr>
          <p:nvPr/>
        </p:nvCxnSpPr>
        <p:spPr>
          <a:xfrm>
            <a:off x="4536461" y="3875127"/>
            <a:ext cx="1" cy="1175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직선 연결선 262">
            <a:extLst>
              <a:ext uri="{FF2B5EF4-FFF2-40B4-BE49-F238E27FC236}">
                <a16:creationId xmlns:a16="http://schemas.microsoft.com/office/drawing/2014/main" id="{BF8C2B36-1B92-48FA-AC8C-701AEA9D2671}"/>
              </a:ext>
            </a:extLst>
          </p:cNvPr>
          <p:cNvCxnSpPr>
            <a:cxnSpLocks/>
          </p:cNvCxnSpPr>
          <p:nvPr/>
        </p:nvCxnSpPr>
        <p:spPr>
          <a:xfrm>
            <a:off x="9255772" y="5722604"/>
            <a:ext cx="0" cy="14151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직선 연결선 263">
            <a:extLst>
              <a:ext uri="{FF2B5EF4-FFF2-40B4-BE49-F238E27FC236}">
                <a16:creationId xmlns:a16="http://schemas.microsoft.com/office/drawing/2014/main" id="{9F19D53E-5CB5-4AB7-8598-933C44766DF9}"/>
              </a:ext>
            </a:extLst>
          </p:cNvPr>
          <p:cNvCxnSpPr>
            <a:cxnSpLocks/>
            <a:stCxn id="253" idx="2"/>
          </p:cNvCxnSpPr>
          <p:nvPr/>
        </p:nvCxnSpPr>
        <p:spPr>
          <a:xfrm>
            <a:off x="8860823" y="5030951"/>
            <a:ext cx="7040" cy="69165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직선 연결선 264">
            <a:extLst>
              <a:ext uri="{FF2B5EF4-FFF2-40B4-BE49-F238E27FC236}">
                <a16:creationId xmlns:a16="http://schemas.microsoft.com/office/drawing/2014/main" id="{EA3D5B78-1F94-43FB-92A8-44923AF2B395}"/>
              </a:ext>
            </a:extLst>
          </p:cNvPr>
          <p:cNvCxnSpPr>
            <a:cxnSpLocks/>
          </p:cNvCxnSpPr>
          <p:nvPr/>
        </p:nvCxnSpPr>
        <p:spPr>
          <a:xfrm flipV="1">
            <a:off x="9667812" y="5581089"/>
            <a:ext cx="0" cy="14151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직선 연결선 265">
            <a:extLst>
              <a:ext uri="{FF2B5EF4-FFF2-40B4-BE49-F238E27FC236}">
                <a16:creationId xmlns:a16="http://schemas.microsoft.com/office/drawing/2014/main" id="{8C942573-9E45-4FB2-B324-BEF4025E9E55}"/>
              </a:ext>
            </a:extLst>
          </p:cNvPr>
          <p:cNvCxnSpPr>
            <a:cxnSpLocks/>
          </p:cNvCxnSpPr>
          <p:nvPr/>
        </p:nvCxnSpPr>
        <p:spPr>
          <a:xfrm>
            <a:off x="8860822" y="5722604"/>
            <a:ext cx="80699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직사각형 266">
            <a:extLst>
              <a:ext uri="{FF2B5EF4-FFF2-40B4-BE49-F238E27FC236}">
                <a16:creationId xmlns:a16="http://schemas.microsoft.com/office/drawing/2014/main" id="{FA936FCD-305A-442A-9F47-B3176AF4BB0A}"/>
              </a:ext>
            </a:extLst>
          </p:cNvPr>
          <p:cNvSpPr/>
          <p:nvPr/>
        </p:nvSpPr>
        <p:spPr>
          <a:xfrm>
            <a:off x="8780989" y="5875937"/>
            <a:ext cx="949573" cy="409887"/>
          </a:xfrm>
          <a:prstGeom prst="rect">
            <a:avLst/>
          </a:prstGeom>
          <a:solidFill>
            <a:srgbClr val="99A8BD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67" b="1" dirty="0">
                <a:solidFill>
                  <a:schemeClr val="bg1"/>
                </a:solidFill>
                <a:latin typeface="+mj-lt"/>
              </a:rPr>
              <a:t>예약확인서</a:t>
            </a:r>
            <a:endParaRPr lang="en-US" altLang="ko-KR" sz="1067" b="1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ko-KR" altLang="en-US" sz="1067" b="1" dirty="0">
                <a:solidFill>
                  <a:schemeClr val="bg1"/>
                </a:solidFill>
                <a:latin typeface="+mj-lt"/>
              </a:rPr>
              <a:t>출력</a:t>
            </a:r>
          </a:p>
        </p:txBody>
      </p:sp>
      <p:sp>
        <p:nvSpPr>
          <p:cNvPr id="268" name="직사각형 267">
            <a:extLst>
              <a:ext uri="{FF2B5EF4-FFF2-40B4-BE49-F238E27FC236}">
                <a16:creationId xmlns:a16="http://schemas.microsoft.com/office/drawing/2014/main" id="{C33A7824-281E-4542-A253-1521A831EFE3}"/>
              </a:ext>
            </a:extLst>
          </p:cNvPr>
          <p:cNvSpPr/>
          <p:nvPr/>
        </p:nvSpPr>
        <p:spPr>
          <a:xfrm>
            <a:off x="8782901" y="2922982"/>
            <a:ext cx="949573" cy="417948"/>
          </a:xfrm>
          <a:prstGeom prst="rect">
            <a:avLst/>
          </a:prstGeom>
          <a:solidFill>
            <a:srgbClr val="7C9A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67" b="1" dirty="0">
                <a:solidFill>
                  <a:schemeClr val="bg1"/>
                </a:solidFill>
                <a:latin typeface="+mj-lt"/>
              </a:rPr>
              <a:t>쿠폰 적용</a:t>
            </a:r>
          </a:p>
        </p:txBody>
      </p:sp>
      <p:cxnSp>
        <p:nvCxnSpPr>
          <p:cNvPr id="269" name="직선 연결선 268">
            <a:extLst>
              <a:ext uri="{FF2B5EF4-FFF2-40B4-BE49-F238E27FC236}">
                <a16:creationId xmlns:a16="http://schemas.microsoft.com/office/drawing/2014/main" id="{AC097ECB-848B-49A3-B1DA-2AF2EABAE8B3}"/>
              </a:ext>
            </a:extLst>
          </p:cNvPr>
          <p:cNvCxnSpPr>
            <a:cxnSpLocks/>
          </p:cNvCxnSpPr>
          <p:nvPr/>
        </p:nvCxnSpPr>
        <p:spPr>
          <a:xfrm>
            <a:off x="9264318" y="3339230"/>
            <a:ext cx="1" cy="1175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0" name="직사각형 269">
            <a:extLst>
              <a:ext uri="{FF2B5EF4-FFF2-40B4-BE49-F238E27FC236}">
                <a16:creationId xmlns:a16="http://schemas.microsoft.com/office/drawing/2014/main" id="{A821F05E-D511-467F-989B-016395497E6B}"/>
              </a:ext>
            </a:extLst>
          </p:cNvPr>
          <p:cNvSpPr/>
          <p:nvPr/>
        </p:nvSpPr>
        <p:spPr>
          <a:xfrm>
            <a:off x="9360505" y="5166599"/>
            <a:ext cx="614614" cy="409887"/>
          </a:xfrm>
          <a:prstGeom prst="rect">
            <a:avLst/>
          </a:prstGeom>
          <a:solidFill>
            <a:srgbClr val="BFC9D7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14" b="1" dirty="0">
                <a:solidFill>
                  <a:schemeClr val="bg1"/>
                </a:solidFill>
                <a:latin typeface="+mj-lt"/>
              </a:rPr>
              <a:t>일시불</a:t>
            </a:r>
            <a:r>
              <a:rPr lang="en-US" altLang="ko-KR" sz="914" b="1" dirty="0">
                <a:solidFill>
                  <a:schemeClr val="bg1"/>
                </a:solidFill>
                <a:latin typeface="+mj-lt"/>
              </a:rPr>
              <a:t>/</a:t>
            </a:r>
          </a:p>
          <a:p>
            <a:pPr algn="ctr"/>
            <a:r>
              <a:rPr lang="ko-KR" altLang="en-US" sz="914" b="1" dirty="0">
                <a:solidFill>
                  <a:schemeClr val="bg1"/>
                </a:solidFill>
                <a:latin typeface="+mj-lt"/>
              </a:rPr>
              <a:t>할부</a:t>
            </a:r>
            <a:endParaRPr lang="en-US" altLang="ko-KR" sz="914" b="1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271" name="직선 연결선 270">
            <a:extLst>
              <a:ext uri="{FF2B5EF4-FFF2-40B4-BE49-F238E27FC236}">
                <a16:creationId xmlns:a16="http://schemas.microsoft.com/office/drawing/2014/main" id="{4E23A5AE-E80D-4182-8F17-1F497F70EE49}"/>
              </a:ext>
            </a:extLst>
          </p:cNvPr>
          <p:cNvCxnSpPr>
            <a:cxnSpLocks/>
          </p:cNvCxnSpPr>
          <p:nvPr/>
        </p:nvCxnSpPr>
        <p:spPr>
          <a:xfrm>
            <a:off x="9662352" y="5025083"/>
            <a:ext cx="0" cy="14151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6" name="직사각형 325">
            <a:extLst>
              <a:ext uri="{FF2B5EF4-FFF2-40B4-BE49-F238E27FC236}">
                <a16:creationId xmlns:a16="http://schemas.microsoft.com/office/drawing/2014/main" id="{6EFD7B31-7C80-4693-9A01-B4CD7800A6E4}"/>
              </a:ext>
            </a:extLst>
          </p:cNvPr>
          <p:cNvSpPr/>
          <p:nvPr/>
        </p:nvSpPr>
        <p:spPr>
          <a:xfrm>
            <a:off x="1802047" y="2911785"/>
            <a:ext cx="998315" cy="445004"/>
          </a:xfrm>
          <a:prstGeom prst="rect">
            <a:avLst/>
          </a:prstGeom>
          <a:solidFill>
            <a:srgbClr val="7C9AF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67" b="1" dirty="0">
                <a:solidFill>
                  <a:schemeClr val="bg1"/>
                </a:solidFill>
                <a:latin typeface="+mj-lt"/>
              </a:rPr>
              <a:t>회원가입</a:t>
            </a:r>
          </a:p>
        </p:txBody>
      </p:sp>
      <p:sp>
        <p:nvSpPr>
          <p:cNvPr id="327" name="직사각형 326">
            <a:extLst>
              <a:ext uri="{FF2B5EF4-FFF2-40B4-BE49-F238E27FC236}">
                <a16:creationId xmlns:a16="http://schemas.microsoft.com/office/drawing/2014/main" id="{490853D4-A572-42D7-9A68-41E02313F635}"/>
              </a:ext>
            </a:extLst>
          </p:cNvPr>
          <p:cNvSpPr/>
          <p:nvPr/>
        </p:nvSpPr>
        <p:spPr>
          <a:xfrm>
            <a:off x="2906332" y="2911786"/>
            <a:ext cx="1001757" cy="445004"/>
          </a:xfrm>
          <a:prstGeom prst="rect">
            <a:avLst/>
          </a:prstGeom>
          <a:solidFill>
            <a:srgbClr val="7C9AF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67" b="1" dirty="0">
                <a:solidFill>
                  <a:schemeClr val="bg1"/>
                </a:solidFill>
                <a:latin typeface="+mj-lt"/>
              </a:rPr>
              <a:t>로그인</a:t>
            </a:r>
          </a:p>
        </p:txBody>
      </p:sp>
      <p:sp>
        <p:nvSpPr>
          <p:cNvPr id="328" name="직사각형 327">
            <a:extLst>
              <a:ext uri="{FF2B5EF4-FFF2-40B4-BE49-F238E27FC236}">
                <a16:creationId xmlns:a16="http://schemas.microsoft.com/office/drawing/2014/main" id="{2077A057-446B-4D63-9A89-C325F9B955F3}"/>
              </a:ext>
            </a:extLst>
          </p:cNvPr>
          <p:cNvSpPr/>
          <p:nvPr/>
        </p:nvSpPr>
        <p:spPr>
          <a:xfrm>
            <a:off x="5166776" y="2911647"/>
            <a:ext cx="980668" cy="443173"/>
          </a:xfrm>
          <a:prstGeom prst="rect">
            <a:avLst/>
          </a:prstGeom>
          <a:solidFill>
            <a:srgbClr val="7C9AF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67" b="1" dirty="0">
                <a:solidFill>
                  <a:schemeClr val="bg1"/>
                </a:solidFill>
                <a:latin typeface="+mj-lt"/>
              </a:rPr>
              <a:t>차종 선택</a:t>
            </a:r>
          </a:p>
        </p:txBody>
      </p:sp>
      <p:sp>
        <p:nvSpPr>
          <p:cNvPr id="329" name="직사각형 328">
            <a:extLst>
              <a:ext uri="{FF2B5EF4-FFF2-40B4-BE49-F238E27FC236}">
                <a16:creationId xmlns:a16="http://schemas.microsoft.com/office/drawing/2014/main" id="{77F13AFA-D37F-45B1-AD93-4CCB916E8914}"/>
              </a:ext>
            </a:extLst>
          </p:cNvPr>
          <p:cNvSpPr/>
          <p:nvPr/>
        </p:nvSpPr>
        <p:spPr>
          <a:xfrm>
            <a:off x="6257705" y="2896057"/>
            <a:ext cx="1006010" cy="456795"/>
          </a:xfrm>
          <a:prstGeom prst="rect">
            <a:avLst/>
          </a:prstGeom>
          <a:solidFill>
            <a:srgbClr val="7C9AF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67" b="1" dirty="0">
                <a:solidFill>
                  <a:schemeClr val="bg1"/>
                </a:solidFill>
                <a:latin typeface="+mj-lt"/>
              </a:rPr>
              <a:t>보험 옵션 </a:t>
            </a:r>
            <a:endParaRPr lang="en-US" altLang="ko-KR" sz="1067" b="1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ko-KR" altLang="en-US" sz="1067" b="1" dirty="0">
                <a:solidFill>
                  <a:schemeClr val="bg1"/>
                </a:solidFill>
                <a:latin typeface="+mj-lt"/>
              </a:rPr>
              <a:t>선택</a:t>
            </a:r>
          </a:p>
        </p:txBody>
      </p:sp>
      <p:sp>
        <p:nvSpPr>
          <p:cNvPr id="330" name="직사각형 329">
            <a:extLst>
              <a:ext uri="{FF2B5EF4-FFF2-40B4-BE49-F238E27FC236}">
                <a16:creationId xmlns:a16="http://schemas.microsoft.com/office/drawing/2014/main" id="{610F0DA9-1152-4423-9CA6-A8341A11AFDE}"/>
              </a:ext>
            </a:extLst>
          </p:cNvPr>
          <p:cNvSpPr/>
          <p:nvPr/>
        </p:nvSpPr>
        <p:spPr>
          <a:xfrm>
            <a:off x="7511560" y="2896057"/>
            <a:ext cx="997123" cy="456795"/>
          </a:xfrm>
          <a:prstGeom prst="rect">
            <a:avLst/>
          </a:prstGeom>
          <a:solidFill>
            <a:srgbClr val="7C9AF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67" b="1" dirty="0">
                <a:solidFill>
                  <a:schemeClr val="bg1"/>
                </a:solidFill>
                <a:latin typeface="+mj-lt"/>
              </a:rPr>
              <a:t>선택 옵션</a:t>
            </a:r>
            <a:endParaRPr lang="en-US" altLang="ko-KR" sz="1067" b="1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ko-KR" altLang="en-US" sz="1067" b="1" dirty="0">
                <a:solidFill>
                  <a:schemeClr val="bg1"/>
                </a:solidFill>
                <a:latin typeface="+mj-lt"/>
              </a:rPr>
              <a:t>확인</a:t>
            </a:r>
          </a:p>
        </p:txBody>
      </p:sp>
      <p:sp>
        <p:nvSpPr>
          <p:cNvPr id="331" name="직사각형 330">
            <a:extLst>
              <a:ext uri="{FF2B5EF4-FFF2-40B4-BE49-F238E27FC236}">
                <a16:creationId xmlns:a16="http://schemas.microsoft.com/office/drawing/2014/main" id="{00CABBFD-94E6-48A2-A4B3-96FEBA5016C8}"/>
              </a:ext>
            </a:extLst>
          </p:cNvPr>
          <p:cNvSpPr/>
          <p:nvPr/>
        </p:nvSpPr>
        <p:spPr>
          <a:xfrm>
            <a:off x="4036821" y="2911785"/>
            <a:ext cx="995716" cy="443036"/>
          </a:xfrm>
          <a:prstGeom prst="rect">
            <a:avLst/>
          </a:prstGeom>
          <a:solidFill>
            <a:srgbClr val="7C9AF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67" b="1">
                <a:solidFill>
                  <a:schemeClr val="bg1"/>
                </a:solidFill>
                <a:latin typeface="+mj-lt"/>
              </a:rPr>
              <a:t>달력 출력</a:t>
            </a:r>
            <a:endParaRPr lang="ko-KR" altLang="en-US" sz="1067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32" name="직사각형 331">
            <a:extLst>
              <a:ext uri="{FF2B5EF4-FFF2-40B4-BE49-F238E27FC236}">
                <a16:creationId xmlns:a16="http://schemas.microsoft.com/office/drawing/2014/main" id="{8642D85B-02D3-4253-B56D-B7E261BAB31D}"/>
              </a:ext>
            </a:extLst>
          </p:cNvPr>
          <p:cNvSpPr/>
          <p:nvPr/>
        </p:nvSpPr>
        <p:spPr>
          <a:xfrm>
            <a:off x="8755126" y="2911647"/>
            <a:ext cx="996474" cy="454827"/>
          </a:xfrm>
          <a:prstGeom prst="rect">
            <a:avLst/>
          </a:prstGeom>
          <a:solidFill>
            <a:srgbClr val="7C9AF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67" b="1" dirty="0">
                <a:solidFill>
                  <a:schemeClr val="bg1"/>
                </a:solidFill>
                <a:latin typeface="+mj-lt"/>
              </a:rPr>
              <a:t>쿠폰 적용</a:t>
            </a:r>
          </a:p>
        </p:txBody>
      </p:sp>
      <p:pic>
        <p:nvPicPr>
          <p:cNvPr id="346" name="그림 345">
            <a:extLst>
              <a:ext uri="{FF2B5EF4-FFF2-40B4-BE49-F238E27FC236}">
                <a16:creationId xmlns:a16="http://schemas.microsoft.com/office/drawing/2014/main" id="{C37A54AF-0B59-4A2F-B69D-BB4FE44CF8B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0089201" y="5198124"/>
            <a:ext cx="1935352" cy="119047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실내이(가) 표시된 사진&#10;&#10;자동 생성된 설명">
            <a:extLst>
              <a:ext uri="{FF2B5EF4-FFF2-40B4-BE49-F238E27FC236}">
                <a16:creationId xmlns:a16="http://schemas.microsoft.com/office/drawing/2014/main" id="{4C950479-4939-42F1-881C-6332350C93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326" y="929071"/>
            <a:ext cx="7673420" cy="5731952"/>
          </a:xfrm>
          <a:prstGeom prst="rect">
            <a:avLst/>
          </a:prstGeom>
        </p:spPr>
      </p:pic>
      <p:sp>
        <p:nvSpPr>
          <p:cNvPr id="4" name="모서리가 둥근 사각형 설명선[R] 1001">
            <a:extLst>
              <a:ext uri="{FF2B5EF4-FFF2-40B4-BE49-F238E27FC236}">
                <a16:creationId xmlns:a16="http://schemas.microsoft.com/office/drawing/2014/main" id="{89199F4F-4311-46BA-88E6-87D41C33C20B}"/>
              </a:ext>
            </a:extLst>
          </p:cNvPr>
          <p:cNvSpPr/>
          <p:nvPr/>
        </p:nvSpPr>
        <p:spPr>
          <a:xfrm>
            <a:off x="6177110" y="443060"/>
            <a:ext cx="5568688" cy="2215299"/>
          </a:xfrm>
          <a:prstGeom prst="wedgeRoundRectCallout">
            <a:avLst>
              <a:gd name="adj1" fmla="val -66144"/>
              <a:gd name="adj2" fmla="val 68643"/>
              <a:gd name="adj3" fmla="val 16667"/>
            </a:avLst>
          </a:prstGeom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6600" dirty="0"/>
              <a:t>감사</a:t>
            </a:r>
            <a:endParaRPr lang="en-US" altLang="ko-KR" sz="6600" dirty="0"/>
          </a:p>
          <a:p>
            <a:pPr algn="ctr">
              <a:defRPr/>
            </a:pPr>
            <a:r>
              <a:rPr lang="ko-KR" altLang="en-US" sz="6600" dirty="0"/>
              <a:t>합니다</a:t>
            </a:r>
            <a:r>
              <a:rPr lang="en-US" altLang="ko-KR" sz="6600" dirty="0"/>
              <a:t>.</a:t>
            </a:r>
            <a:r>
              <a:rPr lang="ko-KR" altLang="en-US" sz="6600" dirty="0" err="1"/>
              <a:t>ㅋ</a:t>
            </a:r>
            <a:endParaRPr lang="ko-KR" altLang="en-US" sz="66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1D48443-2542-4C17-BFC1-5350BB3186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8881" y="3550961"/>
            <a:ext cx="3015793" cy="3015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495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그림 19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-291552" y="-166687"/>
            <a:ext cx="12795932" cy="7315708"/>
          </a:xfrm>
          <a:prstGeom prst="rect">
            <a:avLst/>
          </a:prstGeom>
        </p:spPr>
      </p:pic>
      <p:grpSp>
        <p:nvGrpSpPr>
          <p:cNvPr id="191" name="Google Shape;191;p22"/>
          <p:cNvGrpSpPr/>
          <p:nvPr/>
        </p:nvGrpSpPr>
        <p:grpSpPr>
          <a:xfrm>
            <a:off x="426720" y="3465512"/>
            <a:ext cx="5669280" cy="3001327"/>
            <a:chOff x="426720" y="3465512"/>
            <a:chExt cx="5669280" cy="3001327"/>
          </a:xfrm>
        </p:grpSpPr>
        <p:sp>
          <p:nvSpPr>
            <p:cNvPr id="192" name="Google Shape;192;p22"/>
            <p:cNvSpPr/>
            <p:nvPr/>
          </p:nvSpPr>
          <p:spPr>
            <a:xfrm>
              <a:off x="426720" y="3465512"/>
              <a:ext cx="5669280" cy="3001327"/>
            </a:xfrm>
            <a:prstGeom prst="rect">
              <a:avLst/>
            </a:prstGeom>
            <a:solidFill>
              <a:schemeClr val="accent1">
                <a:alpha val="89800"/>
              </a:schemeClr>
            </a:solidFill>
            <a:ln>
              <a:noFill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22"/>
            <p:cNvSpPr txBox="1"/>
            <p:nvPr/>
          </p:nvSpPr>
          <p:spPr>
            <a:xfrm>
              <a:off x="426720" y="4364249"/>
              <a:ext cx="5099888" cy="115774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4" tIns="45700" rIns="91424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-KR" altLang="en-US" sz="7000" b="1" dirty="0" err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뚜또</a:t>
              </a:r>
              <a:r>
                <a:rPr lang="ko-KR" altLang="en-US" sz="7000" b="1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렌터카</a:t>
              </a:r>
            </a:p>
          </p:txBody>
        </p:sp>
      </p:grpSp>
      <p:pic>
        <p:nvPicPr>
          <p:cNvPr id="3" name="그래픽 2" descr="고양이 윤곽선">
            <a:extLst>
              <a:ext uri="{FF2B5EF4-FFF2-40B4-BE49-F238E27FC236}">
                <a16:creationId xmlns:a16="http://schemas.microsoft.com/office/drawing/2014/main" id="{B5107147-108D-464A-BAB9-6391C21CFD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58244" y="4504972"/>
            <a:ext cx="914400" cy="914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6"/>
          <p:cNvSpPr/>
          <p:nvPr/>
        </p:nvSpPr>
        <p:spPr>
          <a:xfrm>
            <a:off x="386080" y="355600"/>
            <a:ext cx="1280160" cy="1280160"/>
          </a:xfrm>
          <a:prstGeom prst="rect">
            <a:avLst/>
          </a:prstGeom>
          <a:noFill/>
          <a:ln w="76200" cap="flat" cmpd="sng">
            <a:solidFill>
              <a:schemeClr val="lt1"/>
            </a:solidFill>
            <a:prstDash val="solid"/>
            <a:miter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6"/>
          <p:cNvSpPr txBox="1"/>
          <p:nvPr/>
        </p:nvSpPr>
        <p:spPr>
          <a:xfrm flipH="1">
            <a:off x="1976119" y="1225788"/>
            <a:ext cx="3175001" cy="448687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 table of Contents</a:t>
            </a:r>
            <a:endParaRPr sz="24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6"/>
          <p:cNvSpPr txBox="1"/>
          <p:nvPr/>
        </p:nvSpPr>
        <p:spPr>
          <a:xfrm flipH="1">
            <a:off x="1976118" y="382062"/>
            <a:ext cx="3175001" cy="635188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목차</a:t>
            </a:r>
            <a:endParaRPr/>
          </a:p>
        </p:txBody>
      </p:sp>
      <p:grpSp>
        <p:nvGrpSpPr>
          <p:cNvPr id="111" name="Google Shape;111;p16"/>
          <p:cNvGrpSpPr/>
          <p:nvPr/>
        </p:nvGrpSpPr>
        <p:grpSpPr>
          <a:xfrm>
            <a:off x="1191928" y="2525186"/>
            <a:ext cx="4144485" cy="511364"/>
            <a:chOff x="1191928" y="2733040"/>
            <a:chExt cx="3684288" cy="539928"/>
          </a:xfrm>
        </p:grpSpPr>
        <p:sp>
          <p:nvSpPr>
            <p:cNvPr id="112" name="Google Shape;112;p16"/>
            <p:cNvSpPr txBox="1"/>
            <p:nvPr/>
          </p:nvSpPr>
          <p:spPr>
            <a:xfrm>
              <a:off x="1191928" y="2733040"/>
              <a:ext cx="784188" cy="53992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4" tIns="45700" rIns="91424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sz="28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#1, </a:t>
              </a:r>
              <a:endParaRPr sz="2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16"/>
            <p:cNvSpPr txBox="1"/>
            <p:nvPr/>
          </p:nvSpPr>
          <p:spPr>
            <a:xfrm>
              <a:off x="1976117" y="2733040"/>
              <a:ext cx="2900100" cy="53992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4" tIns="45700" rIns="91424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sz="2800" b="1" dirty="0" err="1">
                  <a:solidFill>
                    <a:schemeClr val="lt1"/>
                  </a:solidFill>
                </a:rPr>
                <a:t>렌터카</a:t>
              </a:r>
              <a:r>
                <a:rPr lang="en-US" sz="2800" b="1" dirty="0">
                  <a:solidFill>
                    <a:schemeClr val="lt1"/>
                  </a:solidFill>
                </a:rPr>
                <a:t> </a:t>
              </a:r>
              <a:r>
                <a:rPr lang="en-US" sz="2800" b="1" dirty="0" err="1">
                  <a:solidFill>
                    <a:schemeClr val="lt1"/>
                  </a:solidFill>
                </a:rPr>
                <a:t>자판기</a:t>
              </a:r>
              <a:r>
                <a:rPr lang="en-US" sz="2800" b="1" dirty="0">
                  <a:solidFill>
                    <a:schemeClr val="lt1"/>
                  </a:solidFill>
                </a:rPr>
                <a:t> </a:t>
              </a:r>
              <a:r>
                <a:rPr lang="en-US" sz="2800" b="1" dirty="0" err="1">
                  <a:solidFill>
                    <a:schemeClr val="lt1"/>
                  </a:solidFill>
                </a:rPr>
                <a:t>소개</a:t>
              </a:r>
              <a:endParaRPr dirty="0"/>
            </a:p>
          </p:txBody>
        </p:sp>
      </p:grpSp>
      <p:grpSp>
        <p:nvGrpSpPr>
          <p:cNvPr id="114" name="Google Shape;114;p16"/>
          <p:cNvGrpSpPr/>
          <p:nvPr/>
        </p:nvGrpSpPr>
        <p:grpSpPr>
          <a:xfrm>
            <a:off x="1191929" y="3515806"/>
            <a:ext cx="3684289" cy="523180"/>
            <a:chOff x="1191929" y="2733040"/>
            <a:chExt cx="3684289" cy="523180"/>
          </a:xfrm>
        </p:grpSpPr>
        <p:sp>
          <p:nvSpPr>
            <p:cNvPr id="115" name="Google Shape;115;p16"/>
            <p:cNvSpPr txBox="1"/>
            <p:nvPr/>
          </p:nvSpPr>
          <p:spPr>
            <a:xfrm>
              <a:off x="1191929" y="2733040"/>
              <a:ext cx="784189" cy="5113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4" tIns="45700" rIns="91424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sz="28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#2, </a:t>
              </a:r>
              <a:endParaRPr sz="2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16"/>
            <p:cNvSpPr txBox="1"/>
            <p:nvPr/>
          </p:nvSpPr>
          <p:spPr>
            <a:xfrm>
              <a:off x="1976118" y="2733040"/>
              <a:ext cx="2900100" cy="52318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4" tIns="45700" rIns="91424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sz="2800" b="1" dirty="0">
                  <a:solidFill>
                    <a:schemeClr val="lt1"/>
                  </a:solidFill>
                </a:rPr>
                <a:t> </a:t>
              </a:r>
              <a:r>
                <a:rPr lang="en-US" sz="2800" b="1" dirty="0" err="1">
                  <a:solidFill>
                    <a:schemeClr val="lt1"/>
                  </a:solidFill>
                </a:rPr>
                <a:t>기획</a:t>
              </a:r>
              <a:r>
                <a:rPr lang="en-US" sz="2800" b="1" dirty="0">
                  <a:solidFill>
                    <a:schemeClr val="lt1"/>
                  </a:solidFill>
                </a:rPr>
                <a:t> </a:t>
              </a:r>
              <a:r>
                <a:rPr lang="en-US" sz="2800" b="1" dirty="0" err="1">
                  <a:solidFill>
                    <a:schemeClr val="lt1"/>
                  </a:solidFill>
                </a:rPr>
                <a:t>의도</a:t>
              </a:r>
              <a:endParaRPr dirty="0"/>
            </a:p>
          </p:txBody>
        </p:sp>
      </p:grpSp>
      <p:grpSp>
        <p:nvGrpSpPr>
          <p:cNvPr id="117" name="Google Shape;117;p16"/>
          <p:cNvGrpSpPr/>
          <p:nvPr/>
        </p:nvGrpSpPr>
        <p:grpSpPr>
          <a:xfrm>
            <a:off x="1191929" y="4506426"/>
            <a:ext cx="3684342" cy="523180"/>
            <a:chOff x="1191929" y="2733040"/>
            <a:chExt cx="3684342" cy="523180"/>
          </a:xfrm>
        </p:grpSpPr>
        <p:sp>
          <p:nvSpPr>
            <p:cNvPr id="118" name="Google Shape;118;p16"/>
            <p:cNvSpPr txBox="1"/>
            <p:nvPr/>
          </p:nvSpPr>
          <p:spPr>
            <a:xfrm>
              <a:off x="1191929" y="2733040"/>
              <a:ext cx="784189" cy="51132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4" tIns="45700" rIns="91424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sz="28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#3, </a:t>
              </a:r>
              <a:endParaRPr sz="2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16"/>
            <p:cNvSpPr txBox="1"/>
            <p:nvPr/>
          </p:nvSpPr>
          <p:spPr>
            <a:xfrm>
              <a:off x="1976118" y="2733040"/>
              <a:ext cx="2900153" cy="52318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4" tIns="45700" rIns="91424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sz="2800" b="1" dirty="0">
                  <a:solidFill>
                    <a:schemeClr val="lt1"/>
                  </a:solidFill>
                </a:rPr>
                <a:t> </a:t>
              </a:r>
              <a:r>
                <a:rPr lang="ko-KR" altLang="en-US" sz="2800" b="1" dirty="0">
                  <a:solidFill>
                    <a:schemeClr val="lt1"/>
                  </a:solidFill>
                </a:rPr>
                <a:t>구조 소개</a:t>
              </a:r>
              <a:endParaRPr dirty="0"/>
            </a:p>
          </p:txBody>
        </p:sp>
      </p:grpSp>
      <p:grpSp>
        <p:nvGrpSpPr>
          <p:cNvPr id="120" name="Google Shape;120;p16"/>
          <p:cNvGrpSpPr/>
          <p:nvPr/>
        </p:nvGrpSpPr>
        <p:grpSpPr>
          <a:xfrm>
            <a:off x="1191929" y="5497046"/>
            <a:ext cx="4272912" cy="511304"/>
            <a:chOff x="1191929" y="2733040"/>
            <a:chExt cx="3684289" cy="511304"/>
          </a:xfrm>
        </p:grpSpPr>
        <p:sp>
          <p:nvSpPr>
            <p:cNvPr id="121" name="Google Shape;121;p16"/>
            <p:cNvSpPr txBox="1"/>
            <p:nvPr/>
          </p:nvSpPr>
          <p:spPr>
            <a:xfrm>
              <a:off x="1191929" y="2733040"/>
              <a:ext cx="784188" cy="51130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4" tIns="45700" rIns="91424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sz="28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#4, </a:t>
              </a:r>
              <a:endParaRPr sz="2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16"/>
            <p:cNvSpPr txBox="1"/>
            <p:nvPr/>
          </p:nvSpPr>
          <p:spPr>
            <a:xfrm>
              <a:off x="1976117" y="2733040"/>
              <a:ext cx="2900100" cy="51130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4" tIns="45700" rIns="91424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sz="2800" b="1" dirty="0" err="1">
                  <a:solidFill>
                    <a:schemeClr val="lt1"/>
                  </a:solidFill>
                </a:rPr>
                <a:t>클래스</a:t>
              </a:r>
              <a:r>
                <a:rPr lang="en-US" sz="2800" b="1" dirty="0">
                  <a:solidFill>
                    <a:schemeClr val="lt1"/>
                  </a:solidFill>
                </a:rPr>
                <a:t> </a:t>
              </a:r>
              <a:r>
                <a:rPr lang="en-US" sz="2800" b="1" dirty="0" err="1">
                  <a:solidFill>
                    <a:schemeClr val="lt1"/>
                  </a:solidFill>
                </a:rPr>
                <a:t>다이어그램</a:t>
              </a:r>
              <a:endParaRPr dirty="0"/>
            </a:p>
          </p:txBody>
        </p:sp>
      </p:grpSp>
      <p:pic>
        <p:nvPicPr>
          <p:cNvPr id="124" name="그림 12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749636" y="-11477"/>
            <a:ext cx="6442363" cy="686947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7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7"/>
          <p:cNvSpPr/>
          <p:nvPr/>
        </p:nvSpPr>
        <p:spPr>
          <a:xfrm>
            <a:off x="6502400" y="355600"/>
            <a:ext cx="1280160" cy="1280160"/>
          </a:xfrm>
          <a:prstGeom prst="rect">
            <a:avLst/>
          </a:prstGeom>
          <a:noFill/>
          <a:ln w="76200" cap="flat" cmpd="sng">
            <a:solidFill>
              <a:schemeClr val="lt1"/>
            </a:solidFill>
            <a:prstDash val="solid"/>
            <a:miter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7"/>
          <p:cNvSpPr txBox="1"/>
          <p:nvPr/>
        </p:nvSpPr>
        <p:spPr>
          <a:xfrm flipH="1">
            <a:off x="8092439" y="1225788"/>
            <a:ext cx="3175001" cy="448687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 table of Contents</a:t>
            </a:r>
            <a:endParaRPr sz="24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7"/>
          <p:cNvSpPr txBox="1"/>
          <p:nvPr/>
        </p:nvSpPr>
        <p:spPr>
          <a:xfrm flipH="1">
            <a:off x="8092438" y="382062"/>
            <a:ext cx="3175001" cy="635188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목차</a:t>
            </a:r>
            <a:endParaRPr/>
          </a:p>
        </p:txBody>
      </p:sp>
      <p:grpSp>
        <p:nvGrpSpPr>
          <p:cNvPr id="132" name="Google Shape;132;p17"/>
          <p:cNvGrpSpPr/>
          <p:nvPr/>
        </p:nvGrpSpPr>
        <p:grpSpPr>
          <a:xfrm>
            <a:off x="7201226" y="2951850"/>
            <a:ext cx="3684288" cy="513325"/>
            <a:chOff x="1191928" y="2733040"/>
            <a:chExt cx="3684288" cy="513325"/>
          </a:xfrm>
        </p:grpSpPr>
        <p:sp>
          <p:nvSpPr>
            <p:cNvPr id="133" name="Google Shape;133;p17"/>
            <p:cNvSpPr txBox="1"/>
            <p:nvPr/>
          </p:nvSpPr>
          <p:spPr>
            <a:xfrm>
              <a:off x="1191928" y="2733040"/>
              <a:ext cx="784189" cy="51332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4" tIns="45700" rIns="91424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sz="28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#</a:t>
              </a:r>
              <a:r>
                <a:rPr lang="en-US" sz="2800" b="1">
                  <a:solidFill>
                    <a:schemeClr val="lt1"/>
                  </a:solidFill>
                </a:rPr>
                <a:t>5</a:t>
              </a:r>
              <a:r>
                <a:rPr lang="en-US" sz="28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, </a:t>
              </a:r>
              <a:endParaRPr sz="2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17"/>
            <p:cNvSpPr txBox="1"/>
            <p:nvPr/>
          </p:nvSpPr>
          <p:spPr>
            <a:xfrm>
              <a:off x="1976117" y="2733040"/>
              <a:ext cx="2900100" cy="51332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4" tIns="45700" rIns="91424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sz="2800" b="1">
                  <a:solidFill>
                    <a:schemeClr val="lt1"/>
                  </a:solidFill>
                </a:rPr>
                <a:t>핵심 </a:t>
              </a:r>
              <a:r>
                <a:rPr lang="ko-KR" altLang="en-US" sz="2800" b="1">
                  <a:solidFill>
                    <a:schemeClr val="lt1"/>
                  </a:solidFill>
                </a:rPr>
                <a:t>기능 </a:t>
              </a:r>
              <a:r>
                <a:rPr lang="en-US" sz="2800" b="1">
                  <a:solidFill>
                    <a:schemeClr val="lt1"/>
                  </a:solidFill>
                </a:rPr>
                <a:t>소개</a:t>
              </a:r>
            </a:p>
          </p:txBody>
        </p:sp>
      </p:grpSp>
      <p:grpSp>
        <p:nvGrpSpPr>
          <p:cNvPr id="135" name="Google Shape;135;p17"/>
          <p:cNvGrpSpPr/>
          <p:nvPr/>
        </p:nvGrpSpPr>
        <p:grpSpPr>
          <a:xfrm>
            <a:off x="7260773" y="4130637"/>
            <a:ext cx="3684342" cy="518622"/>
            <a:chOff x="1191929" y="2733039"/>
            <a:chExt cx="3684342" cy="518622"/>
          </a:xfrm>
        </p:grpSpPr>
        <p:sp>
          <p:nvSpPr>
            <p:cNvPr id="136" name="Google Shape;136;p17"/>
            <p:cNvSpPr txBox="1"/>
            <p:nvPr/>
          </p:nvSpPr>
          <p:spPr>
            <a:xfrm>
              <a:off x="1191929" y="2733039"/>
              <a:ext cx="784189" cy="51862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4" tIns="45700" rIns="91424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sz="28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#</a:t>
              </a:r>
              <a:r>
                <a:rPr lang="en-US" sz="2800" b="1">
                  <a:solidFill>
                    <a:schemeClr val="lt1"/>
                  </a:solidFill>
                </a:rPr>
                <a:t>6</a:t>
              </a:r>
              <a:r>
                <a:rPr lang="en-US" sz="28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, </a:t>
              </a:r>
              <a:endParaRPr sz="2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17"/>
            <p:cNvSpPr txBox="1"/>
            <p:nvPr/>
          </p:nvSpPr>
          <p:spPr>
            <a:xfrm>
              <a:off x="1976117" y="2733039"/>
              <a:ext cx="2900154" cy="51862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4" tIns="45700" rIns="91424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-KR" altLang="en-US" sz="2800" b="1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만든 사람들</a:t>
              </a:r>
            </a:p>
          </p:txBody>
        </p:sp>
      </p:grpSp>
      <p:grpSp>
        <p:nvGrpSpPr>
          <p:cNvPr id="138" name="Google Shape;138;p17"/>
          <p:cNvGrpSpPr/>
          <p:nvPr/>
        </p:nvGrpSpPr>
        <p:grpSpPr>
          <a:xfrm>
            <a:off x="7276143" y="5255582"/>
            <a:ext cx="3652235" cy="530374"/>
            <a:chOff x="1191928" y="2733039"/>
            <a:chExt cx="3652235" cy="530374"/>
          </a:xfrm>
        </p:grpSpPr>
        <p:sp>
          <p:nvSpPr>
            <p:cNvPr id="139" name="Google Shape;139;p17"/>
            <p:cNvSpPr txBox="1"/>
            <p:nvPr/>
          </p:nvSpPr>
          <p:spPr>
            <a:xfrm>
              <a:off x="1191928" y="2733038"/>
              <a:ext cx="784189" cy="5146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4" tIns="45700" rIns="91424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sz="28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#</a:t>
              </a:r>
              <a:r>
                <a:rPr lang="en-US" sz="2800" b="1">
                  <a:solidFill>
                    <a:schemeClr val="lt1"/>
                  </a:solidFill>
                </a:rPr>
                <a:t>7</a:t>
              </a:r>
              <a:r>
                <a:rPr lang="en-US" sz="28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, </a:t>
              </a:r>
              <a:endParaRPr sz="2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17"/>
            <p:cNvSpPr txBox="1"/>
            <p:nvPr/>
          </p:nvSpPr>
          <p:spPr>
            <a:xfrm>
              <a:off x="1944011" y="2743742"/>
              <a:ext cx="2900153" cy="5196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4" tIns="45700" rIns="91424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-KR" altLang="en-US" sz="28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기능 구현 시연</a:t>
              </a:r>
            </a:p>
          </p:txBody>
        </p:sp>
      </p:grpSp>
      <p:pic>
        <p:nvPicPr>
          <p:cNvPr id="144" name="그림 14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0"/>
            <a:ext cx="6096000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8" name="Google Shape;158;p19"/>
          <p:cNvCxnSpPr/>
          <p:nvPr/>
        </p:nvCxnSpPr>
        <p:spPr>
          <a:xfrm>
            <a:off x="0" y="975360"/>
            <a:ext cx="12192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</a:ln>
        </p:spPr>
      </p:cxnSp>
      <p:sp>
        <p:nvSpPr>
          <p:cNvPr id="159" name="Google Shape;159;p19"/>
          <p:cNvSpPr txBox="1"/>
          <p:nvPr/>
        </p:nvSpPr>
        <p:spPr>
          <a:xfrm>
            <a:off x="162560" y="159116"/>
            <a:ext cx="843280" cy="338554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600" b="1">
                <a:solidFill>
                  <a:srgbClr val="002540"/>
                </a:solidFill>
                <a:latin typeface="Arial"/>
                <a:ea typeface="Arial"/>
                <a:cs typeface="Arial"/>
                <a:sym typeface="Arial"/>
              </a:rPr>
              <a:t>Part </a:t>
            </a:r>
            <a:r>
              <a:rPr lang="en-US" altLang="ko-KR" sz="1600" b="1">
                <a:solidFill>
                  <a:srgbClr val="00254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</a:p>
        </p:txBody>
      </p:sp>
      <p:sp>
        <p:nvSpPr>
          <p:cNvPr id="160" name="Google Shape;160;p19"/>
          <p:cNvSpPr txBox="1"/>
          <p:nvPr/>
        </p:nvSpPr>
        <p:spPr>
          <a:xfrm flipH="1">
            <a:off x="1005675" y="174500"/>
            <a:ext cx="4215000" cy="6465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3600" b="1">
                <a:solidFill>
                  <a:srgbClr val="002540"/>
                </a:solidFill>
              </a:rPr>
              <a:t>뚜또 렌터카 소개</a:t>
            </a:r>
          </a:p>
        </p:txBody>
      </p:sp>
      <p:sp>
        <p:nvSpPr>
          <p:cNvPr id="199" name="TextBox 198"/>
          <p:cNvSpPr txBox="1"/>
          <p:nvPr/>
        </p:nvSpPr>
        <p:spPr>
          <a:xfrm>
            <a:off x="325334" y="2166096"/>
            <a:ext cx="11541330" cy="25754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4300" b="1">
                <a:solidFill>
                  <a:schemeClr val="accent1"/>
                </a:solidFill>
              </a:rPr>
              <a:t>뚜또 렌터카</a:t>
            </a:r>
            <a:r>
              <a:rPr lang="ko-KR" altLang="en-US" sz="4000">
                <a:solidFill>
                  <a:schemeClr val="bg1">
                    <a:lumMod val="50000"/>
                  </a:schemeClr>
                </a:solidFill>
              </a:rPr>
              <a:t>는 바쁜 현대사회에서 사용자들에게 즉각적인 실시간 차량 정보를 안내하고 편리한 비대면 대여서비스를 제공하여 시간 절약을 가능케하는 자판기이다</a:t>
            </a:r>
            <a:r>
              <a:rPr lang="en-US" altLang="ko-KR" sz="4000">
                <a:solidFill>
                  <a:schemeClr val="bg1">
                    <a:lumMod val="50000"/>
                  </a:schemeClr>
                </a:solidFill>
              </a:rPr>
              <a:t>.</a:t>
            </a:r>
          </a:p>
        </p:txBody>
      </p:sp>
      <p:pic>
        <p:nvPicPr>
          <p:cNvPr id="201" name="그림 200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658594" y="4913540"/>
            <a:ext cx="2330287" cy="143340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8" name="Google Shape;158;p19"/>
          <p:cNvCxnSpPr/>
          <p:nvPr/>
        </p:nvCxnSpPr>
        <p:spPr>
          <a:xfrm>
            <a:off x="0" y="975360"/>
            <a:ext cx="12192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</a:ln>
        </p:spPr>
      </p:cxnSp>
      <p:sp>
        <p:nvSpPr>
          <p:cNvPr id="159" name="Google Shape;159;p19"/>
          <p:cNvSpPr txBox="1"/>
          <p:nvPr/>
        </p:nvSpPr>
        <p:spPr>
          <a:xfrm>
            <a:off x="162560" y="159116"/>
            <a:ext cx="843280" cy="338554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600" b="1">
                <a:solidFill>
                  <a:srgbClr val="002540"/>
                </a:solidFill>
                <a:latin typeface="Arial"/>
                <a:ea typeface="Arial"/>
                <a:cs typeface="Arial"/>
                <a:sym typeface="Arial"/>
              </a:rPr>
              <a:t>Part </a:t>
            </a:r>
            <a:r>
              <a:rPr lang="en-US" altLang="ko-KR" sz="1600" b="1">
                <a:solidFill>
                  <a:srgbClr val="00254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</a:p>
        </p:txBody>
      </p:sp>
      <p:sp>
        <p:nvSpPr>
          <p:cNvPr id="160" name="Google Shape;160;p19"/>
          <p:cNvSpPr txBox="1"/>
          <p:nvPr/>
        </p:nvSpPr>
        <p:spPr>
          <a:xfrm flipH="1">
            <a:off x="1005675" y="174500"/>
            <a:ext cx="4215000" cy="6465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3600" b="1">
                <a:solidFill>
                  <a:srgbClr val="002540"/>
                </a:solidFill>
              </a:rPr>
              <a:t>기획 의도</a:t>
            </a:r>
          </a:p>
        </p:txBody>
      </p:sp>
      <p:grpSp>
        <p:nvGrpSpPr>
          <p:cNvPr id="197" name="그룹 196"/>
          <p:cNvGrpSpPr/>
          <p:nvPr/>
        </p:nvGrpSpPr>
        <p:grpSpPr>
          <a:xfrm>
            <a:off x="3225530" y="3118033"/>
            <a:ext cx="3087620" cy="3050509"/>
            <a:chOff x="3225530" y="3192253"/>
            <a:chExt cx="2976289" cy="2976288"/>
          </a:xfrm>
        </p:grpSpPr>
        <p:sp>
          <p:nvSpPr>
            <p:cNvPr id="188" name="타원 6"/>
            <p:cNvSpPr/>
            <p:nvPr/>
          </p:nvSpPr>
          <p:spPr>
            <a:xfrm>
              <a:off x="3225530" y="3192253"/>
              <a:ext cx="2976289" cy="2976288"/>
            </a:xfrm>
            <a:prstGeom prst="ellipse">
              <a:avLst/>
            </a:prstGeom>
            <a:solidFill>
              <a:schemeClr val="accent3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90" name="TextBox 12"/>
            <p:cNvSpPr txBox="1"/>
            <p:nvPr/>
          </p:nvSpPr>
          <p:spPr>
            <a:xfrm>
              <a:off x="3385184" y="4629226"/>
              <a:ext cx="1992630" cy="4351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2400" b="0" spc="-150">
                  <a:solidFill>
                    <a:schemeClr val="accent2">
                      <a:lumMod val="50000"/>
                    </a:schemeClr>
                  </a:solidFill>
                  <a:latin typeface="+mj-ea"/>
                  <a:ea typeface="+mj-ea"/>
                </a:rPr>
                <a:t>획일화된 가격</a:t>
              </a:r>
            </a:p>
          </p:txBody>
        </p:sp>
      </p:grpSp>
      <p:grpSp>
        <p:nvGrpSpPr>
          <p:cNvPr id="198" name="그룹 197"/>
          <p:cNvGrpSpPr/>
          <p:nvPr/>
        </p:nvGrpSpPr>
        <p:grpSpPr>
          <a:xfrm>
            <a:off x="5487949" y="2901556"/>
            <a:ext cx="3087620" cy="3050509"/>
            <a:chOff x="5487949" y="3192253"/>
            <a:chExt cx="2976289" cy="2976288"/>
          </a:xfrm>
        </p:grpSpPr>
        <p:sp>
          <p:nvSpPr>
            <p:cNvPr id="187" name="타원 3"/>
            <p:cNvSpPr/>
            <p:nvPr/>
          </p:nvSpPr>
          <p:spPr>
            <a:xfrm>
              <a:off x="5487949" y="3192253"/>
              <a:ext cx="2976289" cy="2976288"/>
            </a:xfrm>
            <a:prstGeom prst="ellipse">
              <a:avLst/>
            </a:prstGeom>
            <a:solidFill>
              <a:schemeClr val="accent2">
                <a:lumMod val="9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91" name="TextBox 14"/>
            <p:cNvSpPr txBox="1"/>
            <p:nvPr/>
          </p:nvSpPr>
          <p:spPr>
            <a:xfrm>
              <a:off x="6795132" y="4629227"/>
              <a:ext cx="1040131" cy="441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2400" b="0" spc="-150">
                  <a:solidFill>
                    <a:schemeClr val="bg1"/>
                  </a:solidFill>
                  <a:latin typeface="+mj-ea"/>
                  <a:ea typeface="+mj-ea"/>
                </a:rPr>
                <a:t>편리함</a:t>
              </a:r>
            </a:p>
          </p:txBody>
        </p:sp>
      </p:grpSp>
      <p:grpSp>
        <p:nvGrpSpPr>
          <p:cNvPr id="196" name="그룹 195"/>
          <p:cNvGrpSpPr/>
          <p:nvPr/>
        </p:nvGrpSpPr>
        <p:grpSpPr>
          <a:xfrm>
            <a:off x="4395179" y="1107605"/>
            <a:ext cx="3087620" cy="3050509"/>
            <a:chOff x="4395179" y="1181826"/>
            <a:chExt cx="2976289" cy="2976289"/>
          </a:xfrm>
        </p:grpSpPr>
        <p:sp>
          <p:nvSpPr>
            <p:cNvPr id="189" name="타원 8"/>
            <p:cNvSpPr/>
            <p:nvPr/>
          </p:nvSpPr>
          <p:spPr>
            <a:xfrm>
              <a:off x="4395179" y="1181826"/>
              <a:ext cx="2976289" cy="2976288"/>
            </a:xfrm>
            <a:prstGeom prst="ellipse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92" name="TextBox 16"/>
            <p:cNvSpPr txBox="1"/>
            <p:nvPr/>
          </p:nvSpPr>
          <p:spPr>
            <a:xfrm>
              <a:off x="4994910" y="2452519"/>
              <a:ext cx="1706880" cy="43476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2400" b="0" spc="-150">
                  <a:solidFill>
                    <a:schemeClr val="bg1"/>
                  </a:solidFill>
                  <a:latin typeface="+mj-ea"/>
                  <a:ea typeface="+mj-ea"/>
                </a:rPr>
                <a:t>인건비 절감</a:t>
              </a:r>
            </a:p>
          </p:txBody>
        </p:sp>
      </p:grpSp>
      <p:pic>
        <p:nvPicPr>
          <p:cNvPr id="199" name="그림 19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658594" y="4913540"/>
            <a:ext cx="2330287" cy="143340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" grpId="1" animBg="1"/>
      <p:bldP spid="198" grpId="2" animBg="1"/>
      <p:bldP spid="19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8" name="Google Shape;158;p19"/>
          <p:cNvCxnSpPr/>
          <p:nvPr/>
        </p:nvCxnSpPr>
        <p:spPr>
          <a:xfrm>
            <a:off x="0" y="975360"/>
            <a:ext cx="12192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</a:ln>
        </p:spPr>
      </p:cxnSp>
      <p:sp>
        <p:nvSpPr>
          <p:cNvPr id="159" name="Google Shape;159;p19"/>
          <p:cNvSpPr txBox="1"/>
          <p:nvPr/>
        </p:nvSpPr>
        <p:spPr>
          <a:xfrm>
            <a:off x="162560" y="159116"/>
            <a:ext cx="843280" cy="338554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600" b="1">
                <a:solidFill>
                  <a:srgbClr val="002540"/>
                </a:solidFill>
                <a:latin typeface="Arial"/>
                <a:ea typeface="Arial"/>
                <a:cs typeface="Arial"/>
                <a:sym typeface="Arial"/>
              </a:rPr>
              <a:t>Part </a:t>
            </a:r>
            <a:r>
              <a:rPr lang="en-US" altLang="ko-KR" sz="1600" b="1">
                <a:solidFill>
                  <a:srgbClr val="00254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</a:p>
        </p:txBody>
      </p:sp>
      <p:sp>
        <p:nvSpPr>
          <p:cNvPr id="160" name="Google Shape;160;p19"/>
          <p:cNvSpPr txBox="1"/>
          <p:nvPr/>
        </p:nvSpPr>
        <p:spPr>
          <a:xfrm flipH="1">
            <a:off x="1005675" y="174500"/>
            <a:ext cx="4215000" cy="6465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3600" b="1">
                <a:solidFill>
                  <a:srgbClr val="002540"/>
                </a:solidFill>
              </a:rPr>
              <a:t>구조 소개</a:t>
            </a:r>
          </a:p>
        </p:txBody>
      </p:sp>
      <p:pic>
        <p:nvPicPr>
          <p:cNvPr id="201" name="그림 200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658594" y="4913540"/>
            <a:ext cx="2330287" cy="1433407"/>
          </a:xfrm>
          <a:prstGeom prst="rect">
            <a:avLst/>
          </a:prstGeom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20C13CA0-606C-534F-A762-2CD6C3475186}"/>
              </a:ext>
            </a:extLst>
          </p:cNvPr>
          <p:cNvGrpSpPr/>
          <p:nvPr/>
        </p:nvGrpSpPr>
        <p:grpSpPr>
          <a:xfrm>
            <a:off x="5343809" y="1203746"/>
            <a:ext cx="1844084" cy="867141"/>
            <a:chOff x="5343809" y="1077934"/>
            <a:chExt cx="1844084" cy="867141"/>
          </a:xfrm>
        </p:grpSpPr>
        <p:sp>
          <p:nvSpPr>
            <p:cNvPr id="217" name="직사각형 216"/>
            <p:cNvSpPr/>
            <p:nvPr/>
          </p:nvSpPr>
          <p:spPr>
            <a:xfrm>
              <a:off x="5343809" y="1077934"/>
              <a:ext cx="1844084" cy="812287"/>
            </a:xfrm>
            <a:prstGeom prst="rect">
              <a:avLst/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 w="12700" cap="flat" cmpd="sng" algn="ctr"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prstDash val="solid"/>
              <a:miter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n w="9525" cap="flat" cmpd="sng" algn="ctr">
                  <a:solidFill>
                    <a:schemeClr val="accent1">
                      <a:shade val="95000"/>
                      <a:satMod val="105000"/>
                    </a:schemeClr>
                  </a:solidFill>
                  <a:prstDash val="solid"/>
                  <a:round/>
                </a:ln>
                <a:pattFill prst="dotGrid">
                  <a:fgClr>
                    <a:schemeClr val="accent1"/>
                  </a:fgClr>
                  <a:bgClr>
                    <a:schemeClr val="bg1"/>
                  </a:bgClr>
                </a:pattFill>
                <a:effectLst>
                  <a:glow rad="127000">
                    <a:schemeClr val="accent1">
                      <a:satMod val="175000"/>
                      <a:alpha val="50000"/>
                    </a:schemeClr>
                  </a:glow>
                </a:effectLst>
              </a:endParaRPr>
            </a:p>
          </p:txBody>
        </p:sp>
        <p:sp>
          <p:nvSpPr>
            <p:cNvPr id="218" name="TextBox 217"/>
            <p:cNvSpPr txBox="1"/>
            <p:nvPr/>
          </p:nvSpPr>
          <p:spPr>
            <a:xfrm>
              <a:off x="5343809" y="1132788"/>
              <a:ext cx="1844084" cy="812287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20319" tIns="20319" rIns="20319" bIns="114623" anchor="ctr" anchorCtr="0">
              <a:noAutofit/>
            </a:bodyPr>
            <a:lstStyle/>
            <a:p>
              <a:pPr marL="0" lvl="0" indent="0" algn="ctr" defTabSz="14224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2000" kern="1200" dirty="0"/>
                <a:t>프로그램</a:t>
              </a:r>
            </a:p>
            <a:p>
              <a:pPr marL="0" lvl="0" indent="0" algn="ctr" defTabSz="14224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2000" kern="1200" dirty="0"/>
                <a:t>실행</a:t>
              </a:r>
            </a:p>
          </p:txBody>
        </p:sp>
      </p:grpSp>
      <p:sp>
        <p:nvSpPr>
          <p:cNvPr id="228" name="TextBox 227"/>
          <p:cNvSpPr txBox="1"/>
          <p:nvPr/>
        </p:nvSpPr>
        <p:spPr>
          <a:xfrm>
            <a:off x="2602106" y="5687167"/>
            <a:ext cx="1411975" cy="270762"/>
          </a:xfrm>
          <a:prstGeom prst="rect">
            <a:avLst/>
          </a:prstGeom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rgbClr r="0" g="0" b="0"/>
          </a:fontRef>
        </p:style>
        <p:txBody>
          <a:bodyPr vert="horz" wrap="square" lIns="43180" tIns="10795" rIns="43180" bIns="10795" anchor="ctr" anchorCtr="0">
            <a:noAutofit/>
          </a:bodyPr>
          <a:lstStyle/>
          <a:p>
            <a:pPr marL="0" lvl="0" indent="0" algn="r" defTabSz="7556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endParaRPr lang="ko-KR" altLang="en-US" sz="1700" kern="120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97E94E28-7D23-9843-9B96-BCFFFBFABE2F}"/>
              </a:ext>
            </a:extLst>
          </p:cNvPr>
          <p:cNvGrpSpPr/>
          <p:nvPr/>
        </p:nvGrpSpPr>
        <p:grpSpPr>
          <a:xfrm>
            <a:off x="4064366" y="2005312"/>
            <a:ext cx="4559417" cy="989280"/>
            <a:chOff x="4064366" y="2005312"/>
            <a:chExt cx="4559417" cy="989280"/>
          </a:xfrm>
        </p:grpSpPr>
        <p:grpSp>
          <p:nvGrpSpPr>
            <p:cNvPr id="299" name="그룹 298"/>
            <p:cNvGrpSpPr/>
            <p:nvPr/>
          </p:nvGrpSpPr>
          <p:grpSpPr>
            <a:xfrm>
              <a:off x="4064366" y="2167222"/>
              <a:ext cx="1861309" cy="826941"/>
              <a:chOff x="4363841" y="2143409"/>
              <a:chExt cx="1583516" cy="826941"/>
            </a:xfrm>
          </p:grpSpPr>
          <p:sp>
            <p:nvSpPr>
              <p:cNvPr id="241" name="직사각형 240"/>
              <p:cNvSpPr/>
              <p:nvPr/>
            </p:nvSpPr>
            <p:spPr>
              <a:xfrm>
                <a:off x="4378495" y="2143409"/>
                <a:ext cx="1568862" cy="812287"/>
              </a:xfrm>
              <a:prstGeom prst="rect">
                <a:avLst/>
              </a:prstGeom>
              <a:solidFill>
                <a:schemeClr val="accent3">
                  <a:hueOff val="0"/>
                  <a:satOff val="0"/>
                  <a:lumOff val="0"/>
                  <a:alphaOff val="0"/>
                </a:schemeClr>
              </a:solidFill>
              <a:ln w="12700" cap="flat" cmpd="sng" algn="ctr">
                <a:solidFill>
                  <a:schemeClr val="lt1">
                    <a:shade val="80000"/>
                    <a:hueOff val="0"/>
                    <a:satOff val="0"/>
                    <a:lumOff val="0"/>
                    <a:alphaOff val="0"/>
                  </a:schemeClr>
                </a:solidFill>
                <a:prstDash val="solid"/>
                <a:miter/>
              </a:ln>
              <a:effectLst/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</p:sp>
          <p:sp>
            <p:nvSpPr>
              <p:cNvPr id="242" name="TextBox 241"/>
              <p:cNvSpPr txBox="1"/>
              <p:nvPr/>
            </p:nvSpPr>
            <p:spPr>
              <a:xfrm>
                <a:off x="4363841" y="2158063"/>
                <a:ext cx="1568862" cy="812287"/>
              </a:xfrm>
              <a:prstGeom prst="rect">
                <a:avLst/>
              </a:prstGeom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20319" tIns="20319" rIns="20319" bIns="114623" anchor="ctr" anchorCtr="0">
                <a:noAutofit/>
              </a:bodyPr>
              <a:lstStyle/>
              <a:p>
                <a:pPr marL="0" lvl="0" indent="0" algn="ctr" defTabSz="142240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  <a:defRPr/>
                </a:pPr>
                <a:r>
                  <a:rPr lang="ko-KR" altLang="en-US" sz="2000" kern="1200"/>
                  <a:t>로그인</a:t>
                </a:r>
              </a:p>
            </p:txBody>
          </p:sp>
        </p:grpSp>
        <p:grpSp>
          <p:nvGrpSpPr>
            <p:cNvPr id="298" name="그룹 297"/>
            <p:cNvGrpSpPr/>
            <p:nvPr/>
          </p:nvGrpSpPr>
          <p:grpSpPr>
            <a:xfrm>
              <a:off x="6779699" y="2182304"/>
              <a:ext cx="1844084" cy="812288"/>
              <a:chOff x="6042488" y="2479558"/>
              <a:chExt cx="1568862" cy="812288"/>
            </a:xfrm>
          </p:grpSpPr>
          <p:sp>
            <p:nvSpPr>
              <p:cNvPr id="281" name="직사각형 280"/>
              <p:cNvSpPr/>
              <p:nvPr/>
            </p:nvSpPr>
            <p:spPr>
              <a:xfrm>
                <a:off x="6042488" y="2479560"/>
                <a:ext cx="1568862" cy="812287"/>
              </a:xfrm>
              <a:prstGeom prst="rect">
                <a:avLst/>
              </a:prstGeom>
              <a:solidFill>
                <a:schemeClr val="accent3">
                  <a:hueOff val="0"/>
                  <a:satOff val="0"/>
                  <a:lumOff val="0"/>
                  <a:alphaOff val="0"/>
                </a:schemeClr>
              </a:solidFill>
              <a:ln w="12700" cap="flat" cmpd="sng" algn="ctr">
                <a:solidFill>
                  <a:schemeClr val="lt1">
                    <a:shade val="80000"/>
                    <a:hueOff val="0"/>
                    <a:satOff val="0"/>
                    <a:lumOff val="0"/>
                    <a:alphaOff val="0"/>
                  </a:schemeClr>
                </a:solidFill>
                <a:prstDash val="solid"/>
                <a:miter/>
              </a:ln>
              <a:effectLst/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282" name="TextBox 281"/>
              <p:cNvSpPr txBox="1"/>
              <p:nvPr/>
            </p:nvSpPr>
            <p:spPr>
              <a:xfrm>
                <a:off x="6199457" y="2479558"/>
                <a:ext cx="1279900" cy="812287"/>
              </a:xfrm>
              <a:prstGeom prst="rect">
                <a:avLst/>
              </a:prstGeom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20319" tIns="20319" rIns="20319" bIns="114623" anchor="ctr" anchorCtr="0">
                <a:noAutofit/>
              </a:bodyPr>
              <a:lstStyle/>
              <a:p>
                <a:pPr marL="0" lvl="0" indent="0" algn="ctr" defTabSz="142240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  <a:defRPr/>
                </a:pPr>
                <a:r>
                  <a:rPr lang="ko-KR" altLang="en-US" sz="2000" kern="1200"/>
                  <a:t>회원가입</a:t>
                </a:r>
              </a:p>
            </p:txBody>
          </p:sp>
        </p:grpSp>
        <p:grpSp>
          <p:nvGrpSpPr>
            <p:cNvPr id="307" name="그룹 306"/>
            <p:cNvGrpSpPr/>
            <p:nvPr/>
          </p:nvGrpSpPr>
          <p:grpSpPr>
            <a:xfrm>
              <a:off x="5908451" y="2005312"/>
              <a:ext cx="871250" cy="583137"/>
              <a:chOff x="5932704" y="2047073"/>
              <a:chExt cx="741219" cy="517563"/>
            </a:xfrm>
          </p:grpSpPr>
          <p:cxnSp>
            <p:nvCxnSpPr>
              <p:cNvPr id="304" name="꺾인 연결선[E] 303"/>
              <p:cNvCxnSpPr>
                <a:stCxn id="218" idx="2"/>
                <a:endCxn id="281" idx="1"/>
              </p:cNvCxnSpPr>
              <p:nvPr/>
            </p:nvCxnSpPr>
            <p:spPr>
              <a:xfrm rot="16200000" flipH="1">
                <a:off x="6196562" y="2087276"/>
                <a:ext cx="517563" cy="437158"/>
              </a:xfrm>
              <a:prstGeom prst="bentConnector2">
                <a:avLst/>
              </a:prstGeom>
              <a:ln w="28575" algn="ctr"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5" name="꺾인 연결선[E] 304"/>
              <p:cNvCxnSpPr>
                <a:stCxn id="218" idx="2"/>
                <a:endCxn id="242" idx="3"/>
              </p:cNvCxnSpPr>
              <p:nvPr/>
            </p:nvCxnSpPr>
            <p:spPr>
              <a:xfrm rot="5400000">
                <a:off x="5826167" y="2153610"/>
                <a:ext cx="517133" cy="304060"/>
              </a:xfrm>
              <a:prstGeom prst="bentConnector2">
                <a:avLst/>
              </a:prstGeom>
              <a:ln w="28575" algn="ctr"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29" name="그룹 328"/>
          <p:cNvGrpSpPr/>
          <p:nvPr/>
        </p:nvGrpSpPr>
        <p:grpSpPr>
          <a:xfrm>
            <a:off x="5074238" y="4368468"/>
            <a:ext cx="2544932" cy="1921734"/>
            <a:chOff x="5074238" y="4368468"/>
            <a:chExt cx="2544932" cy="1921734"/>
          </a:xfrm>
        </p:grpSpPr>
        <p:sp>
          <p:nvSpPr>
            <p:cNvPr id="284" name="TextBox 283"/>
            <p:cNvSpPr txBox="1"/>
            <p:nvPr/>
          </p:nvSpPr>
          <p:spPr>
            <a:xfrm>
              <a:off x="5613380" y="5477915"/>
              <a:ext cx="1844084" cy="812287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4">
                <a:shade val="2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horz" wrap="square" lIns="20319" tIns="20319" rIns="20319" bIns="114623" anchor="ctr" anchorCtr="0">
              <a:noAutofit/>
            </a:bodyPr>
            <a:lstStyle/>
            <a:p>
              <a:pPr marL="0" lvl="0" indent="0" algn="ctr" defTabSz="14224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2000" kern="1200"/>
                <a:t>예약확인서</a:t>
              </a:r>
            </a:p>
          </p:txBody>
        </p:sp>
        <p:cxnSp>
          <p:nvCxnSpPr>
            <p:cNvPr id="293" name="꺾인 연결선[E] 292"/>
            <p:cNvCxnSpPr>
              <a:stCxn id="226" idx="2"/>
              <a:endCxn id="284" idx="1"/>
            </p:cNvCxnSpPr>
            <p:nvPr/>
          </p:nvCxnSpPr>
          <p:spPr>
            <a:xfrm rot="5400000" flipV="1">
              <a:off x="5094483" y="5365161"/>
              <a:ext cx="498652" cy="539142"/>
            </a:xfrm>
            <a:prstGeom prst="bentConnector2">
              <a:avLst/>
            </a:prstGeom>
            <a:ln w="28575" algn="ctr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꺾인 연결선[E] 315"/>
            <p:cNvCxnSpPr>
              <a:stCxn id="238" idx="2"/>
              <a:endCxn id="284" idx="3"/>
            </p:cNvCxnSpPr>
            <p:nvPr/>
          </p:nvCxnSpPr>
          <p:spPr>
            <a:xfrm rot="5400000">
              <a:off x="6780522" y="5045411"/>
              <a:ext cx="1515591" cy="161705"/>
            </a:xfrm>
            <a:prstGeom prst="bentConnector2">
              <a:avLst/>
            </a:prstGeom>
            <a:ln w="28575" algn="ctr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8" name="그룹 327"/>
          <p:cNvGrpSpPr/>
          <p:nvPr/>
        </p:nvGrpSpPr>
        <p:grpSpPr>
          <a:xfrm>
            <a:off x="4112782" y="4352595"/>
            <a:ext cx="1922911" cy="1032811"/>
            <a:chOff x="4112782" y="4352595"/>
            <a:chExt cx="1922911" cy="1032811"/>
          </a:xfrm>
        </p:grpSpPr>
        <p:sp>
          <p:nvSpPr>
            <p:cNvPr id="226" name="TextBox 225"/>
            <p:cNvSpPr txBox="1"/>
            <p:nvPr/>
          </p:nvSpPr>
          <p:spPr>
            <a:xfrm>
              <a:off x="4112782" y="4573119"/>
              <a:ext cx="1922911" cy="81228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2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horz" wrap="square" lIns="20319" tIns="20319" rIns="20319" bIns="114623" anchor="ctr" anchorCtr="0">
              <a:noAutofit/>
            </a:bodyPr>
            <a:lstStyle/>
            <a:p>
              <a:pPr marL="0" lvl="0" indent="0" algn="ctr" defTabSz="14224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2000" kern="1200"/>
                <a:t>결제</a:t>
              </a:r>
            </a:p>
          </p:txBody>
        </p:sp>
        <p:cxnSp>
          <p:nvCxnSpPr>
            <p:cNvPr id="325" name="직선 연결선[R] 324"/>
            <p:cNvCxnSpPr>
              <a:stCxn id="221" idx="2"/>
              <a:endCxn id="226" idx="0"/>
            </p:cNvCxnSpPr>
            <p:nvPr/>
          </p:nvCxnSpPr>
          <p:spPr>
            <a:xfrm rot="16200000" flipH="1">
              <a:off x="4963165" y="4462047"/>
              <a:ext cx="220524" cy="1620"/>
            </a:xfrm>
            <a:prstGeom prst="line">
              <a:avLst/>
            </a:prstGeom>
            <a:ln w="28575" algn="ctr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38172AD5-5D09-B244-8D18-5871A25E83D3}"/>
              </a:ext>
            </a:extLst>
          </p:cNvPr>
          <p:cNvGrpSpPr/>
          <p:nvPr/>
        </p:nvGrpSpPr>
        <p:grpSpPr>
          <a:xfrm>
            <a:off x="4068002" y="2994161"/>
            <a:ext cx="4555781" cy="1402395"/>
            <a:chOff x="4068002" y="2994161"/>
            <a:chExt cx="4555781" cy="1402395"/>
          </a:xfrm>
        </p:grpSpPr>
        <p:grpSp>
          <p:nvGrpSpPr>
            <p:cNvPr id="300" name="그룹 299"/>
            <p:cNvGrpSpPr/>
            <p:nvPr/>
          </p:nvGrpSpPr>
          <p:grpSpPr>
            <a:xfrm>
              <a:off x="6595788" y="3541527"/>
              <a:ext cx="2027995" cy="826941"/>
              <a:chOff x="7608988" y="3205210"/>
              <a:chExt cx="1583515" cy="826941"/>
            </a:xfrm>
          </p:grpSpPr>
          <p:sp>
            <p:nvSpPr>
              <p:cNvPr id="237" name="직사각형 236"/>
              <p:cNvSpPr/>
              <p:nvPr/>
            </p:nvSpPr>
            <p:spPr>
              <a:xfrm>
                <a:off x="7608988" y="3205210"/>
                <a:ext cx="1568862" cy="81228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2">
                  <a:shade val="2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sp>
          <p:sp>
            <p:nvSpPr>
              <p:cNvPr id="238" name="TextBox 237"/>
              <p:cNvSpPr txBox="1"/>
              <p:nvPr/>
            </p:nvSpPr>
            <p:spPr>
              <a:xfrm>
                <a:off x="7623641" y="3219864"/>
                <a:ext cx="1568862" cy="812287"/>
              </a:xfrm>
              <a:prstGeom prst="rect">
                <a:avLst/>
              </a:prstGeom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20319" tIns="20319" rIns="20319" bIns="114623" anchor="ctr" anchorCtr="0">
                <a:noAutofit/>
              </a:bodyPr>
              <a:lstStyle/>
              <a:p>
                <a:pPr marL="0" lvl="0" indent="0" algn="ctr" defTabSz="142240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  <a:defRPr/>
                </a:pPr>
                <a:r>
                  <a:rPr lang="ko-KR" altLang="en-US" sz="2000" kern="1200" dirty="0"/>
                  <a:t>예약 조회</a:t>
                </a:r>
              </a:p>
            </p:txBody>
          </p:sp>
        </p:grpSp>
        <p:grpSp>
          <p:nvGrpSpPr>
            <p:cNvPr id="301" name="그룹 300"/>
            <p:cNvGrpSpPr/>
            <p:nvPr/>
          </p:nvGrpSpPr>
          <p:grpSpPr>
            <a:xfrm>
              <a:off x="4068002" y="3540308"/>
              <a:ext cx="2027996" cy="856248"/>
              <a:chOff x="3384703" y="3190557"/>
              <a:chExt cx="1583516" cy="856248"/>
            </a:xfrm>
          </p:grpSpPr>
          <p:sp>
            <p:nvSpPr>
              <p:cNvPr id="221" name="직사각형 220"/>
              <p:cNvSpPr/>
              <p:nvPr/>
            </p:nvSpPr>
            <p:spPr>
              <a:xfrm>
                <a:off x="3384703" y="3190557"/>
                <a:ext cx="1568862" cy="812287"/>
              </a:xfrm>
              <a:prstGeom prst="rect">
                <a:avLst/>
              </a:prstGeom>
              <a:solidFill>
                <a:schemeClr val="accent2">
                  <a:hueOff val="0"/>
                  <a:satOff val="0"/>
                  <a:lumOff val="0"/>
                  <a:alphaOff val="0"/>
                </a:schemeClr>
              </a:solidFill>
              <a:ln w="12700" cap="flat" cmpd="sng" algn="ctr">
                <a:solidFill>
                  <a:schemeClr val="lt1">
                    <a:hueOff val="0"/>
                    <a:satOff val="0"/>
                    <a:lumOff val="0"/>
                    <a:alphaOff val="0"/>
                  </a:schemeClr>
                </a:solidFill>
                <a:prstDash val="solid"/>
                <a:miter/>
              </a:ln>
              <a:effectLst/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</p:sp>
          <p:sp>
            <p:nvSpPr>
              <p:cNvPr id="222" name="TextBox 221"/>
              <p:cNvSpPr txBox="1"/>
              <p:nvPr/>
            </p:nvSpPr>
            <p:spPr>
              <a:xfrm>
                <a:off x="3399356" y="3234518"/>
                <a:ext cx="1568862" cy="812287"/>
              </a:xfrm>
              <a:prstGeom prst="rect">
                <a:avLst/>
              </a:prstGeom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20319" tIns="20319" rIns="20319" bIns="114623" anchor="ctr" anchorCtr="0">
                <a:noAutofit/>
              </a:bodyPr>
              <a:lstStyle/>
              <a:p>
                <a:pPr marL="0" lvl="0" indent="0" algn="ctr" defTabSz="142240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  <a:defRPr/>
                </a:pPr>
                <a:r>
                  <a:rPr lang="ko-KR" altLang="en-US" sz="2000" kern="1200"/>
                  <a:t>예약하기</a:t>
                </a:r>
              </a:p>
            </p:txBody>
          </p:sp>
        </p:grpSp>
        <p:cxnSp>
          <p:nvCxnSpPr>
            <p:cNvPr id="310" name="꺾인 연결선[E] 309"/>
            <p:cNvCxnSpPr>
              <a:stCxn id="242" idx="2"/>
              <a:endCxn id="282" idx="2"/>
            </p:cNvCxnSpPr>
            <p:nvPr/>
          </p:nvCxnSpPr>
          <p:spPr>
            <a:xfrm rot="5400000" flipV="1">
              <a:off x="6350620" y="1629949"/>
              <a:ext cx="1588" cy="2730011"/>
            </a:xfrm>
            <a:prstGeom prst="bentConnector3">
              <a:avLst>
                <a:gd name="adj1" fmla="val 8438413"/>
              </a:avLst>
            </a:prstGeom>
            <a:ln w="28575" algn="ctr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꺾인 연결선[E] 323"/>
            <p:cNvCxnSpPr>
              <a:cxnSpLocks/>
              <a:stCxn id="238" idx="0"/>
              <a:endCxn id="221" idx="0"/>
            </p:cNvCxnSpPr>
            <p:nvPr/>
          </p:nvCxnSpPr>
          <p:spPr>
            <a:xfrm rot="16200000" flipV="1">
              <a:off x="6337957" y="2274969"/>
              <a:ext cx="15873" cy="2546552"/>
            </a:xfrm>
            <a:prstGeom prst="bentConnector3">
              <a:avLst>
                <a:gd name="adj1" fmla="val 1540181"/>
              </a:avLst>
            </a:prstGeom>
            <a:ln w="28575" algn="ctr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직선 연결선[R] 325"/>
            <p:cNvCxnSpPr>
              <a:cxnSpLocks/>
            </p:cNvCxnSpPr>
            <p:nvPr/>
          </p:nvCxnSpPr>
          <p:spPr>
            <a:xfrm>
              <a:off x="6265848" y="3104720"/>
              <a:ext cx="0" cy="198293"/>
            </a:xfrm>
            <a:prstGeom prst="line">
              <a:avLst/>
            </a:prstGeom>
            <a:ln w="28575" algn="ctr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7" name="Google Shape;167;p20"/>
          <p:cNvCxnSpPr/>
          <p:nvPr/>
        </p:nvCxnSpPr>
        <p:spPr>
          <a:xfrm>
            <a:off x="0" y="975360"/>
            <a:ext cx="12192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</a:ln>
        </p:spPr>
      </p:cxnSp>
      <p:sp>
        <p:nvSpPr>
          <p:cNvPr id="168" name="Google Shape;168;p20"/>
          <p:cNvSpPr txBox="1"/>
          <p:nvPr/>
        </p:nvSpPr>
        <p:spPr>
          <a:xfrm>
            <a:off x="162560" y="159116"/>
            <a:ext cx="843280" cy="338554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600" b="1">
                <a:solidFill>
                  <a:srgbClr val="002540"/>
                </a:solidFill>
                <a:latin typeface="Arial"/>
                <a:ea typeface="Arial"/>
                <a:cs typeface="Arial"/>
                <a:sym typeface="Arial"/>
              </a:rPr>
              <a:t>Part </a:t>
            </a:r>
            <a:r>
              <a:rPr lang="en-US" altLang="ko-KR" sz="1600" b="1">
                <a:solidFill>
                  <a:srgbClr val="00254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</a:p>
        </p:txBody>
      </p:sp>
      <p:sp>
        <p:nvSpPr>
          <p:cNvPr id="169" name="Google Shape;169;p20"/>
          <p:cNvSpPr txBox="1"/>
          <p:nvPr/>
        </p:nvSpPr>
        <p:spPr>
          <a:xfrm flipH="1">
            <a:off x="1005840" y="174504"/>
            <a:ext cx="4588355" cy="642721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ko-KR" altLang="en-US" sz="3600" b="1">
                <a:solidFill>
                  <a:srgbClr val="002540"/>
                </a:solidFill>
                <a:latin typeface="Arial"/>
                <a:ea typeface="Arial"/>
                <a:cs typeface="Arial"/>
                <a:sym typeface="Arial"/>
              </a:rPr>
              <a:t>클래스 다이어그램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CE1894E9-B57C-F945-B9D8-898244ADDF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840" y="1169820"/>
            <a:ext cx="10356704" cy="9425640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5313F0BB-6DF2-EA4F-A97B-B6F19F7055DB}"/>
              </a:ext>
            </a:extLst>
          </p:cNvPr>
          <p:cNvSpPr/>
          <p:nvPr/>
        </p:nvSpPr>
        <p:spPr>
          <a:xfrm>
            <a:off x="162560" y="6160957"/>
            <a:ext cx="1154243" cy="6970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BD1A528-0B74-C941-9F61-8CCDB48FACC3}"/>
              </a:ext>
            </a:extLst>
          </p:cNvPr>
          <p:cNvSpPr/>
          <p:nvPr/>
        </p:nvSpPr>
        <p:spPr>
          <a:xfrm>
            <a:off x="11056578" y="6160956"/>
            <a:ext cx="1154243" cy="6970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CA18853-0E5E-1F49-941D-129A7CCF9C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361" y="0"/>
            <a:ext cx="1043315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434976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테마">
  <a:themeElements>
    <a:clrScheme name="클래식블루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24B80"/>
      </a:accent1>
      <a:accent2>
        <a:srgbClr val="1282B0"/>
      </a:accent2>
      <a:accent3>
        <a:srgbClr val="C5C2B3"/>
      </a:accent3>
      <a:accent4>
        <a:srgbClr val="BEAD75"/>
      </a:accent4>
      <a:accent5>
        <a:srgbClr val="3371AE"/>
      </a:accent5>
      <a:accent6>
        <a:srgbClr val="5F8BC8"/>
      </a:accent6>
      <a:hlink>
        <a:srgbClr val="323F4F"/>
      </a:hlink>
      <a:folHlink>
        <a:srgbClr val="323F4F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</TotalTime>
  <Words>339</Words>
  <Application>Microsoft Office PowerPoint</Application>
  <PresentationFormat>와이드스크린</PresentationFormat>
  <Paragraphs>109</Paragraphs>
  <Slides>13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이새롬</dc:creator>
  <cp:lastModifiedBy>이 새롬</cp:lastModifiedBy>
  <cp:revision>66</cp:revision>
  <dcterms:modified xsi:type="dcterms:W3CDTF">2021-03-22T02:31:15Z</dcterms:modified>
  <cp:version>0906.0100.01</cp:version>
</cp:coreProperties>
</file>