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F6D3-5048-4D06-AAA7-8F35F27860A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415-F1B9-414E-98EB-81876C4FB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12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F6D3-5048-4D06-AAA7-8F35F27860A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415-F1B9-414E-98EB-81876C4FB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F6D3-5048-4D06-AAA7-8F35F27860A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415-F1B9-414E-98EB-81876C4FB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87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F6D3-5048-4D06-AAA7-8F35F27860A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415-F1B9-414E-98EB-81876C4FB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12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F6D3-5048-4D06-AAA7-8F35F27860A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415-F1B9-414E-98EB-81876C4FB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95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F6D3-5048-4D06-AAA7-8F35F27860A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415-F1B9-414E-98EB-81876C4FB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67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F6D3-5048-4D06-AAA7-8F35F27860A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415-F1B9-414E-98EB-81876C4FB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20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F6D3-5048-4D06-AAA7-8F35F27860A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415-F1B9-414E-98EB-81876C4FB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2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F6D3-5048-4D06-AAA7-8F35F27860A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415-F1B9-414E-98EB-81876C4FB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5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F6D3-5048-4D06-AAA7-8F35F27860A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415-F1B9-414E-98EB-81876C4FB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4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F6D3-5048-4D06-AAA7-8F35F27860A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07415-F1B9-414E-98EB-81876C4FB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26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F6D3-5048-4D06-AAA7-8F35F27860A1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07415-F1B9-414E-98EB-81876C4FB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00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2036"/>
              </p:ext>
            </p:extLst>
          </p:nvPr>
        </p:nvGraphicFramePr>
        <p:xfrm>
          <a:off x="316897" y="322636"/>
          <a:ext cx="11312608" cy="5271832"/>
        </p:xfrm>
        <a:graphic>
          <a:graphicData uri="http://schemas.openxmlformats.org/drawingml/2006/table">
            <a:tbl>
              <a:tblPr/>
              <a:tblGrid>
                <a:gridCol w="2077168"/>
                <a:gridCol w="5384656"/>
                <a:gridCol w="1925392"/>
                <a:gridCol w="1925392"/>
              </a:tblGrid>
              <a:tr h="1810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요건 항목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</a:t>
                      </a:r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구현 방안 설명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 효과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 사항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69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서비스 안정성 및 자동 복구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**Azure Kubernetes Service (AKS)**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마이크로서비스 아키텍처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(MSA)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발생 시 자동 복구 가능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간 의존성 최소화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Helm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사용한 컨테이너 배포 및 관리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서비스 독립적 운영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서비스의 상태 모니터링 및 자동 복구 설정 필요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Service Mesh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Azure Arc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Istio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서비스 간 통신 관리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서비스의 확장성과 유지보수 용이성 증가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AKS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클러스터의 고가용성 구성 필요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31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Private Cloud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인프라 단순화 및 고성능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Stack HCI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사용한 하이퍼컨버지드 인프라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(HCI)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고성능 유지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시스템과의 통합 관리 방안 마련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Arc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통한 온프레미스 및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자원의 통합 관리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손쉬운 확장성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Azure Stack HCI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솔루션의 적절한 선택과 최적화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인프라 관리 간소화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13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 개선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App Service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사용하여 프론트엔드 배포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 사용자 경험 제공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HTML5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 준수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HTML5 </a:t>
                      </a:r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적용 및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React/Angular/Vue.js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프레임워크 사용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프론트엔드의 독립적 업데이트 가능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UI/UX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디자인의 일관성 유지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API Management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백엔드 서비스와 분리된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통신 구성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API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 및 성능 고려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접속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세션 관리 및 파일 공유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Redis Cache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세션 관리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안정적인 사용자 세션 관리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세션의 보안 및 무결성 유지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Blob Storage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또는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Files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사용하여 파일 공유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신뢰성 있는 파일 공유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스토리지의 성능 최적화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일관성 유지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31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간 인터페이스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Event Hubs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Service Bus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사용하여 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Kafka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클러스터 구축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안정적인 메시지 전달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Event Hubs/Service Bus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최적화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비동기 데이터 처리 및 전달 방식 적용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비동기 데이터 처리로 성능 향상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동기화 지연 최소화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0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메시지 중복 처리 방지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31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대량 배치 작업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Batch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사용한 대규모 배치 작업 처리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서비스에 대한 영향 최소화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작업의 적절한 스케줄링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Logic Apps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Functions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비동기 처리 구성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안정적인 배치 작업 수행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사용 최적화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3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발생 시 알림 시스템 구축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85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75448"/>
              </p:ext>
            </p:extLst>
          </p:nvPr>
        </p:nvGraphicFramePr>
        <p:xfrm>
          <a:off x="100766" y="104889"/>
          <a:ext cx="11312608" cy="5763898"/>
        </p:xfrm>
        <a:graphic>
          <a:graphicData uri="http://schemas.openxmlformats.org/drawingml/2006/table">
            <a:tbl>
              <a:tblPr/>
              <a:tblGrid>
                <a:gridCol w="1894289"/>
                <a:gridCol w="5567535"/>
                <a:gridCol w="1925392"/>
                <a:gridCol w="1925392"/>
              </a:tblGrid>
              <a:tr h="20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요건 항목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</a:t>
                      </a:r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구현 방안 설명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 효과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 사항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9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환경 안정성 및 성능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Load Balancer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Traffic Manager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사용하여 고가용성 네트워크 구성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안정적인 네트워크 성능 보장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네트워크 트래픽 모니터링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CDN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글로벌 콘텐츠 배포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지역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국가에서의 접근성 향상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국가별 확산 시 네트워크 확장 계획 마련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Azure CDN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최적화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9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민첩한 개발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빌드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DevOps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CI/CD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파이프라인 구축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신기능의 빠른 개발 및 배포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자동화 도구의 효율적 활용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Test Plans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또는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Selenium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통한 테스트 자동화 도구 도입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프로세스의 일관성 및 효율성 증대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및 배포 과정의 보안 유지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CI/CD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파이프라인의 최적화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96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 수집 및 관리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Monitor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Log Analytics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사용하여 실시간 로그 수집 및 분석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 로그 분석 및 조회 가능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 수집 시스템의 성능 최적화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Sentinel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통한 통합 보안 관리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발생 시 빠른 대응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저장소 관리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 데이터의 보안 및 무결성 유지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96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대규모 마케팅 대응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Autoscale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사용하여 트래픽 증가 대비 인프라 확장 계획 수립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트래픽 증가 시 시스템 안정성 유지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트래픽 패턴 분석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Traffic Manager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글로벌 트래픽 관리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캠페인 효과 극대화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오토스케일링 정책 설정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캠페인 기간 동안의 성능 모니터링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453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트래픽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제어 및 웹 보안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**Azure Web Application Firewall (WAF)**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사용한 웹 공격 방지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공격 방지 및 </a:t>
                      </a:r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트래픽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WAF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규칙 설정 및 최적화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Front Door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IP/Port/URL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 접근 제어 시스템 구축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 위협으로부터 시스템 보호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지속적인 보안 업데이트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9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 제어 정책 설정 및 모니터링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9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인프라 보안 기능 활용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Security Center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기존 서버 및 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 제어 솔루션 유지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 절감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 정책의 일관성 유지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Azure Key Vault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사용한 데이터 암호화 솔루션 적용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 기능 유지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 솔루션의 최신 상태 유지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9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정기적인 보안 감사 및 점검</a:t>
                      </a:r>
                    </a:p>
                  </a:txBody>
                  <a:tcPr marL="1563" marR="1563" marT="15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20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701</Words>
  <Application>Microsoft Office PowerPoint</Application>
  <PresentationFormat>와이드스크린</PresentationFormat>
  <Paragraphs>128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2024-08-12T11:46:25Z</dcterms:created>
  <dcterms:modified xsi:type="dcterms:W3CDTF">2024-08-12T11:47:51Z</dcterms:modified>
</cp:coreProperties>
</file>