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5" d="100"/>
          <a:sy n="25" d="100"/>
        </p:scale>
        <p:origin x="744" y="29"/>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89266048"/>
        <c:axId val="89267584"/>
      </c:barChart>
      <c:catAx>
        <c:axId val="89266048"/>
        <c:scaling>
          <c:orientation val="minMax"/>
        </c:scaling>
        <c:delete val="0"/>
        <c:axPos val="b"/>
        <c:numFmt formatCode="General" sourceLinked="0"/>
        <c:majorTickMark val="out"/>
        <c:minorTickMark val="none"/>
        <c:tickLblPos val="nextTo"/>
        <c:crossAx val="89267584"/>
        <c:crosses val="autoZero"/>
        <c:auto val="1"/>
        <c:lblAlgn val="ctr"/>
        <c:lblOffset val="100"/>
        <c:noMultiLvlLbl val="0"/>
      </c:catAx>
      <c:valAx>
        <c:axId val="89267584"/>
        <c:scaling>
          <c:orientation val="minMax"/>
        </c:scaling>
        <c:delete val="0"/>
        <c:axPos val="l"/>
        <c:numFmt formatCode="General" sourceLinked="1"/>
        <c:majorTickMark val="out"/>
        <c:minorTickMark val="none"/>
        <c:tickLblPos val="nextTo"/>
        <c:crossAx val="89266048"/>
        <c:crosses val="autoZero"/>
        <c:crossBetween val="between"/>
      </c:valAx>
      <c:spPr>
        <a:noFill/>
        <a:ln w="25400">
          <a:noFill/>
        </a:ln>
      </c:spPr>
    </c:plotArea>
    <c:legend>
      <c:legendPos val="r"/>
      <c:overlay val="0"/>
    </c:legend>
    <c:plotVisOnly val="1"/>
    <c:dispBlanksAs val="gap"/>
    <c:showDLblsOverMax val="0"/>
  </c:chart>
  <c:txPr>
    <a:bodyPr/>
    <a:lstStyle/>
    <a:p>
      <a:pPr>
        <a:defRPr sz="24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1EF74835-1B47-3CA0-8351-25930C2C702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969625" cy="5452862"/>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mailto:.VTU18423@VELTECH.EDU.IN"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6600" b="1" dirty="0">
                <a:solidFill>
                  <a:schemeClr val="bg1"/>
                </a:solidFill>
                <a:latin typeface="Times New Roman" pitchFamily="18" charset="0"/>
                <a:cs typeface="Times New Roman" pitchFamily="18" charset="0"/>
              </a:rPr>
              <a:t>SENTIMENTAL ANALYSIS USING </a:t>
            </a:r>
            <a:r>
              <a:rPr lang="en-IN" sz="6600" b="1">
                <a:solidFill>
                  <a:schemeClr val="bg1"/>
                </a:solidFill>
                <a:latin typeface="Times New Roman" pitchFamily="18" charset="0"/>
                <a:cs typeface="Times New Roman" pitchFamily="18" charset="0"/>
              </a:rPr>
              <a:t>DATA MINING </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1156CS601 – MINOR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2022-2023</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7440894" y="1165859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775400" y="1279645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388938" y="16907729"/>
            <a:ext cx="6854824" cy="4893647"/>
          </a:xfrm>
          <a:prstGeom prst="rect">
            <a:avLst/>
          </a:prstGeom>
          <a:solidFill>
            <a:schemeClr val="accent1">
              <a:lumMod val="75000"/>
            </a:schemeClr>
          </a:solidFill>
          <a:ln>
            <a:noFill/>
          </a:ln>
          <a:effectLst/>
        </p:spPr>
        <p:txBody>
          <a:bodyPr wrap="square" lIns="228600" tIns="228600" rIns="228600" bIns="228600">
            <a:spAutoFit/>
          </a:bodyPr>
          <a:lstStyle/>
          <a:p>
            <a:r>
              <a:rPr lang="en-US" sz="3200" dirty="0">
                <a:solidFill>
                  <a:schemeClr val="bg1"/>
                </a:solidFill>
                <a:latin typeface="Calibri" pitchFamily="34" charset="0"/>
              </a:rPr>
              <a:t>18423/K.VENKATA SAI MANIKANTA </a:t>
            </a:r>
          </a:p>
          <a:p>
            <a:r>
              <a:rPr lang="en-US" sz="3200" dirty="0">
                <a:solidFill>
                  <a:schemeClr val="bg1"/>
                </a:solidFill>
                <a:latin typeface="Calibri" pitchFamily="34" charset="0"/>
              </a:rPr>
              <a:t>17040/C.HARI NARAYANA RAO</a:t>
            </a:r>
          </a:p>
          <a:p>
            <a:r>
              <a:rPr lang="en-US" sz="3200" dirty="0">
                <a:solidFill>
                  <a:schemeClr val="bg1"/>
                </a:solidFill>
                <a:latin typeface="Calibri" pitchFamily="34" charset="0"/>
              </a:rPr>
              <a:t>18429/M.GANGA VENKATA NARESH</a:t>
            </a:r>
          </a:p>
          <a:p>
            <a:r>
              <a:rPr lang="en-US" sz="3200" dirty="0">
                <a:solidFill>
                  <a:schemeClr val="bg1"/>
                </a:solidFill>
                <a:latin typeface="Calibri" pitchFamily="34" charset="0"/>
              </a:rPr>
              <a:t>&lt;Student 1.7993590886&gt;</a:t>
            </a:r>
          </a:p>
          <a:p>
            <a:r>
              <a:rPr lang="en-US" sz="3200" dirty="0">
                <a:solidFill>
                  <a:schemeClr val="bg1"/>
                </a:solidFill>
                <a:latin typeface="Calibri" pitchFamily="34" charset="0"/>
              </a:rPr>
              <a:t>&lt;Student 2. 9160759063&gt;</a:t>
            </a:r>
          </a:p>
          <a:p>
            <a:r>
              <a:rPr lang="en-US" sz="3200" dirty="0">
                <a:solidFill>
                  <a:schemeClr val="bg1"/>
                </a:solidFill>
                <a:latin typeface="Calibri" pitchFamily="34" charset="0"/>
              </a:rPr>
              <a:t>&lt;Student 3. 8374773195&gt;</a:t>
            </a:r>
          </a:p>
          <a:p>
            <a:r>
              <a:rPr lang="en-US" sz="3200" dirty="0">
                <a:solidFill>
                  <a:schemeClr val="bg1"/>
                </a:solidFill>
                <a:latin typeface="Calibri" pitchFamily="34" charset="0"/>
              </a:rPr>
              <a:t>&lt;Student </a:t>
            </a:r>
            <a:r>
              <a:rPr lang="en-US" sz="2800" dirty="0">
                <a:solidFill>
                  <a:schemeClr val="bg1"/>
                </a:solidFill>
                <a:latin typeface="Calibri" pitchFamily="34" charset="0"/>
              </a:rPr>
              <a:t>1</a:t>
            </a:r>
            <a:r>
              <a:rPr lang="en-US" sz="2800" dirty="0">
                <a:solidFill>
                  <a:schemeClr val="bg1"/>
                </a:solidFill>
                <a:latin typeface="Calibri" pitchFamily="34" charset="0"/>
                <a:hlinkClick r:id="rId2"/>
              </a:rPr>
              <a:t>.</a:t>
            </a:r>
            <a:r>
              <a:rPr lang="en-US" dirty="0">
                <a:solidFill>
                  <a:schemeClr val="bg1"/>
                </a:solidFill>
                <a:latin typeface="Calibri" pitchFamily="34" charset="0"/>
              </a:rPr>
              <a:t>VTU18423@VELTECH.EDU.IN </a:t>
            </a:r>
            <a:r>
              <a:rPr lang="en-US" sz="3200" dirty="0">
                <a:solidFill>
                  <a:schemeClr val="bg1"/>
                </a:solidFill>
                <a:latin typeface="Calibri" pitchFamily="34" charset="0"/>
              </a:rPr>
              <a:t>&gt;</a:t>
            </a:r>
          </a:p>
          <a:p>
            <a:r>
              <a:rPr lang="en-US" sz="3200" dirty="0">
                <a:solidFill>
                  <a:schemeClr val="bg1"/>
                </a:solidFill>
                <a:latin typeface="Calibri" pitchFamily="34" charset="0"/>
              </a:rPr>
              <a:t>&lt;Student</a:t>
            </a:r>
            <a:r>
              <a:rPr lang="en-US" dirty="0">
                <a:solidFill>
                  <a:schemeClr val="bg1"/>
                </a:solidFill>
                <a:latin typeface="Calibri" pitchFamily="34" charset="0"/>
              </a:rPr>
              <a:t> 2.VTU17040@VELTECH.EDU.IN &gt;</a:t>
            </a:r>
          </a:p>
          <a:p>
            <a:r>
              <a:rPr lang="en-US" sz="3200" dirty="0">
                <a:solidFill>
                  <a:schemeClr val="bg1"/>
                </a:solidFill>
                <a:latin typeface="Calibri" pitchFamily="34" charset="0"/>
              </a:rPr>
              <a:t>&lt;Student</a:t>
            </a:r>
            <a:r>
              <a:rPr lang="en-US" sz="2800" dirty="0">
                <a:solidFill>
                  <a:schemeClr val="bg1"/>
                </a:solidFill>
                <a:latin typeface="Calibri" pitchFamily="34" charset="0"/>
              </a:rPr>
              <a:t> 3</a:t>
            </a:r>
            <a:r>
              <a:rPr lang="en-US" sz="3200" dirty="0">
                <a:solidFill>
                  <a:schemeClr val="bg1"/>
                </a:solidFill>
                <a:latin typeface="Calibri" pitchFamily="34" charset="0"/>
              </a:rPr>
              <a:t>.</a:t>
            </a:r>
            <a:r>
              <a:rPr lang="en-US" dirty="0">
                <a:solidFill>
                  <a:schemeClr val="bg1"/>
                </a:solidFill>
                <a:latin typeface="Calibri" pitchFamily="34" charset="0"/>
              </a:rPr>
              <a:t>VTU18429@VELTECH.EDU.IN&gt;</a:t>
            </a:r>
            <a:endParaRPr lang="en-US" sz="3200" dirty="0">
              <a:solidFill>
                <a:schemeClr val="bg1"/>
              </a:solidFill>
              <a:latin typeface="Calibri" pitchFamily="34" charset="0"/>
            </a:endParaRPr>
          </a:p>
        </p:txBody>
      </p:sp>
      <p:sp>
        <p:nvSpPr>
          <p:cNvPr id="2242" name="Text Box 194"/>
          <p:cNvSpPr txBox="1">
            <a:spLocks noChangeArrowheads="1"/>
          </p:cNvSpPr>
          <p:nvPr/>
        </p:nvSpPr>
        <p:spPr bwMode="auto">
          <a:xfrm>
            <a:off x="685800" y="4570413"/>
            <a:ext cx="5943600" cy="7294305"/>
          </a:xfrm>
          <a:prstGeom prst="rect">
            <a:avLst/>
          </a:prstGeom>
          <a:solidFill>
            <a:schemeClr val="accent1">
              <a:lumMod val="75000"/>
            </a:schemeClr>
          </a:solidFill>
          <a:ln>
            <a:noFill/>
          </a:ln>
          <a:effectLst/>
        </p:spPr>
        <p:txBody>
          <a:bodyPr lIns="228600" tIns="228600" rIns="228600" bIns="228600">
            <a:spAutoFit/>
          </a:bodyPr>
          <a:lstStyle/>
          <a:p>
            <a:pPr algn="just"/>
            <a:r>
              <a:rPr lang="en-US" sz="2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Sentiment analysis or opinion mining is a natural language processing (NLP) technique used to determine whether data is positive, negative or neutral. Sentiment analysis is often performed on textual data to help businesses monitor brand and product sentiment in customer feedback, and understand customer needs . Disney world is entertainment place which will be having comments about the rides based on the review it predict .The data mining tool which is going to be used is Orange where python code will run as background.</a:t>
            </a:r>
            <a:endParaRPr lang="en-IN" sz="2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2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43" name="Text Box 195"/>
          <p:cNvSpPr txBox="1">
            <a:spLocks noChangeArrowheads="1"/>
          </p:cNvSpPr>
          <p:nvPr/>
        </p:nvSpPr>
        <p:spPr bwMode="auto">
          <a:xfrm>
            <a:off x="20116800" y="4570413"/>
            <a:ext cx="10969625" cy="5539978"/>
          </a:xfrm>
          <a:prstGeom prst="rect">
            <a:avLst/>
          </a:prstGeom>
          <a:solidFill>
            <a:schemeClr val="bg1"/>
          </a:solidFill>
          <a:ln>
            <a:noFill/>
          </a:ln>
          <a:effectLst/>
        </p:spPr>
        <p:txBody>
          <a:bodyPr wrap="square" lIns="182880" tIns="182880" rIns="182880" bIns="182880">
            <a:spAutoFit/>
          </a:bodyPr>
          <a:lstStyle/>
          <a:p>
            <a:pPr algn="just"/>
            <a:r>
              <a:rPr lang="en-US" sz="2800" spc="30" dirty="0">
                <a:latin typeface="Times New Roman" panose="02020603050405020304" pitchFamily="18" charset="0"/>
                <a:cs typeface="Times New Roman" panose="02020603050405020304" pitchFamily="18" charset="0"/>
              </a:rPr>
              <a:t>T</a:t>
            </a:r>
            <a:r>
              <a:rPr lang="en-US" sz="2800" spc="50" dirty="0">
                <a:latin typeface="Times New Roman" panose="02020603050405020304" pitchFamily="18" charset="0"/>
                <a:cs typeface="Times New Roman" panose="02020603050405020304" pitchFamily="18" charset="0"/>
              </a:rPr>
              <a:t>h</a:t>
            </a:r>
            <a:r>
              <a:rPr lang="en-US" sz="2800" spc="15" dirty="0">
                <a:latin typeface="Times New Roman" panose="02020603050405020304" pitchFamily="18" charset="0"/>
                <a:cs typeface="Times New Roman" panose="02020603050405020304" pitchFamily="18" charset="0"/>
              </a:rPr>
              <a:t>is</a:t>
            </a:r>
            <a:r>
              <a:rPr lang="en-US" sz="280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project</a:t>
            </a:r>
            <a:r>
              <a:rPr lang="en-US" sz="280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 is</a:t>
            </a:r>
            <a:r>
              <a:rPr lang="en-US" sz="2800" spc="1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.soci</a:t>
            </a:r>
            <a:r>
              <a:rPr lang="en-US" sz="2800" spc="-20" dirty="0">
                <a:latin typeface="Times New Roman" panose="02020603050405020304" pitchFamily="18" charset="0"/>
                <a:cs typeface="Times New Roman" panose="02020603050405020304" pitchFamily="18" charset="0"/>
              </a:rPr>
              <a:t>a</a:t>
            </a:r>
            <a:r>
              <a:rPr lang="en-US" sz="2800" spc="10" dirty="0">
                <a:latin typeface="Times New Roman" panose="02020603050405020304" pitchFamily="18" charset="0"/>
                <a:cs typeface="Times New Roman" panose="02020603050405020304" pitchFamily="18" charset="0"/>
              </a:rPr>
              <a:t>l</a:t>
            </a:r>
            <a:r>
              <a:rPr lang="en-US" sz="2800" dirty="0">
                <a:latin typeface="Times New Roman" panose="02020603050405020304" pitchFamily="18" charset="0"/>
                <a:cs typeface="Times New Roman" panose="02020603050405020304" pitchFamily="18" charset="0"/>
              </a:rPr>
              <a:t> </a:t>
            </a:r>
            <a:r>
              <a:rPr lang="en-US" sz="2800" spc="-7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economic</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ba</a:t>
            </a:r>
            <a:r>
              <a:rPr lang="en-US" sz="2800" spc="-55" dirty="0">
                <a:latin typeface="Times New Roman" panose="02020603050405020304" pitchFamily="18" charset="0"/>
                <a:cs typeface="Times New Roman" panose="02020603050405020304" pitchFamily="18" charset="0"/>
              </a:rPr>
              <a:t>s</a:t>
            </a:r>
            <a:r>
              <a:rPr lang="en-US" sz="2800" spc="45" dirty="0">
                <a:latin typeface="Times New Roman" panose="02020603050405020304" pitchFamily="18" charset="0"/>
                <a:cs typeface="Times New Roman" panose="02020603050405020304" pitchFamily="18" charset="0"/>
              </a:rPr>
              <a:t>ed</a:t>
            </a:r>
            <a:r>
              <a:rPr lang="en-US" sz="2800" dirty="0">
                <a:latin typeface="Times New Roman" panose="02020603050405020304" pitchFamily="18" charset="0"/>
                <a:cs typeface="Times New Roman" panose="02020603050405020304" pitchFamily="18" charset="0"/>
              </a:rPr>
              <a:t> </a:t>
            </a:r>
            <a:r>
              <a:rPr lang="en-US" sz="2800" spc="-6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p</a:t>
            </a:r>
            <a:r>
              <a:rPr lang="en-US" sz="2800" spc="-5" dirty="0">
                <a:latin typeface="Times New Roman" panose="02020603050405020304" pitchFamily="18" charset="0"/>
                <a:cs typeface="Times New Roman" panose="02020603050405020304" pitchFamily="18" charset="0"/>
              </a:rPr>
              <a:t>roject</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Both</a:t>
            </a:r>
            <a:r>
              <a:rPr lang="en-US" sz="2800" spc="50" dirty="0">
                <a:latin typeface="Times New Roman" panose="02020603050405020304" pitchFamily="18" charset="0"/>
                <a:cs typeface="Times New Roman" panose="02020603050405020304" pitchFamily="18" charset="0"/>
              </a:rPr>
              <a:t> </a:t>
            </a:r>
            <a:r>
              <a:rPr lang="en-US" sz="2800" spc="140" dirty="0">
                <a:latin typeface="Times New Roman" panose="02020603050405020304" pitchFamily="18" charset="0"/>
                <a:cs typeface="Times New Roman" panose="02020603050405020304" pitchFamily="18" charset="0"/>
              </a:rPr>
              <a:t>cons</a:t>
            </a:r>
            <a:r>
              <a:rPr lang="en-US" sz="2800" spc="45" dirty="0">
                <a:latin typeface="Times New Roman" panose="02020603050405020304" pitchFamily="18" charset="0"/>
                <a:cs typeface="Times New Roman" panose="02020603050405020304" pitchFamily="18" charset="0"/>
              </a:rPr>
              <a:t>u</a:t>
            </a:r>
            <a:r>
              <a:rPr lang="en-US" sz="2800" spc="10" dirty="0">
                <a:latin typeface="Times New Roman" panose="02020603050405020304" pitchFamily="18" charset="0"/>
                <a:cs typeface="Times New Roman" panose="02020603050405020304" pitchFamily="18" charset="0"/>
              </a:rPr>
              <a:t>mers</a:t>
            </a:r>
            <a:r>
              <a:rPr lang="en-US" sz="2800" spc="6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a</a:t>
            </a:r>
            <a:r>
              <a:rPr lang="en-US" sz="2800" spc="-15" dirty="0">
                <a:latin typeface="Times New Roman" panose="02020603050405020304" pitchFamily="18" charset="0"/>
                <a:cs typeface="Times New Roman" panose="02020603050405020304" pitchFamily="18" charset="0"/>
              </a:rPr>
              <a:t>n</a:t>
            </a:r>
            <a:r>
              <a:rPr lang="en-US" sz="2800" spc="65" dirty="0">
                <a:latin typeface="Times New Roman" panose="02020603050405020304" pitchFamily="18" charset="0"/>
                <a:cs typeface="Times New Roman" panose="02020603050405020304" pitchFamily="18" charset="0"/>
              </a:rPr>
              <a:t>d</a:t>
            </a:r>
            <a:r>
              <a:rPr lang="en-US" sz="2800" spc="-15" dirty="0">
                <a:latin typeface="Times New Roman" panose="02020603050405020304" pitchFamily="18" charset="0"/>
                <a:cs typeface="Times New Roman" panose="02020603050405020304" pitchFamily="18" charset="0"/>
              </a:rPr>
              <a:t> </a:t>
            </a:r>
            <a:r>
              <a:rPr lang="en-US" sz="2800" spc="-185" dirty="0">
                <a:latin typeface="Times New Roman" panose="02020603050405020304" pitchFamily="18" charset="0"/>
                <a:cs typeface="Times New Roman" panose="02020603050405020304" pitchFamily="18" charset="0"/>
              </a:rPr>
              <a:t>,</a:t>
            </a:r>
            <a:r>
              <a:rPr lang="en-US" sz="2800" spc="-40" dirty="0">
                <a:latin typeface="Times New Roman" panose="02020603050405020304" pitchFamily="18" charset="0"/>
                <a:cs typeface="Times New Roman" panose="02020603050405020304" pitchFamily="18" charset="0"/>
              </a:rPr>
              <a:t>sellers</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will</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be</a:t>
            </a:r>
            <a:r>
              <a:rPr lang="en-US" sz="2800" spc="15" dirty="0">
                <a:latin typeface="Times New Roman" panose="02020603050405020304" pitchFamily="18" charset="0"/>
                <a:cs typeface="Times New Roman" panose="02020603050405020304" pitchFamily="18" charset="0"/>
              </a:rPr>
              <a:t> b</a:t>
            </a:r>
            <a:r>
              <a:rPr lang="en-US" sz="2800" spc="10" dirty="0">
                <a:latin typeface="Times New Roman" panose="02020603050405020304" pitchFamily="18" charset="0"/>
                <a:cs typeface="Times New Roman" panose="02020603050405020304" pitchFamily="18" charset="0"/>
              </a:rPr>
              <a:t>e</a:t>
            </a:r>
            <a:r>
              <a:rPr lang="en-US" sz="2800" spc="-45" dirty="0">
                <a:latin typeface="Times New Roman" panose="02020603050405020304" pitchFamily="18" charset="0"/>
                <a:cs typeface="Times New Roman" panose="02020603050405020304" pitchFamily="18" charset="0"/>
              </a:rPr>
              <a:t>n</a:t>
            </a:r>
            <a:r>
              <a:rPr lang="en-US" sz="2800" spc="20" dirty="0">
                <a:latin typeface="Times New Roman" panose="02020603050405020304" pitchFamily="18" charset="0"/>
                <a:cs typeface="Times New Roman" panose="02020603050405020304" pitchFamily="18" charset="0"/>
              </a:rPr>
              <a:t>efited</a:t>
            </a:r>
            <a:r>
              <a:rPr lang="en-US" sz="280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thr</a:t>
            </a:r>
            <a:r>
              <a:rPr lang="en-US" sz="2800" spc="25" dirty="0">
                <a:latin typeface="Times New Roman" panose="02020603050405020304" pitchFamily="18" charset="0"/>
                <a:cs typeface="Times New Roman" panose="02020603050405020304" pitchFamily="18" charset="0"/>
              </a:rPr>
              <a:t>ou</a:t>
            </a:r>
            <a:r>
              <a:rPr lang="en-US" sz="2800" spc="-45" dirty="0">
                <a:latin typeface="Times New Roman" panose="02020603050405020304" pitchFamily="18" charset="0"/>
                <a:cs typeface="Times New Roman" panose="02020603050405020304" pitchFamily="18" charset="0"/>
              </a:rPr>
              <a:t>g</a:t>
            </a:r>
            <a:r>
              <a:rPr lang="en-US" sz="2800" spc="55"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this</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projec</a:t>
            </a:r>
            <a:r>
              <a:rPr lang="en-US" sz="2800" spc="35" dirty="0">
                <a:latin typeface="Times New Roman" panose="02020603050405020304" pitchFamily="18" charset="0"/>
                <a:cs typeface="Times New Roman" panose="02020603050405020304" pitchFamily="18" charset="0"/>
              </a:rPr>
              <a:t>t</a:t>
            </a:r>
            <a:r>
              <a:rPr lang="en-US" sz="2800" spc="75" dirty="0">
                <a:latin typeface="Times New Roman" panose="02020603050405020304" pitchFamily="18" charset="0"/>
                <a:cs typeface="Times New Roman" panose="02020603050405020304" pitchFamily="18" charset="0"/>
              </a:rPr>
              <a:t>.</a:t>
            </a:r>
            <a:r>
              <a:rPr lang="en-US"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Cons</a:t>
            </a:r>
            <a:r>
              <a:rPr lang="en-US" sz="2800" spc="60" dirty="0">
                <a:latin typeface="Times New Roman" panose="02020603050405020304" pitchFamily="18" charset="0"/>
                <a:cs typeface="Times New Roman" panose="02020603050405020304" pitchFamily="18" charset="0"/>
              </a:rPr>
              <a:t>u</a:t>
            </a:r>
            <a:r>
              <a:rPr lang="en-US" sz="2800" spc="-15" dirty="0">
                <a:latin typeface="Times New Roman" panose="02020603050405020304" pitchFamily="18" charset="0"/>
                <a:cs typeface="Times New Roman" panose="02020603050405020304" pitchFamily="18" charset="0"/>
              </a:rPr>
              <a:t>m</a:t>
            </a:r>
            <a:r>
              <a:rPr lang="en-US" sz="2800" spc="30" dirty="0">
                <a:latin typeface="Times New Roman" panose="02020603050405020304" pitchFamily="18" charset="0"/>
                <a:cs typeface="Times New Roman" panose="02020603050405020304" pitchFamily="18" charset="0"/>
              </a:rPr>
              <a:t>ers</a:t>
            </a:r>
            <a:r>
              <a:rPr lang="en-US" sz="2800" dirty="0">
                <a:latin typeface="Times New Roman" panose="02020603050405020304" pitchFamily="18" charset="0"/>
                <a:cs typeface="Times New Roman" panose="02020603050405020304" pitchFamily="18" charset="0"/>
              </a:rPr>
              <a:t> </a:t>
            </a:r>
            <a:r>
              <a:rPr lang="en-US" sz="2800" spc="-3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won't </a:t>
            </a:r>
            <a:r>
              <a:rPr lang="en-US" sz="2800" spc="3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waste</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a</a:t>
            </a:r>
            <a:r>
              <a:rPr lang="en-US" sz="2800" spc="5" dirty="0">
                <a:latin typeface="Times New Roman" panose="02020603050405020304" pitchFamily="18" charset="0"/>
                <a:cs typeface="Times New Roman" panose="02020603050405020304" pitchFamily="18" charset="0"/>
              </a:rPr>
              <a:t>n</a:t>
            </a:r>
            <a:r>
              <a:rPr lang="en-US" sz="2800" spc="65" dirty="0">
                <a:latin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invest</a:t>
            </a:r>
            <a:r>
              <a:rPr lang="en-US" sz="280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t</a:t>
            </a:r>
            <a:r>
              <a:rPr lang="en-US" sz="2800" spc="15" dirty="0">
                <a:latin typeface="Times New Roman" panose="02020603050405020304" pitchFamily="18" charset="0"/>
                <a:cs typeface="Times New Roman" panose="02020603050405020304" pitchFamily="18" charset="0"/>
              </a:rPr>
              <a:t>heir</a:t>
            </a:r>
            <a:r>
              <a:rPr lang="en-US" sz="280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money</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o</a:t>
            </a:r>
            <a:r>
              <a:rPr lang="en-US" sz="2800" spc="5"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f</a:t>
            </a:r>
            <a:r>
              <a:rPr lang="en-US" sz="2800" spc="10" dirty="0">
                <a:latin typeface="Times New Roman" panose="02020603050405020304" pitchFamily="18" charset="0"/>
                <a:cs typeface="Times New Roman" panose="02020603050405020304" pitchFamily="18" charset="0"/>
              </a:rPr>
              <a:t>a</a:t>
            </a:r>
            <a:r>
              <a:rPr lang="en-US" sz="2800" spc="5" dirty="0">
                <a:latin typeface="Times New Roman" panose="02020603050405020304" pitchFamily="18" charset="0"/>
                <a:cs typeface="Times New Roman" panose="02020603050405020304" pitchFamily="18" charset="0"/>
              </a:rPr>
              <a:t>u</a:t>
            </a:r>
            <a:r>
              <a:rPr lang="en-US" sz="2800" spc="10" dirty="0">
                <a:latin typeface="Times New Roman" panose="02020603050405020304" pitchFamily="18" charset="0"/>
                <a:cs typeface="Times New Roman" panose="02020603050405020304" pitchFamily="18" charset="0"/>
              </a:rPr>
              <a:t>lty</a:t>
            </a:r>
            <a:r>
              <a:rPr lang="en-US" sz="2800" spc="35"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p</a:t>
            </a:r>
            <a:r>
              <a:rPr lang="en-US" sz="2800" spc="15" dirty="0">
                <a:latin typeface="Times New Roman" panose="02020603050405020304" pitchFamily="18" charset="0"/>
                <a:cs typeface="Times New Roman" panose="02020603050405020304" pitchFamily="18" charset="0"/>
              </a:rPr>
              <a:t>roduct</a:t>
            </a:r>
            <a:r>
              <a:rPr lang="en-US" sz="2800" spc="25" dirty="0">
                <a:latin typeface="Times New Roman" panose="02020603050405020304" pitchFamily="18" charset="0"/>
                <a:cs typeface="Times New Roman" panose="02020603050405020304" pitchFamily="18" charset="0"/>
              </a:rPr>
              <a:t>s</a:t>
            </a:r>
            <a:r>
              <a:rPr lang="en-US" sz="2800" spc="75" dirty="0">
                <a:latin typeface="Times New Roman" panose="02020603050405020304" pitchFamily="18" charset="0"/>
                <a:cs typeface="Times New Roman" panose="02020603050405020304" pitchFamily="18" charset="0"/>
              </a:rPr>
              <a:t>.</a:t>
            </a:r>
            <a:r>
              <a:rPr lang="en-US" sz="2800" spc="-2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Sel!i</a:t>
            </a:r>
            <a:r>
              <a:rPr lang="en-US" sz="2800" spc="-35" dirty="0">
                <a:latin typeface="Times New Roman" panose="02020603050405020304" pitchFamily="18" charset="0"/>
                <a:cs typeface="Times New Roman" panose="02020603050405020304" pitchFamily="18" charset="0"/>
              </a:rPr>
              <a:t>'</a:t>
            </a:r>
            <a:r>
              <a:rPr lang="en-US" sz="2800" spc="-140" dirty="0">
                <a:latin typeface="Times New Roman" panose="02020603050405020304" pitchFamily="18" charset="0"/>
                <a:cs typeface="Times New Roman" panose="02020603050405020304" pitchFamily="18" charset="0"/>
              </a:rPr>
              <a:t>1</a:t>
            </a:r>
            <a:r>
              <a:rPr lang="en-US" sz="2800" spc="-20" dirty="0">
                <a:latin typeface="Times New Roman" panose="02020603050405020304" pitchFamily="18" charset="0"/>
                <a:cs typeface="Times New Roman" panose="02020603050405020304" pitchFamily="18" charset="0"/>
              </a:rPr>
              <a:t>'S</a:t>
            </a:r>
            <a:r>
              <a:rPr lang="en-US" sz="2800" spc="5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will</a:t>
            </a:r>
            <a:r>
              <a:rPr lang="en-US" sz="280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i</a:t>
            </a:r>
            <a:r>
              <a:rPr lang="en-US" sz="2800" spc="15" dirty="0">
                <a:latin typeface="Times New Roman" panose="02020603050405020304" pitchFamily="18" charset="0"/>
                <a:cs typeface="Times New Roman" panose="02020603050405020304" pitchFamily="18" charset="0"/>
              </a:rPr>
              <a:t>mprove</a:t>
            </a:r>
            <a:r>
              <a:rPr lang="en-US" sz="2800" spc="5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t</a:t>
            </a:r>
            <a:r>
              <a:rPr lang="en-US" sz="2800" spc="-45" dirty="0">
                <a:latin typeface="Times New Roman" panose="02020603050405020304" pitchFamily="18" charset="0"/>
                <a:cs typeface="Times New Roman" panose="02020603050405020304" pitchFamily="18" charset="0"/>
              </a:rPr>
              <a:t>h</a:t>
            </a:r>
            <a:r>
              <a:rPr lang="en-US" sz="2800" spc="40" dirty="0">
                <a:latin typeface="Times New Roman" panose="02020603050405020304" pitchFamily="18" charset="0"/>
                <a:cs typeface="Times New Roman" panose="02020603050405020304" pitchFamily="18" charset="0"/>
              </a:rPr>
              <a:t>eir</a:t>
            </a:r>
            <a:r>
              <a:rPr lang="en-US" sz="2800" spc="3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q</a:t>
            </a:r>
            <a:r>
              <a:rPr lang="en-US" sz="2800" spc="35" dirty="0">
                <a:latin typeface="Times New Roman" panose="02020603050405020304" pitchFamily="18" charset="0"/>
                <a:cs typeface="Times New Roman" panose="02020603050405020304" pitchFamily="18" charset="0"/>
              </a:rPr>
              <a:t>u</a:t>
            </a:r>
            <a:r>
              <a:rPr lang="en-US" sz="2800" spc="40" dirty="0">
                <a:latin typeface="Times New Roman" panose="02020603050405020304" pitchFamily="18" charset="0"/>
                <a:cs typeface="Times New Roman" panose="02020603050405020304" pitchFamily="18" charset="0"/>
              </a:rPr>
              <a:t>a</a:t>
            </a:r>
            <a:r>
              <a:rPr lang="en-US" sz="2800" spc="-20" dirty="0">
                <a:latin typeface="Times New Roman" panose="02020603050405020304" pitchFamily="18" charset="0"/>
                <a:cs typeface="Times New Roman" panose="02020603050405020304" pitchFamily="18" charset="0"/>
              </a:rPr>
              <a:t>l</a:t>
            </a:r>
            <a:r>
              <a:rPr lang="en-US" sz="2800" spc="10" dirty="0">
                <a:latin typeface="Times New Roman" panose="02020603050405020304" pitchFamily="18" charset="0"/>
                <a:cs typeface="Times New Roman" panose="02020603050405020304" pitchFamily="18" charset="0"/>
              </a:rPr>
              <a:t>ity</a:t>
            </a:r>
            <a:r>
              <a:rPr lang="en-US" sz="2800" spc="3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of</a:t>
            </a:r>
            <a:r>
              <a:rPr lang="en-US" sz="280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their</a:t>
            </a:r>
            <a:r>
              <a:rPr lang="en-US" sz="2800" spc="5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services</a:t>
            </a:r>
            <a:r>
              <a:rPr lang="en-US" sz="2800" spc="2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and</a:t>
            </a:r>
            <a:r>
              <a:rPr lang="en-US" sz="2800" dirty="0">
                <a:latin typeface="Times New Roman" panose="02020603050405020304" pitchFamily="18" charset="0"/>
                <a:cs typeface="Times New Roman" panose="02020603050405020304" pitchFamily="18" charset="0"/>
              </a:rPr>
              <a:t> </a:t>
            </a:r>
            <a:r>
              <a:rPr lang="en-US" sz="2800" spc="-85" dirty="0">
                <a:latin typeface="Times New Roman" panose="02020603050405020304" pitchFamily="18" charset="0"/>
                <a:cs typeface="Times New Roman" panose="02020603050405020304" pitchFamily="18" charset="0"/>
              </a:rPr>
              <a:t>c</a:t>
            </a:r>
            <a:r>
              <a:rPr lang="en-US" sz="2800" spc="-15" dirty="0">
                <a:latin typeface="Times New Roman" panose="02020603050405020304" pitchFamily="18" charset="0"/>
                <a:cs typeface="Times New Roman" panose="02020603050405020304" pitchFamily="18" charset="0"/>
              </a:rPr>
              <a:t>.an</a:t>
            </a:r>
            <a:r>
              <a:rPr lang="en-US" sz="280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ga</a:t>
            </a:r>
            <a:r>
              <a:rPr lang="en-US" sz="2800" spc="-15" dirty="0">
                <a:latin typeface="Times New Roman" panose="02020603050405020304" pitchFamily="18" charset="0"/>
                <a:cs typeface="Times New Roman" panose="02020603050405020304" pitchFamily="18" charset="0"/>
              </a:rPr>
              <a:t>i</a:t>
            </a:r>
            <a:r>
              <a:rPr lang="en-US" sz="2800" spc="55"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the</a:t>
            </a:r>
            <a:r>
              <a:rPr lang="en-US" sz="2800" spc="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f</a:t>
            </a:r>
            <a:r>
              <a:rPr lang="en-US" sz="2800" spc="10" dirty="0">
                <a:latin typeface="Times New Roman" panose="02020603050405020304" pitchFamily="18" charset="0"/>
                <a:cs typeface="Times New Roman" panose="02020603050405020304" pitchFamily="18" charset="0"/>
              </a:rPr>
              <a:t>a</a:t>
            </a:r>
            <a:r>
              <a:rPr lang="en-US" sz="2800" spc="-20" dirty="0">
                <a:latin typeface="Times New Roman" panose="02020603050405020304" pitchFamily="18" charset="0"/>
                <a:cs typeface="Times New Roman" panose="02020603050405020304" pitchFamily="18" charset="0"/>
              </a:rPr>
              <a:t>i</a:t>
            </a:r>
            <a:r>
              <a:rPr lang="en-US" sz="2800" spc="30" dirty="0">
                <a:latin typeface="Times New Roman" panose="02020603050405020304" pitchFamily="18" charset="0"/>
                <a:cs typeface="Times New Roman" panose="02020603050405020304" pitchFamily="18" charset="0"/>
              </a:rPr>
              <a:t>t</a:t>
            </a:r>
            <a:r>
              <a:rPr lang="en-US" sz="2800" spc="5"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i</a:t>
            </a:r>
            <a:r>
              <a:rPr lang="en-US" sz="2800" spc="5"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the</a:t>
            </a:r>
            <a:r>
              <a:rPr lang="en-US" sz="2800" spc="-50" dirty="0">
                <a:latin typeface="Times New Roman" panose="02020603050405020304" pitchFamily="18" charset="0"/>
                <a:cs typeface="Times New Roman" panose="02020603050405020304" pitchFamily="18" charset="0"/>
              </a:rPr>
              <a:t> </a:t>
            </a:r>
            <a:r>
              <a:rPr lang="en-US" sz="2800" spc="80" dirty="0">
                <a:latin typeface="Times New Roman" panose="02020603050405020304" pitchFamily="18" charset="0"/>
                <a:cs typeface="Times New Roman" panose="02020603050405020304" pitchFamily="18" charset="0"/>
              </a:rPr>
              <a:t>c</a:t>
            </a:r>
            <a:r>
              <a:rPr lang="en-US" sz="2800" spc="45" dirty="0">
                <a:latin typeface="Times New Roman" panose="02020603050405020304" pitchFamily="18" charset="0"/>
                <a:cs typeface="Times New Roman" panose="02020603050405020304" pitchFamily="18" charset="0"/>
              </a:rPr>
              <a:t>o</a:t>
            </a:r>
            <a:r>
              <a:rPr lang="en-US" sz="2800" spc="-45" dirty="0">
                <a:latin typeface="Times New Roman" panose="02020603050405020304" pitchFamily="18" charset="0"/>
                <a:cs typeface="Times New Roman" panose="02020603050405020304" pitchFamily="18" charset="0"/>
              </a:rPr>
              <a:t>n</a:t>
            </a:r>
            <a:r>
              <a:rPr lang="en-US" sz="2800" spc="20" dirty="0">
                <a:latin typeface="Times New Roman" panose="02020603050405020304" pitchFamily="18" charset="0"/>
                <a:cs typeface="Times New Roman" panose="02020603050405020304" pitchFamily="18" charset="0"/>
              </a:rPr>
              <a:t>sumers.</a:t>
            </a:r>
            <a:r>
              <a:rPr lang="en-US" sz="2800"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Jn</a:t>
            </a:r>
            <a:r>
              <a:rPr lang="en-US" sz="2800"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a:t>
            </a:r>
            <a:r>
              <a:rPr lang="en-US" sz="2800" spc="15" dirty="0">
                <a:latin typeface="Times New Roman" panose="02020603050405020304" pitchFamily="18" charset="0"/>
                <a:cs typeface="Times New Roman" panose="02020603050405020304" pitchFamily="18" charset="0"/>
              </a:rPr>
              <a:t>h</a:t>
            </a:r>
            <a:r>
              <a:rPr lang="en-US" sz="2800" spc="-20" dirty="0">
                <a:latin typeface="Times New Roman" panose="02020603050405020304" pitchFamily="18" charset="0"/>
                <a:cs typeface="Times New Roman" panose="02020603050405020304" pitchFamily="18" charset="0"/>
              </a:rPr>
              <a:t>i</a:t>
            </a:r>
            <a:r>
              <a:rPr lang="en-US" sz="2800" spc="75" dirty="0">
                <a:latin typeface="Times New Roman" panose="02020603050405020304" pitchFamily="18" charset="0"/>
                <a:cs typeface="Times New Roman" panose="02020603050405020304" pitchFamily="18" charset="0"/>
              </a:rPr>
              <a:t>s</a:t>
            </a:r>
            <a:r>
              <a:rPr lang="en-US" sz="2800" spc="-6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p</a:t>
            </a:r>
            <a:r>
              <a:rPr lang="en-US" sz="2800" spc="-45" dirty="0">
                <a:latin typeface="Times New Roman" panose="02020603050405020304" pitchFamily="18" charset="0"/>
                <a:cs typeface="Times New Roman" panose="02020603050405020304" pitchFamily="18" charset="0"/>
              </a:rPr>
              <a:t>r</a:t>
            </a:r>
            <a:r>
              <a:rPr lang="en-US" sz="2800" spc="30" dirty="0">
                <a:latin typeface="Times New Roman" panose="02020603050405020304" pitchFamily="18" charset="0"/>
                <a:cs typeface="Times New Roman" panose="02020603050405020304" pitchFamily="18" charset="0"/>
              </a:rPr>
              <a:t>oje</a:t>
            </a:r>
            <a:r>
              <a:rPr lang="en-US" sz="2800" spc="-45" dirty="0">
                <a:latin typeface="Times New Roman" panose="02020603050405020304" pitchFamily="18" charset="0"/>
                <a:cs typeface="Times New Roman" panose="02020603050405020304" pitchFamily="18" charset="0"/>
              </a:rPr>
              <a:t>c</a:t>
            </a:r>
            <a:r>
              <a:rPr lang="en-US" sz="2800" spc="35" dirty="0">
                <a:latin typeface="Times New Roman" panose="02020603050405020304" pitchFamily="18" charset="0"/>
                <a:cs typeface="Times New Roman" panose="02020603050405020304" pitchFamily="18" charset="0"/>
              </a:rPr>
              <a:t>t</a:t>
            </a:r>
            <a:r>
              <a:rPr lang="en-US" sz="2800" spc="4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a:t>
            </a:r>
            <a:r>
              <a:rPr lang="en-US" sz="2800" spc="5"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a:t>
            </a:r>
            <a:r>
              <a:rPr lang="en-US" sz="2800" spc="85" dirty="0">
                <a:latin typeface="Times New Roman" panose="02020603050405020304" pitchFamily="18" charset="0"/>
                <a:cs typeface="Times New Roman" panose="02020603050405020304" pitchFamily="18" charset="0"/>
              </a:rPr>
              <a:t>S</a:t>
            </a:r>
            <a:r>
              <a:rPr lang="en-US" sz="2800" spc="10" dirty="0">
                <a:latin typeface="Times New Roman" panose="02020603050405020304" pitchFamily="18" charset="0"/>
                <a:cs typeface="Times New Roman" panose="02020603050405020304" pitchFamily="18" charset="0"/>
              </a:rPr>
              <a:t>e</a:t>
            </a:r>
            <a:r>
              <a:rPr lang="en-US" sz="2800" spc="15" dirty="0">
                <a:latin typeface="Times New Roman" panose="02020603050405020304" pitchFamily="18" charset="0"/>
                <a:cs typeface="Times New Roman" panose="02020603050405020304" pitchFamily="18" charset="0"/>
              </a:rPr>
              <a:t>n</a:t>
            </a:r>
            <a:r>
              <a:rPr lang="en-US" sz="2800" spc="-35" dirty="0">
                <a:latin typeface="Times New Roman" panose="02020603050405020304" pitchFamily="18" charset="0"/>
                <a:cs typeface="Times New Roman" panose="02020603050405020304" pitchFamily="18" charset="0"/>
              </a:rPr>
              <a:t>t</a:t>
            </a:r>
            <a:r>
              <a:rPr lang="en-US" sz="2800" spc="30" dirty="0">
                <a:latin typeface="Times New Roman" panose="02020603050405020304" pitchFamily="18" charset="0"/>
                <a:cs typeface="Times New Roman" panose="02020603050405020304" pitchFamily="18" charset="0"/>
              </a:rPr>
              <a:t>i</a:t>
            </a:r>
            <a:r>
              <a:rPr lang="en-US" sz="2800" spc="20"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e</a:t>
            </a:r>
            <a:r>
              <a:rPr lang="en-US" sz="2800" spc="10" dirty="0">
                <a:latin typeface="Times New Roman" panose="02020603050405020304" pitchFamily="18" charset="0"/>
                <a:cs typeface="Times New Roman" panose="02020603050405020304" pitchFamily="18" charset="0"/>
              </a:rPr>
              <a:t>ntal</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Analysis</a:t>
            </a:r>
            <a:r>
              <a:rPr lang="en-US" sz="2800" spc="20" dirty="0">
                <a:latin typeface="Times New Roman" panose="02020603050405020304" pitchFamily="18" charset="0"/>
                <a:cs typeface="Times New Roman" panose="02020603050405020304" pitchFamily="18" charset="0"/>
              </a:rPr>
              <a:t> us</a:t>
            </a:r>
            <a:r>
              <a:rPr lang="en-US" sz="2800" spc="5" dirty="0">
                <a:latin typeface="Times New Roman" panose="02020603050405020304" pitchFamily="18" charset="0"/>
                <a:cs typeface="Times New Roman" panose="02020603050405020304" pitchFamily="18" charset="0"/>
              </a:rPr>
              <a:t>in</a:t>
            </a:r>
            <a:r>
              <a:rPr lang="en-US" sz="2800" spc="30" dirty="0">
                <a:latin typeface="Times New Roman" panose="02020603050405020304" pitchFamily="18" charset="0"/>
                <a:cs typeface="Times New Roman" panose="02020603050405020304" pitchFamily="18" charset="0"/>
              </a:rPr>
              <a:t>g</a:t>
            </a:r>
            <a:r>
              <a:rPr lang="en-US" sz="2800" spc="2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Data</a:t>
            </a:r>
            <a:r>
              <a:rPr lang="en-US" sz="2800" spc="55"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i</a:t>
            </a:r>
            <a:r>
              <a:rPr lang="en-US" sz="2800" spc="-5" dirty="0">
                <a:latin typeface="Times New Roman" panose="02020603050405020304" pitchFamily="18" charset="0"/>
                <a:cs typeface="Times New Roman" panose="02020603050405020304" pitchFamily="18" charset="0"/>
              </a:rPr>
              <a:t>n</a:t>
            </a:r>
            <a:r>
              <a:rPr lang="en-US" sz="2800" spc="-60" dirty="0">
                <a:latin typeface="Times New Roman" panose="02020603050405020304" pitchFamily="18" charset="0"/>
                <a:cs typeface="Times New Roman" panose="02020603050405020304" pitchFamily="18" charset="0"/>
              </a:rPr>
              <a:t>i</a:t>
            </a:r>
            <a:r>
              <a:rPr lang="en-US" sz="2800" spc="55" dirty="0">
                <a:latin typeface="Times New Roman" panose="02020603050405020304" pitchFamily="18" charset="0"/>
                <a:cs typeface="Times New Roman" panose="02020603050405020304" pitchFamily="18" charset="0"/>
              </a:rPr>
              <a:t>n</a:t>
            </a:r>
            <a:r>
              <a:rPr lang="en-US" sz="2800" spc="45" dirty="0">
                <a:latin typeface="Times New Roman" panose="02020603050405020304" pitchFamily="18" charset="0"/>
                <a:cs typeface="Times New Roman" panose="02020603050405020304" pitchFamily="18" charset="0"/>
              </a:rPr>
              <a:t>g</a:t>
            </a:r>
            <a:r>
              <a:rPr lang="en-US" sz="2800" dirty="0">
                <a:latin typeface="Times New Roman" panose="02020603050405020304" pitchFamily="18" charset="0"/>
                <a:cs typeface="Times New Roman" panose="02020603050405020304" pitchFamily="18" charset="0"/>
              </a:rPr>
              <a:t>"</a:t>
            </a:r>
            <a:r>
              <a:rPr lang="en-US" sz="2800" spc="15" dirty="0">
                <a:latin typeface="Times New Roman" panose="02020603050405020304" pitchFamily="18" charset="0"/>
                <a:cs typeface="Times New Roman" panose="02020603050405020304" pitchFamily="18" charset="0"/>
              </a:rPr>
              <a:t>,</a:t>
            </a:r>
            <a:r>
              <a:rPr lang="en-US" sz="2800" spc="-15"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we</a:t>
            </a:r>
            <a:r>
              <a:rPr lang="en-US" sz="2800" spc="1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can</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analyze</a:t>
            </a:r>
            <a:r>
              <a:rPr lang="en-US" sz="2800" dirty="0">
                <a:latin typeface="Times New Roman" panose="02020603050405020304" pitchFamily="18" charset="0"/>
                <a:cs typeface="Times New Roman" panose="02020603050405020304" pitchFamily="18" charset="0"/>
              </a:rPr>
              <a:t> </a:t>
            </a:r>
            <a:r>
              <a:rPr lang="en-US" sz="2800" spc="5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review</a:t>
            </a:r>
            <a:r>
              <a:rPr lang="en-US" sz="2800" dirty="0">
                <a:latin typeface="Times New Roman" panose="02020603050405020304" pitchFamily="18" charset="0"/>
                <a:cs typeface="Times New Roman" panose="02020603050405020304" pitchFamily="18" charset="0"/>
              </a:rPr>
              <a:t>  </a:t>
            </a:r>
            <a:r>
              <a:rPr lang="en-US" sz="2800" spc="-7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a</a:t>
            </a:r>
            <a:r>
              <a:rPr lang="en-US" sz="2800" spc="-90" dirty="0">
                <a:latin typeface="Times New Roman" panose="02020603050405020304" pitchFamily="18" charset="0"/>
                <a:cs typeface="Times New Roman" panose="02020603050405020304" pitchFamily="18" charset="0"/>
              </a:rPr>
              <a:t>n</a:t>
            </a:r>
            <a:r>
              <a:rPr lang="en-US" sz="2800" spc="114" dirty="0">
                <a:latin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r</a:t>
            </a:r>
            <a:r>
              <a:rPr lang="en-US" sz="2800" spc="20" dirty="0">
                <a:latin typeface="Times New Roman" panose="02020603050405020304" pitchFamily="18" charset="0"/>
                <a:cs typeface="Times New Roman" panose="02020603050405020304" pitchFamily="18" charset="0"/>
              </a:rPr>
              <a:t>atings</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a:t>
            </a:r>
            <a:r>
              <a:rPr lang="en-US" sz="2800" spc="50" dirty="0">
                <a:latin typeface="Times New Roman" panose="02020603050405020304" pitchFamily="18" charset="0"/>
                <a:cs typeface="Times New Roman" panose="02020603050405020304" pitchFamily="18" charset="0"/>
              </a:rPr>
              <a:t> a</a:t>
            </a:r>
            <a:r>
              <a:rPr lang="en-US" sz="280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product,</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a:t>
            </a:r>
            <a:r>
              <a:rPr lang="en-US" sz="2800" spc="45" dirty="0">
                <a:latin typeface="Times New Roman" panose="02020603050405020304" pitchFamily="18" charset="0"/>
                <a:cs typeface="Times New Roman" panose="02020603050405020304" pitchFamily="18" charset="0"/>
              </a:rPr>
              <a:t>o</a:t>
            </a:r>
            <a:r>
              <a:rPr lang="en-US" sz="2800" spc="5" dirty="0">
                <a:latin typeface="Times New Roman" panose="02020603050405020304" pitchFamily="18" charset="0"/>
                <a:cs typeface="Times New Roman" panose="02020603050405020304" pitchFamily="18" charset="0"/>
              </a:rPr>
              <a:t>o</a:t>
            </a:r>
            <a:r>
              <a:rPr lang="en-US" sz="2800" spc="20" dirty="0">
                <a:latin typeface="Times New Roman" panose="02020603050405020304" pitchFamily="18" charset="0"/>
                <a:cs typeface="Times New Roman" panose="02020603050405020304" pitchFamily="18" charset="0"/>
              </a:rPr>
              <a:t>ks.</a:t>
            </a:r>
            <a:r>
              <a:rPr lang="en-US" sz="280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movies.</a:t>
            </a:r>
            <a:r>
              <a:rPr lang="en-US" sz="280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bus</a:t>
            </a:r>
            <a:r>
              <a:rPr lang="en-US" sz="2800" spc="55" dirty="0">
                <a:latin typeface="Times New Roman" panose="02020603050405020304" pitchFamily="18" charset="0"/>
                <a:cs typeface="Times New Roman" panose="02020603050405020304" pitchFamily="18" charset="0"/>
              </a:rPr>
              <a:t>i</a:t>
            </a:r>
            <a:r>
              <a:rPr lang="en-US" sz="2800" spc="-45" dirty="0">
                <a:latin typeface="Times New Roman" panose="02020603050405020304" pitchFamily="18" charset="0"/>
                <a:cs typeface="Times New Roman" panose="02020603050405020304" pitchFamily="18" charset="0"/>
              </a:rPr>
              <a:t>n</a:t>
            </a:r>
            <a:r>
              <a:rPr lang="en-US" sz="2800" spc="-20" dirty="0">
                <a:latin typeface="Times New Roman" panose="02020603050405020304" pitchFamily="18" charset="0"/>
                <a:cs typeface="Times New Roman" panose="02020603050405020304" pitchFamily="18" charset="0"/>
              </a:rPr>
              <a:t>e</a:t>
            </a:r>
            <a:r>
              <a:rPr lang="en-US" sz="2800" spc="70" dirty="0">
                <a:latin typeface="Times New Roman" panose="02020603050405020304" pitchFamily="18" charset="0"/>
                <a:cs typeface="Times New Roman" panose="02020603050405020304" pitchFamily="18" charset="0"/>
              </a:rPr>
              <a:t>s</a:t>
            </a:r>
            <a:r>
              <a:rPr lang="en-US" sz="2800" spc="15" dirty="0">
                <a:latin typeface="Times New Roman" panose="02020603050405020304" pitchFamily="18" charset="0"/>
                <a:cs typeface="Times New Roman" panose="02020603050405020304" pitchFamily="18" charset="0"/>
              </a:rPr>
              <a:t>s</a:t>
            </a:r>
            <a:r>
              <a:rPr lang="en-US" sz="2800" spc="180" dirty="0">
                <a:latin typeface="Times New Roman" panose="02020603050405020304" pitchFamily="18" charset="0"/>
                <a:cs typeface="Times New Roman" panose="02020603050405020304" pitchFamily="18" charset="0"/>
              </a:rPr>
              <a:t>.</a:t>
            </a:r>
            <a:r>
              <a:rPr lang="en-US" sz="2800"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OTT</a:t>
            </a:r>
            <a:r>
              <a:rPr lang="en-US" sz="2800" spc="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platform</a:t>
            </a:r>
            <a:r>
              <a:rPr lang="en-US" sz="2800" spc="25" dirty="0">
                <a:latin typeface="Times New Roman" panose="02020603050405020304" pitchFamily="18" charset="0"/>
                <a:cs typeface="Times New Roman" panose="02020603050405020304" pitchFamily="18" charset="0"/>
              </a:rPr>
              <a:t>s</a:t>
            </a:r>
            <a:r>
              <a:rPr lang="en-US" sz="2800" spc="100" dirty="0">
                <a:latin typeface="Times New Roman" panose="02020603050405020304" pitchFamily="18" charset="0"/>
                <a:cs typeface="Times New Roman" panose="02020603050405020304" pitchFamily="18" charset="0"/>
              </a:rPr>
              <a:t>,</a:t>
            </a:r>
            <a:r>
              <a:rPr lang="en-US" sz="2800" spc="-5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busin</a:t>
            </a:r>
            <a:r>
              <a:rPr lang="en-US" sz="2800" spc="0" dirty="0">
                <a:latin typeface="Times New Roman" panose="02020603050405020304" pitchFamily="18" charset="0"/>
                <a:cs typeface="Times New Roman" panose="02020603050405020304" pitchFamily="18" charset="0"/>
              </a:rPr>
              <a:t>e</a:t>
            </a:r>
            <a:r>
              <a:rPr lang="en-US" sz="2800" spc="40" dirty="0">
                <a:latin typeface="Times New Roman" panose="02020603050405020304" pitchFamily="18" charset="0"/>
                <a:cs typeface="Times New Roman" panose="02020603050405020304" pitchFamily="18" charset="0"/>
              </a:rPr>
              <a:t>s</a:t>
            </a:r>
            <a:r>
              <a:rPr lang="en-US" sz="2800" spc="-10" dirty="0">
                <a:latin typeface="Times New Roman" panose="02020603050405020304" pitchFamily="18" charset="0"/>
                <a:cs typeface="Times New Roman" panose="02020603050405020304" pitchFamily="18" charset="0"/>
              </a:rPr>
              <a:t>s</a:t>
            </a:r>
            <a:r>
              <a:rPr lang="en-US" sz="2800" spc="14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etc</a:t>
            </a:r>
            <a:r>
              <a:rPr lang="en-US" sz="2800" spc="-40" dirty="0">
                <a:latin typeface="Times New Roman" panose="02020603050405020304" pitchFamily="18" charset="0"/>
                <a:cs typeface="Times New Roman" panose="02020603050405020304" pitchFamily="18" charset="0"/>
              </a:rPr>
              <a:t>.</a:t>
            </a:r>
            <a:r>
              <a:rPr lang="en-US" sz="2800" spc="100" dirty="0">
                <a:latin typeface="Times New Roman" panose="02020603050405020304" pitchFamily="18" charset="0"/>
                <a:cs typeface="Times New Roman" panose="02020603050405020304" pitchFamily="18" charset="0"/>
              </a:rPr>
              <a:t>,</a:t>
            </a:r>
            <a:r>
              <a:rPr lang="en-US" sz="2800" spc="-50" dirty="0">
                <a:latin typeface="Times New Roman" panose="02020603050405020304" pitchFamily="18" charset="0"/>
                <a:cs typeface="Times New Roman" panose="02020603050405020304" pitchFamily="18" charset="0"/>
              </a:rPr>
              <a:t> </a:t>
            </a:r>
            <a:r>
              <a:rPr lang="en-US" sz="2800" spc="-60" dirty="0">
                <a:latin typeface="Times New Roman" panose="02020603050405020304" pitchFamily="18" charset="0"/>
                <a:cs typeface="Times New Roman" panose="02020603050405020304" pitchFamily="18" charset="0"/>
              </a:rPr>
              <a:t>W</a:t>
            </a:r>
            <a:r>
              <a:rPr lang="en-US" sz="2800" spc="75" dirty="0">
                <a:latin typeface="Times New Roman" panose="02020603050405020304" pitchFamily="18" charset="0"/>
                <a:cs typeface="Times New Roman" panose="02020603050405020304" pitchFamily="18" charset="0"/>
              </a:rPr>
              <a:t>e</a:t>
            </a:r>
            <a:r>
              <a:rPr lang="en-US" sz="2800" spc="-45" dirty="0">
                <a:latin typeface="Times New Roman" panose="02020603050405020304" pitchFamily="18" charset="0"/>
                <a:cs typeface="Times New Roman" panose="02020603050405020304" pitchFamily="18" charset="0"/>
              </a:rPr>
              <a:t> </a:t>
            </a:r>
            <a:r>
              <a:rPr lang="en-US" sz="2800" spc="50" dirty="0">
                <a:latin typeface="Times New Roman" panose="02020603050405020304" pitchFamily="18" charset="0"/>
                <a:cs typeface="Times New Roman" panose="02020603050405020304" pitchFamily="18" charset="0"/>
              </a:rPr>
              <a:t>h</a:t>
            </a:r>
            <a:r>
              <a:rPr lang="en-US" sz="2800" spc="15" dirty="0">
                <a:latin typeface="Times New Roman" panose="02020603050405020304" pitchFamily="18" charset="0"/>
                <a:cs typeface="Times New Roman" panose="02020603050405020304" pitchFamily="18" charset="0"/>
              </a:rPr>
              <a:t>ave</a:t>
            </a:r>
            <a:r>
              <a:rPr lang="en-US" sz="2800" spc="2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used</a:t>
            </a:r>
            <a:r>
              <a:rPr lang="en-US" sz="2800" spc="2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"'Oran</a:t>
            </a:r>
            <a:r>
              <a:rPr lang="en-US" sz="2800" spc="-20" dirty="0">
                <a:latin typeface="Times New Roman" panose="02020603050405020304" pitchFamily="18" charset="0"/>
                <a:cs typeface="Times New Roman" panose="02020603050405020304" pitchFamily="18" charset="0"/>
              </a:rPr>
              <a:t>g</a:t>
            </a:r>
            <a:r>
              <a:rPr lang="en-US" sz="2800" spc="75" dirty="0">
                <a:latin typeface="Times New Roman" panose="02020603050405020304" pitchFamily="18" charset="0"/>
                <a:cs typeface="Times New Roman" panose="02020603050405020304" pitchFamily="18" charset="0"/>
              </a:rPr>
              <a:t>e</a:t>
            </a:r>
            <a:r>
              <a:rPr lang="en-US" sz="2800" spc="5" dirty="0">
                <a:latin typeface="Times New Roman" panose="02020603050405020304" pitchFamily="18" charset="0"/>
                <a:cs typeface="Times New Roman" panose="02020603050405020304" pitchFamily="18" charset="0"/>
              </a:rPr>
              <a:t> Data</a:t>
            </a:r>
            <a:r>
              <a:rPr lang="en-US" sz="2800" spc="5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M</a:t>
            </a:r>
            <a:r>
              <a:rPr lang="en-US" sz="2800" spc="15" dirty="0">
                <a:latin typeface="Times New Roman" panose="02020603050405020304" pitchFamily="18" charset="0"/>
                <a:cs typeface="Times New Roman" panose="02020603050405020304" pitchFamily="18" charset="0"/>
              </a:rPr>
              <a:t>i</a:t>
            </a:r>
            <a:r>
              <a:rPr lang="en-US" sz="2800" spc="10" dirty="0">
                <a:latin typeface="Times New Roman" panose="02020603050405020304" pitchFamily="18" charset="0"/>
                <a:cs typeface="Times New Roman" panose="02020603050405020304" pitchFamily="18" charset="0"/>
              </a:rPr>
              <a:t>n</a:t>
            </a:r>
            <a:r>
              <a:rPr lang="en-US" sz="2800" spc="-20" dirty="0">
                <a:latin typeface="Times New Roman" panose="02020603050405020304" pitchFamily="18" charset="0"/>
                <a:cs typeface="Times New Roman" panose="02020603050405020304" pitchFamily="18" charset="0"/>
              </a:rPr>
              <a:t>i</a:t>
            </a:r>
            <a:r>
              <a:rPr lang="en-US" sz="2800" spc="5" dirty="0">
                <a:latin typeface="Times New Roman" panose="02020603050405020304" pitchFamily="18" charset="0"/>
                <a:cs typeface="Times New Roman" panose="02020603050405020304" pitchFamily="18" charset="0"/>
              </a:rPr>
              <a:t>n</a:t>
            </a:r>
            <a:r>
              <a:rPr lang="en-US" sz="2800" spc="45" dirty="0">
                <a:latin typeface="Times New Roman" panose="02020603050405020304" pitchFamily="18" charset="0"/>
                <a:cs typeface="Times New Roman" panose="02020603050405020304" pitchFamily="18" charset="0"/>
              </a:rPr>
              <a:t>g</a:t>
            </a:r>
            <a:r>
              <a:rPr lang="en-US" sz="2800" spc="40" dirty="0">
                <a:latin typeface="Times New Roman" panose="02020603050405020304" pitchFamily="18" charset="0"/>
                <a:cs typeface="Times New Roman" panose="02020603050405020304" pitchFamily="18" charset="0"/>
              </a:rPr>
              <a:t>"</a:t>
            </a:r>
            <a:r>
              <a:rPr lang="en-US" sz="2800" spc="-3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tool</a:t>
            </a:r>
            <a:r>
              <a:rPr lang="en-US" sz="2800" spc="5"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i</a:t>
            </a:r>
            <a:r>
              <a:rPr lang="en-US" sz="2800" spc="5"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spc="60" dirty="0">
                <a:latin typeface="Times New Roman" panose="02020603050405020304" pitchFamily="18" charset="0"/>
                <a:cs typeface="Times New Roman" panose="02020603050405020304" pitchFamily="18" charset="0"/>
              </a:rPr>
              <a:t>th</a:t>
            </a:r>
            <a:r>
              <a:rPr lang="en-US" sz="2800" spc="-60" dirty="0">
                <a:latin typeface="Times New Roman" panose="02020603050405020304" pitchFamily="18" charset="0"/>
                <a:cs typeface="Times New Roman" panose="02020603050405020304" pitchFamily="18" charset="0"/>
              </a:rPr>
              <a:t>i</a:t>
            </a:r>
            <a:r>
              <a:rPr lang="en-US" sz="2800" spc="-25" dirty="0">
                <a:latin typeface="Times New Roman" panose="02020603050405020304" pitchFamily="18" charset="0"/>
                <a:cs typeface="Times New Roman" panose="02020603050405020304" pitchFamily="18" charset="0"/>
              </a:rPr>
              <a:t>s</a:t>
            </a:r>
            <a:r>
              <a:rPr lang="en-US" sz="2800" spc="2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project.</a:t>
            </a:r>
            <a:r>
              <a:rPr lang="en-US" sz="2800" spc="5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We</a:t>
            </a:r>
            <a:r>
              <a:rPr lang="en-US" sz="2800" spc="5"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can</a:t>
            </a:r>
            <a:r>
              <a:rPr lang="en-US" sz="2800" dirty="0">
                <a:latin typeface="Times New Roman" panose="02020603050405020304" pitchFamily="18" charset="0"/>
                <a:cs typeface="Times New Roman" panose="02020603050405020304" pitchFamily="18" charset="0"/>
              </a:rPr>
              <a:t> </a:t>
            </a:r>
            <a:r>
              <a:rPr lang="en-US" sz="2800" spc="-5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easily</a:t>
            </a:r>
            <a:r>
              <a:rPr lang="en-US" sz="2800" dirty="0">
                <a:latin typeface="Times New Roman" panose="02020603050405020304" pitchFamily="18" charset="0"/>
                <a:cs typeface="Times New Roman" panose="02020603050405020304" pitchFamily="18" charset="0"/>
              </a:rPr>
              <a:t>  </a:t>
            </a:r>
            <a:r>
              <a:rPr lang="en-US" sz="2800" spc="50" dirty="0">
                <a:latin typeface="Times New Roman" panose="02020603050405020304" pitchFamily="18" charset="0"/>
                <a:cs typeface="Times New Roman" panose="02020603050405020304" pitchFamily="18" charset="0"/>
              </a:rPr>
              <a:t>u</a:t>
            </a:r>
            <a:r>
              <a:rPr lang="en-US" sz="2800" spc="5" dirty="0">
                <a:latin typeface="Times New Roman" panose="02020603050405020304" pitchFamily="18" charset="0"/>
                <a:cs typeface="Times New Roman" panose="02020603050405020304" pitchFamily="18" charset="0"/>
              </a:rPr>
              <a:t>n</a:t>
            </a:r>
            <a:r>
              <a:rPr lang="en-US" sz="2800" spc="60" dirty="0">
                <a:latin typeface="Times New Roman" panose="02020603050405020304" pitchFamily="18" charset="0"/>
                <a:cs typeface="Times New Roman" panose="02020603050405020304" pitchFamily="18" charset="0"/>
              </a:rPr>
              <a:t>d</a:t>
            </a:r>
            <a:r>
              <a:rPr lang="en-US" sz="2800" spc="-75" dirty="0">
                <a:latin typeface="Times New Roman" panose="02020603050405020304" pitchFamily="18" charset="0"/>
                <a:cs typeface="Times New Roman" panose="02020603050405020304" pitchFamily="18" charset="0"/>
              </a:rPr>
              <a:t>e</a:t>
            </a:r>
            <a:r>
              <a:rPr lang="en-US" sz="2800" spc="60" dirty="0">
                <a:latin typeface="Times New Roman" panose="02020603050405020304" pitchFamily="18" charset="0"/>
                <a:cs typeface="Times New Roman" panose="02020603050405020304" pitchFamily="18" charset="0"/>
              </a:rPr>
              <a:t>r</a:t>
            </a:r>
            <a:r>
              <a:rPr lang="en-US" sz="2800" spc="45" dirty="0">
                <a:latin typeface="Times New Roman" panose="02020603050405020304" pitchFamily="18" charset="0"/>
                <a:cs typeface="Times New Roman" panose="02020603050405020304" pitchFamily="18" charset="0"/>
              </a:rPr>
              <a:t>s</a:t>
            </a:r>
            <a:r>
              <a:rPr lang="en-US" sz="2800" spc="-15" dirty="0">
                <a:latin typeface="Times New Roman" panose="02020603050405020304" pitchFamily="18" charset="0"/>
                <a:cs typeface="Times New Roman" panose="02020603050405020304" pitchFamily="18" charset="0"/>
              </a:rPr>
              <a:t>t</a:t>
            </a:r>
            <a:r>
              <a:rPr lang="en-US" sz="2800" spc="30" dirty="0">
                <a:latin typeface="Times New Roman" panose="02020603050405020304" pitchFamily="18" charset="0"/>
                <a:cs typeface="Times New Roman" panose="02020603050405020304" pitchFamily="18" charset="0"/>
              </a:rPr>
              <a:t>a</a:t>
            </a:r>
            <a:r>
              <a:rPr lang="en-US" sz="2800" spc="-45" dirty="0">
                <a:latin typeface="Times New Roman" panose="02020603050405020304" pitchFamily="18" charset="0"/>
                <a:cs typeface="Times New Roman" panose="02020603050405020304" pitchFamily="18" charset="0"/>
              </a:rPr>
              <a:t>n</a:t>
            </a:r>
            <a:r>
              <a:rPr lang="en-US" sz="2800" spc="114" dirty="0">
                <a:latin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cs typeface="Times New Roman" panose="02020603050405020304" pitchFamily="18" charset="0"/>
              </a:rPr>
              <a:t> </a:t>
            </a:r>
            <a:r>
              <a:rPr lang="en-US" sz="2800" spc="-6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spc="-5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analysis</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by </a:t>
            </a:r>
            <a:r>
              <a:rPr lang="en-US" sz="2800" spc="1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text</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a:t>
            </a:r>
            <a:r>
              <a:rPr lang="en-US" sz="2800" spc="10" dirty="0">
                <a:latin typeface="Times New Roman" panose="02020603050405020304" pitchFamily="18" charset="0"/>
                <a:cs typeface="Times New Roman" panose="02020603050405020304" pitchFamily="18" charset="0"/>
              </a:rPr>
              <a:t>rocess</a:t>
            </a:r>
            <a:r>
              <a:rPr lang="en-US" sz="2800" spc="20" dirty="0">
                <a:latin typeface="Times New Roman" panose="02020603050405020304" pitchFamily="18" charset="0"/>
                <a:cs typeface="Times New Roman" panose="02020603050405020304" pitchFamily="18" charset="0"/>
              </a:rPr>
              <a:t>i</a:t>
            </a:r>
            <a:r>
              <a:rPr lang="en-US" sz="2800" spc="-45" dirty="0">
                <a:latin typeface="Times New Roman" panose="02020603050405020304" pitchFamily="18" charset="0"/>
                <a:cs typeface="Times New Roman" panose="02020603050405020304" pitchFamily="18" charset="0"/>
              </a:rPr>
              <a:t>n</a:t>
            </a:r>
            <a:r>
              <a:rPr lang="en-US" sz="2800" spc="80" dirty="0">
                <a:latin typeface="Times New Roman" panose="02020603050405020304" pitchFamily="18" charset="0"/>
                <a:cs typeface="Times New Roman" panose="02020603050405020304" pitchFamily="18" charset="0"/>
              </a:rPr>
              <a:t>g</a:t>
            </a:r>
            <a:r>
              <a:rPr lang="en-US" sz="280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us</a:t>
            </a:r>
            <a:r>
              <a:rPr lang="en-US" sz="2800" spc="5" dirty="0">
                <a:latin typeface="Times New Roman" panose="02020603050405020304" pitchFamily="18" charset="0"/>
                <a:cs typeface="Times New Roman" panose="02020603050405020304" pitchFamily="18" charset="0"/>
              </a:rPr>
              <a:t>i</a:t>
            </a:r>
            <a:r>
              <a:rPr lang="en-US" sz="2800" spc="-45" dirty="0">
                <a:latin typeface="Times New Roman" panose="02020603050405020304" pitchFamily="18" charset="0"/>
                <a:cs typeface="Times New Roman" panose="02020603050405020304" pitchFamily="18" charset="0"/>
              </a:rPr>
              <a:t>n</a:t>
            </a:r>
            <a:r>
              <a:rPr lang="en-US" sz="2800" spc="80" dirty="0">
                <a:latin typeface="Times New Roman" panose="02020603050405020304" pitchFamily="18" charset="0"/>
                <a:cs typeface="Times New Roman" panose="02020603050405020304" pitchFamily="18" charset="0"/>
              </a:rPr>
              <a:t>g</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i</a:t>
            </a:r>
            <a:r>
              <a:rPr lang="en-US" sz="2800" spc="5" dirty="0">
                <a:latin typeface="Times New Roman" panose="02020603050405020304" pitchFamily="18" charset="0"/>
                <a:cs typeface="Times New Roman" panose="02020603050405020304" pitchFamily="18" charset="0"/>
              </a:rPr>
              <a:t>n</a:t>
            </a:r>
            <a:r>
              <a:rPr lang="en-US" sz="2800" spc="15" dirty="0">
                <a:latin typeface="Times New Roman" panose="02020603050405020304" pitchFamily="18" charset="0"/>
                <a:cs typeface="Times New Roman" panose="02020603050405020304" pitchFamily="18" charset="0"/>
              </a:rPr>
              <a:t>ing</a:t>
            </a:r>
            <a:r>
              <a:rPr lang="en-US" sz="2800" dirty="0">
                <a:latin typeface="Times New Roman" panose="02020603050405020304" pitchFamily="18" charset="0"/>
                <a:cs typeface="Times New Roman" panose="02020603050405020304" pitchFamily="18" charset="0"/>
              </a:rPr>
              <a:t> </a:t>
            </a:r>
            <a:r>
              <a:rPr lang="en-US" sz="2800" spc="-6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a</a:t>
            </a:r>
            <a:r>
              <a:rPr lang="en-US" sz="2800" spc="-15" dirty="0">
                <a:latin typeface="Times New Roman" panose="02020603050405020304" pitchFamily="18" charset="0"/>
                <a:cs typeface="Times New Roman" panose="02020603050405020304" pitchFamily="18" charset="0"/>
              </a:rPr>
              <a:t>n</a:t>
            </a:r>
            <a:r>
              <a:rPr lang="en-US" sz="2800" spc="65" dirty="0">
                <a:latin typeface="Times New Roman" panose="02020603050405020304" pitchFamily="18" charset="0"/>
                <a:cs typeface="Times New Roman" panose="02020603050405020304" pitchFamily="18" charset="0"/>
              </a:rPr>
              <a:t>d</a:t>
            </a:r>
            <a:r>
              <a:rPr lang="en-US" sz="2800" spc="3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python</a:t>
            </a:r>
            <a:r>
              <a:rPr lang="en-US" sz="2800" spc="-60" dirty="0">
                <a:latin typeface="Times New Roman" panose="02020603050405020304" pitchFamily="18" charset="0"/>
                <a:cs typeface="Times New Roman" panose="02020603050405020304" pitchFamily="18" charset="0"/>
              </a:rPr>
              <a:t> </a:t>
            </a:r>
            <a:r>
              <a:rPr lang="en-US" sz="2800" spc="75"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spc="-7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o</a:t>
            </a:r>
            <a:r>
              <a:rPr lang="en-US" sz="2800" spc="5" dirty="0">
                <a:latin typeface="Times New Roman" panose="02020603050405020304" pitchFamily="18" charset="0"/>
                <a:cs typeface="Times New Roman" panose="02020603050405020304" pitchFamily="18" charset="0"/>
              </a:rPr>
              <a:t>u</a:t>
            </a:r>
            <a:r>
              <a:rPr lang="en-US" sz="2800" spc="10" dirty="0">
                <a:latin typeface="Times New Roman" panose="02020603050405020304" pitchFamily="18" charset="0"/>
                <a:cs typeface="Times New Roman" panose="02020603050405020304" pitchFamily="18" charset="0"/>
              </a:rPr>
              <a:t>tcomes</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of</a:t>
            </a:r>
            <a:r>
              <a:rPr lang="en-US" sz="2800" dirty="0">
                <a:latin typeface="Times New Roman" panose="02020603050405020304" pitchFamily="18" charset="0"/>
                <a:cs typeface="Times New Roman" panose="02020603050405020304" pitchFamily="18" charset="0"/>
              </a:rPr>
              <a:t> </a:t>
            </a:r>
            <a:r>
              <a:rPr lang="en-US" sz="2800" spc="5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p</a:t>
            </a:r>
            <a:r>
              <a:rPr lang="en-US" sz="2800" spc="10" dirty="0">
                <a:latin typeface="Times New Roman" panose="02020603050405020304" pitchFamily="18" charset="0"/>
                <a:cs typeface="Times New Roman" panose="02020603050405020304" pitchFamily="18" charset="0"/>
              </a:rPr>
              <a:t>roject</a:t>
            </a:r>
            <a:r>
              <a:rPr lang="en-US" sz="280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is</a:t>
            </a:r>
            <a:r>
              <a:rPr lang="en-US" sz="2800" dirty="0">
                <a:latin typeface="Times New Roman" panose="02020603050405020304" pitchFamily="18" charset="0"/>
                <a:cs typeface="Times New Roman" panose="02020603050405020304" pitchFamily="18" charset="0"/>
              </a:rPr>
              <a:t> </a:t>
            </a:r>
            <a:r>
              <a:rPr lang="en-US" sz="2800" spc="-4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beneficial</a:t>
            </a:r>
            <a:r>
              <a:rPr lang="en-US" sz="280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t</a:t>
            </a:r>
            <a:r>
              <a:rPr lang="en-US" sz="2800" spc="40" dirty="0">
                <a:latin typeface="Times New Roman" panose="02020603050405020304" pitchFamily="18" charset="0"/>
                <a:cs typeface="Times New Roman" panose="02020603050405020304" pitchFamily="18" charset="0"/>
              </a:rPr>
              <a:t>o</a:t>
            </a:r>
            <a:r>
              <a:rPr lang="en-US" sz="280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 the</a:t>
            </a:r>
            <a:r>
              <a:rPr lang="en-US" sz="280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customers</a:t>
            </a:r>
            <a:r>
              <a:rPr lang="en-US" sz="280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a</a:t>
            </a:r>
            <a:r>
              <a:rPr lang="en-US" sz="2800" spc="5" dirty="0">
                <a:latin typeface="Times New Roman" panose="02020603050405020304" pitchFamily="18" charset="0"/>
                <a:cs typeface="Times New Roman" panose="02020603050405020304" pitchFamily="18" charset="0"/>
              </a:rPr>
              <a:t>n</a:t>
            </a:r>
            <a:r>
              <a:rPr lang="en-US" sz="2800" spc="65" dirty="0">
                <a:latin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owner</a:t>
            </a:r>
            <a:r>
              <a:rPr lang="en-US" sz="2800" spc="-5" dirty="0">
                <a:latin typeface="Times New Roman" panose="02020603050405020304" pitchFamily="18" charset="0"/>
                <a:cs typeface="Times New Roman" panose="02020603050405020304" pitchFamily="18" charset="0"/>
              </a:rPr>
              <a:t>s</a:t>
            </a:r>
            <a:r>
              <a:rPr lang="en-US" sz="2800" spc="75" dirty="0">
                <a:latin typeface="Times New Roman" panose="02020603050405020304" pitchFamily="18" charset="0"/>
                <a:cs typeface="Times New Roman" panose="02020603050405020304" pitchFamily="18" charset="0"/>
              </a:rPr>
              <a:t>. </a:t>
            </a:r>
            <a:r>
              <a:rPr lang="en-US" sz="2800" spc="50" dirty="0">
                <a:latin typeface="Times New Roman" panose="02020603050405020304" pitchFamily="18" charset="0"/>
                <a:cs typeface="Times New Roman" panose="02020603050405020304" pitchFamily="18" charset="0"/>
              </a:rPr>
              <a:t>Cu</a:t>
            </a:r>
            <a:r>
              <a:rPr lang="en-US" sz="2800" spc="5" dirty="0">
                <a:latin typeface="Times New Roman" panose="02020603050405020304" pitchFamily="18" charset="0"/>
                <a:cs typeface="Times New Roman" panose="02020603050405020304" pitchFamily="18" charset="0"/>
              </a:rPr>
              <a:t>s</a:t>
            </a:r>
            <a:r>
              <a:rPr lang="en-US" sz="2800" spc="-65" dirty="0">
                <a:latin typeface="Times New Roman" panose="02020603050405020304" pitchFamily="18" charset="0"/>
                <a:cs typeface="Times New Roman" panose="02020603050405020304" pitchFamily="18" charset="0"/>
              </a:rPr>
              <a:t>t</a:t>
            </a:r>
            <a:r>
              <a:rPr lang="en-US" sz="2800" spc="20" dirty="0">
                <a:latin typeface="Times New Roman" panose="02020603050405020304" pitchFamily="18" charset="0"/>
                <a:cs typeface="Times New Roman" panose="02020603050405020304" pitchFamily="18" charset="0"/>
              </a:rPr>
              <a:t>omers</a:t>
            </a:r>
            <a:r>
              <a:rPr lang="en-US" sz="2800" dirty="0">
                <a:latin typeface="Times New Roman" panose="02020603050405020304" pitchFamily="18" charset="0"/>
                <a:cs typeface="Times New Roman" panose="02020603050405020304" pitchFamily="18" charset="0"/>
              </a:rPr>
              <a:t> </a:t>
            </a:r>
            <a:r>
              <a:rPr lang="en-US" sz="2800" spc="-6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won</a:t>
            </a:r>
            <a:r>
              <a:rPr lang="en-US" sz="2800" spc="-5" dirty="0">
                <a:latin typeface="Times New Roman" panose="02020603050405020304" pitchFamily="18" charset="0"/>
                <a:cs typeface="Times New Roman" panose="02020603050405020304" pitchFamily="18" charset="0"/>
              </a:rPr>
              <a:t>'</a:t>
            </a:r>
            <a:r>
              <a:rPr lang="en-US" sz="2800" spc="35" dirty="0">
                <a:latin typeface="Times New Roman" panose="02020603050405020304" pitchFamily="18" charset="0"/>
                <a:cs typeface="Times New Roman" panose="02020603050405020304" pitchFamily="18" charset="0"/>
              </a:rPr>
              <a:t>t</a:t>
            </a:r>
            <a:r>
              <a:rPr lang="en-US" sz="2800" spc="4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wa</a:t>
            </a:r>
            <a:r>
              <a:rPr lang="en-US" sz="2800" spc="-40" dirty="0">
                <a:latin typeface="Times New Roman" panose="02020603050405020304" pitchFamily="18" charset="0"/>
                <a:cs typeface="Times New Roman" panose="02020603050405020304" pitchFamily="18" charset="0"/>
              </a:rPr>
              <a:t>s</a:t>
            </a:r>
            <a:r>
              <a:rPr lang="en-US" sz="2800" spc="30" dirty="0">
                <a:latin typeface="Times New Roman" panose="02020603050405020304" pitchFamily="18" charset="0"/>
                <a:cs typeface="Times New Roman" panose="02020603050405020304" pitchFamily="18" charset="0"/>
              </a:rPr>
              <a:t>t</a:t>
            </a:r>
            <a:r>
              <a:rPr lang="en-US" sz="2800" spc="75" dirty="0">
                <a:latin typeface="Times New Roman" panose="02020603050405020304" pitchFamily="18" charset="0"/>
                <a:cs typeface="Times New Roman" panose="02020603050405020304" pitchFamily="18" charset="0"/>
              </a:rPr>
              <a:t>e</a:t>
            </a:r>
            <a:r>
              <a:rPr lang="en-US" sz="2800" spc="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h</a:t>
            </a:r>
            <a:r>
              <a:rPr lang="en-US" sz="2800" spc="-15" dirty="0">
                <a:latin typeface="Times New Roman" panose="02020603050405020304" pitchFamily="18" charset="0"/>
                <a:cs typeface="Times New Roman" panose="02020603050405020304" pitchFamily="18" charset="0"/>
              </a:rPr>
              <a:t>e</a:t>
            </a:r>
            <a:r>
              <a:rPr lang="en-US" sz="2800" spc="45" dirty="0">
                <a:latin typeface="Times New Roman" panose="02020603050405020304" pitchFamily="18" charset="0"/>
                <a:cs typeface="Times New Roman" panose="02020603050405020304" pitchFamily="18" charset="0"/>
              </a:rPr>
              <a:t>ir</a:t>
            </a:r>
            <a:r>
              <a:rPr lang="en-US" sz="2800" spc="3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money</a:t>
            </a:r>
            <a:r>
              <a:rPr lang="en-US" sz="2800" spc="65" dirty="0">
                <a:latin typeface="Times New Roman" panose="02020603050405020304" pitchFamily="18" charset="0"/>
                <a:cs typeface="Times New Roman" panose="02020603050405020304" pitchFamily="18" charset="0"/>
              </a:rPr>
              <a:t> </a:t>
            </a:r>
            <a:r>
              <a:rPr lang="en-US" sz="2800" spc="35" dirty="0">
                <a:latin typeface="Times New Roman" panose="02020603050405020304" pitchFamily="18" charset="0"/>
                <a:cs typeface="Times New Roman" panose="02020603050405020304" pitchFamily="18" charset="0"/>
              </a:rPr>
              <a:t>on </a:t>
            </a:r>
            <a:r>
              <a:rPr lang="en-US" sz="2800" spc="20" dirty="0">
                <a:latin typeface="Times New Roman" panose="02020603050405020304" pitchFamily="18" charset="0"/>
                <a:cs typeface="Times New Roman" panose="02020603050405020304" pitchFamily="18" charset="0"/>
              </a:rPr>
              <a:t>the</a:t>
            </a:r>
            <a:r>
              <a:rPr lang="en-US" sz="2800" spc="3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wr</a:t>
            </a:r>
            <a:r>
              <a:rPr lang="en-US" sz="2800" spc="45" dirty="0">
                <a:latin typeface="Times New Roman" panose="02020603050405020304" pitchFamily="18" charset="0"/>
                <a:cs typeface="Times New Roman" panose="02020603050405020304" pitchFamily="18" charset="0"/>
              </a:rPr>
              <a:t>o</a:t>
            </a:r>
            <a:r>
              <a:rPr lang="en-US" sz="2800" spc="-45" dirty="0">
                <a:latin typeface="Times New Roman" panose="02020603050405020304" pitchFamily="18" charset="0"/>
                <a:cs typeface="Times New Roman" panose="02020603050405020304" pitchFamily="18" charset="0"/>
              </a:rPr>
              <a:t>n</a:t>
            </a:r>
            <a:r>
              <a:rPr lang="en-US" sz="2800" spc="80" dirty="0">
                <a:latin typeface="Times New Roman" panose="02020603050405020304" pitchFamily="18" charset="0"/>
                <a:cs typeface="Times New Roman" panose="02020603050405020304" pitchFamily="18" charset="0"/>
              </a:rPr>
              <a:t>g</a:t>
            </a:r>
            <a:r>
              <a:rPr lang="en-US" sz="2800" spc="1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products</a:t>
            </a:r>
            <a:r>
              <a:rPr lang="en-US" sz="2800" spc="4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and</a:t>
            </a:r>
            <a:r>
              <a:rPr lang="en-US" sz="2800" spc="45"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bu</a:t>
            </a:r>
            <a:r>
              <a:rPr lang="en-US" sz="2800" spc="10" dirty="0">
                <a:latin typeface="Times New Roman" panose="02020603050405020304" pitchFamily="18" charset="0"/>
                <a:cs typeface="Times New Roman" panose="02020603050405020304" pitchFamily="18" charset="0"/>
              </a:rPr>
              <a:t>s</a:t>
            </a:r>
            <a:r>
              <a:rPr lang="en-US" sz="2800" spc="-20" dirty="0">
                <a:latin typeface="Times New Roman" panose="02020603050405020304" pitchFamily="18" charset="0"/>
                <a:cs typeface="Times New Roman" panose="02020603050405020304" pitchFamily="18" charset="0"/>
              </a:rPr>
              <a:t>i</a:t>
            </a:r>
            <a:r>
              <a:rPr lang="en-US" sz="2800" spc="25" dirty="0">
                <a:latin typeface="Times New Roman" panose="02020603050405020304" pitchFamily="18" charset="0"/>
                <a:cs typeface="Times New Roman" panose="02020603050405020304" pitchFamily="18" charset="0"/>
              </a:rPr>
              <a:t>n</a:t>
            </a:r>
            <a:r>
              <a:rPr lang="en-US" sz="2800" spc="-85" dirty="0">
                <a:latin typeface="Times New Roman" panose="02020603050405020304" pitchFamily="18" charset="0"/>
                <a:cs typeface="Times New Roman" panose="02020603050405020304" pitchFamily="18" charset="0"/>
              </a:rPr>
              <a:t>e</a:t>
            </a:r>
            <a:r>
              <a:rPr lang="en-US" sz="2800" spc="60" dirty="0">
                <a:latin typeface="Times New Roman" panose="02020603050405020304" pitchFamily="18" charset="0"/>
                <a:cs typeface="Times New Roman" panose="02020603050405020304" pitchFamily="18" charset="0"/>
              </a:rPr>
              <a:t>s</a:t>
            </a:r>
            <a:r>
              <a:rPr lang="en-US" sz="2800" spc="135" dirty="0">
                <a:latin typeface="Times New Roman" panose="02020603050405020304" pitchFamily="18" charset="0"/>
                <a:cs typeface="Times New Roman" panose="02020603050405020304" pitchFamily="18" charset="0"/>
              </a:rPr>
              <a:t>s</a:t>
            </a:r>
            <a:r>
              <a:rPr lang="en-US" sz="2800" spc="-7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owners</a:t>
            </a:r>
            <a:r>
              <a:rPr lang="en-US" sz="2800" spc="3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c</a:t>
            </a:r>
            <a:r>
              <a:rPr lang="en-US" sz="2800" spc="25" dirty="0">
                <a:latin typeface="Times New Roman" panose="02020603050405020304" pitchFamily="18" charset="0"/>
                <a:cs typeface="Times New Roman" panose="02020603050405020304" pitchFamily="18" charset="0"/>
              </a:rPr>
              <a:t>a</a:t>
            </a:r>
            <a:r>
              <a:rPr lang="en-US" sz="2800" spc="5"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i</a:t>
            </a:r>
            <a:r>
              <a:rPr lang="en-US" sz="2800" spc="-15" dirty="0">
                <a:latin typeface="Times New Roman" panose="02020603050405020304" pitchFamily="18" charset="0"/>
                <a:cs typeface="Times New Roman" panose="02020603050405020304" pitchFamily="18" charset="0"/>
              </a:rPr>
              <a:t>m</a:t>
            </a:r>
            <a:r>
              <a:rPr lang="en-US" sz="2800" spc="45" dirty="0">
                <a:latin typeface="Times New Roman" panose="02020603050405020304" pitchFamily="18" charset="0"/>
                <a:cs typeface="Times New Roman" panose="02020603050405020304" pitchFamily="18" charset="0"/>
              </a:rPr>
              <a:t>prove</a:t>
            </a:r>
            <a:r>
              <a:rPr lang="en-US" sz="2800" spc="-6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their</a:t>
            </a:r>
            <a:r>
              <a:rPr lang="en-US" sz="2800" spc="-2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s</a:t>
            </a:r>
            <a:r>
              <a:rPr lang="en-US" sz="2800" spc="70" dirty="0">
                <a:latin typeface="Times New Roman" panose="02020603050405020304" pitchFamily="18" charset="0"/>
                <a:cs typeface="Times New Roman" panose="02020603050405020304" pitchFamily="18" charset="0"/>
              </a:rPr>
              <a:t>e</a:t>
            </a:r>
            <a:r>
              <a:rPr lang="en-US" sz="2800" spc="-40" dirty="0">
                <a:latin typeface="Times New Roman" panose="02020603050405020304" pitchFamily="18" charset="0"/>
                <a:cs typeface="Times New Roman" panose="02020603050405020304" pitchFamily="18" charset="0"/>
              </a:rPr>
              <a:t>n</a:t>
            </a:r>
            <a:r>
              <a:rPr lang="en-US" sz="2800" spc="-114" dirty="0">
                <a:latin typeface="Times New Roman" panose="02020603050405020304" pitchFamily="18" charset="0"/>
                <a:cs typeface="Times New Roman" panose="02020603050405020304" pitchFamily="18" charset="0"/>
              </a:rPr>
              <a:t>1</a:t>
            </a:r>
            <a:r>
              <a:rPr lang="en-US" sz="2800" spc="-80" dirty="0">
                <a:latin typeface="Times New Roman" panose="02020603050405020304" pitchFamily="18" charset="0"/>
                <a:cs typeface="Times New Roman" panose="02020603050405020304" pitchFamily="18" charset="0"/>
              </a:rPr>
              <a:t>i</a:t>
            </a:r>
            <a:r>
              <a:rPr lang="en-US" sz="2800" spc="15" dirty="0">
                <a:latin typeface="Times New Roman" panose="02020603050405020304" pitchFamily="18" charset="0"/>
                <a:cs typeface="Times New Roman" panose="02020603050405020304" pitchFamily="18" charset="0"/>
              </a:rPr>
              <a:t>ces</a:t>
            </a:r>
            <a:r>
              <a:rPr lang="en-US" sz="2800" spc="-45"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i</a:t>
            </a:r>
            <a:r>
              <a:rPr lang="en-US" sz="2800" spc="5" dirty="0">
                <a:latin typeface="Times New Roman" panose="02020603050405020304" pitchFamily="18" charset="0"/>
                <a:cs typeface="Times New Roman" panose="02020603050405020304" pitchFamily="18" charset="0"/>
              </a:rPr>
              <a:t>n</a:t>
            </a:r>
            <a:r>
              <a:rPr lang="en-US" sz="2800" spc="-45" dirty="0">
                <a:latin typeface="Times New Roman" panose="02020603050405020304" pitchFamily="18" charset="0"/>
                <a:cs typeface="Times New Roman" panose="02020603050405020304" pitchFamily="18" charset="0"/>
              </a:rPr>
              <a:t> </a:t>
            </a:r>
            <a:r>
              <a:rPr lang="en-US" sz="2800" spc="80" dirty="0">
                <a:latin typeface="Times New Roman" panose="02020603050405020304" pitchFamily="18" charset="0"/>
                <a:cs typeface="Times New Roman" panose="02020603050405020304" pitchFamily="18" charset="0"/>
              </a:rPr>
              <a:t>a</a:t>
            </a:r>
            <a:r>
              <a:rPr lang="en-US" sz="2800" spc="-3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bet</a:t>
            </a:r>
            <a:r>
              <a:rPr lang="en-US" sz="2800" dirty="0">
                <a:latin typeface="Times New Roman" panose="02020603050405020304" pitchFamily="18" charset="0"/>
                <a:cs typeface="Times New Roman" panose="02020603050405020304" pitchFamily="18" charset="0"/>
              </a:rPr>
              <a:t>ter</a:t>
            </a:r>
            <a:r>
              <a:rPr lang="en-US" sz="2800" spc="-2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wa</a:t>
            </a:r>
            <a:r>
              <a:rPr lang="en-US" sz="2800" spc="-30" dirty="0">
                <a:latin typeface="Times New Roman" panose="02020603050405020304" pitchFamily="18" charset="0"/>
                <a:cs typeface="Times New Roman" panose="02020603050405020304" pitchFamily="18" charset="0"/>
              </a:rPr>
              <a:t>y</a:t>
            </a:r>
            <a:r>
              <a:rPr lang="en-US" sz="2800" spc="75" dirty="0">
                <a:latin typeface="Times New Roman" panose="02020603050405020304" pitchFamily="18" charset="0"/>
                <a:cs typeface="Times New Roman" panose="02020603050405020304" pitchFamily="18" charset="0"/>
              </a:rPr>
              <a:t>.</a:t>
            </a:r>
          </a:p>
        </p:txBody>
      </p:sp>
      <p:sp>
        <p:nvSpPr>
          <p:cNvPr id="2244" name="Text Box 196"/>
          <p:cNvSpPr txBox="1">
            <a:spLocks noChangeArrowheads="1"/>
          </p:cNvSpPr>
          <p:nvPr/>
        </p:nvSpPr>
        <p:spPr bwMode="auto">
          <a:xfrm>
            <a:off x="32004000" y="4570413"/>
            <a:ext cx="11201400" cy="6108852"/>
          </a:xfrm>
          <a:prstGeom prst="rect">
            <a:avLst/>
          </a:prstGeom>
          <a:solidFill>
            <a:schemeClr val="bg1"/>
          </a:solidFill>
          <a:ln>
            <a:noFill/>
          </a:ln>
          <a:effectLst/>
        </p:spPr>
        <p:txBody>
          <a:bodyPr wrap="square" lIns="182880" tIns="182880" rIns="182880" bIns="182880">
            <a:spAutoFit/>
          </a:bodyPr>
          <a:lstStyle/>
          <a:p>
            <a:pPr rtl="0">
              <a:lnSpc>
                <a:spcPct val="150000"/>
              </a:lnSpc>
            </a:pPr>
            <a:r>
              <a:rPr lang="en-US" sz="2800" b="1" dirty="0">
                <a:effectLst/>
                <a:latin typeface="Times New Roman" panose="02020603050405020304" pitchFamily="18" charset="0"/>
                <a:cs typeface="Times New Roman" panose="02020603050405020304" pitchFamily="18" charset="0"/>
              </a:rPr>
              <a:t>Orange Data Mining Tool:</a:t>
            </a:r>
            <a:br>
              <a:rPr lang="en-US" sz="2800" dirty="0">
                <a:effectLst/>
                <a:latin typeface="Times New Roman" panose="02020603050405020304" pitchFamily="18" charset="0"/>
                <a:cs typeface="Times New Roman" panose="02020603050405020304" pitchFamily="18" charset="0"/>
              </a:rPr>
            </a:br>
            <a:r>
              <a:rPr lang="en-US" sz="2800" dirty="0">
                <a:effectLst/>
                <a:latin typeface="Times New Roman" panose="02020603050405020304" pitchFamily="18" charset="0"/>
                <a:cs typeface="Times New Roman" panose="02020603050405020304" pitchFamily="18" charset="0"/>
              </a:rPr>
              <a:t>Orange is a C++ core object and routines library that include a huge method of standard and non-standard machine learning and data mining algorithms. It is an</a:t>
            </a:r>
            <a:r>
              <a:rPr lang="en-US" sz="2800" dirty="0">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open-source data visualization, data mining, and machine learning tool. In Orange, it is a scriptable setting for fast prototyping of the current </a:t>
            </a:r>
            <a:r>
              <a:rPr lang="en-US" sz="2800" dirty="0">
                <a:latin typeface="Times New Roman" panose="02020603050405020304" pitchFamily="18" charset="0"/>
                <a:cs typeface="Times New Roman" panose="02020603050405020304" pitchFamily="18" charset="0"/>
              </a:rPr>
              <a:t>algo</a:t>
            </a:r>
            <a:r>
              <a:rPr lang="en-US" sz="2800" dirty="0">
                <a:effectLst/>
                <a:latin typeface="Times New Roman" panose="02020603050405020304" pitchFamily="18" charset="0"/>
                <a:cs typeface="Times New Roman" panose="02020603050405020304" pitchFamily="18" charset="0"/>
              </a:rPr>
              <a:t>rithms and</a:t>
            </a:r>
            <a:r>
              <a:rPr lang="en-US" sz="2800" dirty="0">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testing designs. It is a set of python-based modules that lie in the center library. It</a:t>
            </a:r>
            <a:r>
              <a:rPr lang="en-US" sz="2800" dirty="0">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execute some functionalities for which performance time is not important, and that</a:t>
            </a:r>
            <a:r>
              <a:rPr lang="en-US" sz="2800" dirty="0">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is completed in Python.</a:t>
            </a:r>
            <a:br>
              <a:rPr lang="en-US" sz="2800" dirty="0">
                <a:effectLst/>
                <a:latin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cs typeface="Times New Roman" panose="02020603050405020304" pitchFamily="18" charset="0"/>
              </a:rPr>
              <a:t>Standard Used: ISO/IEC 27001</a:t>
            </a:r>
            <a:endParaRPr lang="en-US" sz="2800" dirty="0">
              <a:effectLst/>
              <a:latin typeface="Times New Roman" panose="02020603050405020304" pitchFamily="18" charset="0"/>
              <a:cs typeface="Times New Roman" panose="02020603050405020304" pitchFamily="18" charset="0"/>
            </a:endParaRPr>
          </a:p>
        </p:txBody>
      </p:sp>
      <p:sp>
        <p:nvSpPr>
          <p:cNvPr id="2245" name="Text Box 197"/>
          <p:cNvSpPr txBox="1">
            <a:spLocks noChangeArrowheads="1"/>
          </p:cNvSpPr>
          <p:nvPr/>
        </p:nvSpPr>
        <p:spPr bwMode="auto">
          <a:xfrm>
            <a:off x="8212056" y="12725399"/>
            <a:ext cx="10969625" cy="7694414"/>
          </a:xfrm>
          <a:prstGeom prst="rect">
            <a:avLst/>
          </a:prstGeom>
          <a:solidFill>
            <a:schemeClr val="bg1"/>
          </a:solidFill>
          <a:ln>
            <a:noFill/>
          </a:ln>
          <a:effectLst/>
        </p:spPr>
        <p:txBody>
          <a:bodyPr lIns="182880" tIns="182880" rIns="182880" bIns="182880">
            <a:spAutoFit/>
          </a:bodyPr>
          <a:lstStyle/>
          <a:p>
            <a:pPr rtl="0"/>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MODULE 1: NAVIE BAYES CLASSIFIER </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Naive bayes classifier is a supervised learning algorithm based on Bayes Theorem with assumption every pair of features are independent. Naive Bayes classifiers assume that each feature contributes independently irrespective of co-relationship between features. For example, a fruit may be considered to be a pen if it is has cap, tip, barrel, end plug regardless of any possible correlations between the cap, tip, barrel,</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end plug features. First need to calculate posterior probability p(y/x) that is assigning observation to the groups given data i.e. when prior probability p(y) and class conditional probability p(x/y) are known and it checks whether a given observation belongs to a specific target class by means of Bayes theorem.</a:t>
            </a:r>
          </a:p>
          <a:p>
            <a:pPr rtl="0"/>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MODULE 2: LOGICAL REGRESSION</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Classification is guessing the output from the input variable. However deciding whether element is belonging to particular class is difficult if there is no perfect rule is defined i.e. we need to consider probabilities which means we need to define stochastic model</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46" name="Text Box 198"/>
          <p:cNvSpPr txBox="1">
            <a:spLocks noChangeArrowheads="1"/>
          </p:cNvSpPr>
          <p:nvPr/>
        </p:nvSpPr>
        <p:spPr bwMode="auto">
          <a:xfrm>
            <a:off x="32003999" y="13558758"/>
            <a:ext cx="10969625" cy="3816429"/>
          </a:xfrm>
          <a:prstGeom prst="rect">
            <a:avLst/>
          </a:prstGeom>
          <a:solidFill>
            <a:schemeClr val="bg1"/>
          </a:solidFill>
          <a:ln>
            <a:noFill/>
          </a:ln>
          <a:effectLst/>
        </p:spPr>
        <p:txBody>
          <a:bodyPr lIns="182880" tIns="182880" rIns="182880" bIns="182880">
            <a:spAutoFit/>
          </a:bodyPr>
          <a:lstStyle/>
          <a:p>
            <a:pPr algn="just" eaLnBrk="1" hangingPunct="1"/>
            <a:r>
              <a:rPr lang="en-US" sz="2800" b="0" i="0" dirty="0">
                <a:effectLst/>
                <a:latin typeface="Times New Roman" panose="02020603050405020304" pitchFamily="18" charset="0"/>
                <a:cs typeface="Times New Roman" panose="02020603050405020304" pitchFamily="18" charset="0"/>
              </a:rPr>
              <a:t>Proposed approach of considering group of friends, followers of a particular user play an important role in finding the political score / activeness as amount of data generating at social media sites like twitter, </a:t>
            </a:r>
            <a:r>
              <a:rPr lang="en-US" sz="2800" b="0" i="0" dirty="0" err="1">
                <a:effectLst/>
                <a:latin typeface="Times New Roman" panose="02020603050405020304" pitchFamily="18" charset="0"/>
                <a:cs typeface="Times New Roman" panose="02020603050405020304" pitchFamily="18" charset="0"/>
              </a:rPr>
              <a:t>facebook</a:t>
            </a:r>
            <a:r>
              <a:rPr lang="en-US" sz="2800" b="0" i="0" dirty="0">
                <a:effectLst/>
                <a:latin typeface="Times New Roman" panose="02020603050405020304" pitchFamily="18" charset="0"/>
                <a:cs typeface="Times New Roman" panose="02020603050405020304" pitchFamily="18" charset="0"/>
              </a:rPr>
              <a:t> etc. is huge. This approach gives us a way to precisely concentrating on particular user what social media groups, communities he/she following. Finally comparison between Bernoulli Naive Bayes and Logistic Regression algorithms are show by considering parameter Precision and Recall.</a:t>
            </a:r>
            <a:endParaRPr lang="en-US" sz="2800" dirty="0">
              <a:latin typeface="Times New Roman" panose="02020603050405020304" pitchFamily="18" charset="0"/>
              <a:cs typeface="Times New Roman" panose="02020603050405020304" pitchFamily="18" charset="0"/>
            </a:endParaRPr>
          </a:p>
        </p:txBody>
      </p:sp>
      <p:sp>
        <p:nvSpPr>
          <p:cNvPr id="2247" name="Text Box 199"/>
          <p:cNvSpPr txBox="1">
            <a:spLocks noChangeArrowheads="1"/>
          </p:cNvSpPr>
          <p:nvPr/>
        </p:nvSpPr>
        <p:spPr bwMode="auto">
          <a:xfrm>
            <a:off x="8229600" y="4570413"/>
            <a:ext cx="10969625" cy="5970865"/>
          </a:xfrm>
          <a:prstGeom prst="rect">
            <a:avLst/>
          </a:prstGeom>
          <a:solidFill>
            <a:schemeClr val="bg1"/>
          </a:solidFill>
          <a:ln>
            <a:noFill/>
          </a:ln>
          <a:effectLst/>
        </p:spPr>
        <p:txBody>
          <a:bodyPr lIns="182880" tIns="182880" rIns="182880" bIns="182880">
            <a:spAutoFit/>
          </a:bodyPr>
          <a:lstStyle/>
          <a:p>
            <a:pPr algn="just">
              <a:buFont typeface="Wingdings" pitchFamily="2" charset="2"/>
              <a:buChar char="Ø"/>
            </a:pPr>
            <a:r>
              <a:rPr lang="en-US" sz="2800" dirty="0">
                <a:latin typeface="Times New Roman" panose="02020603050405020304" pitchFamily="18" charset="0"/>
                <a:cs typeface="Times New Roman" panose="02020603050405020304" pitchFamily="18" charset="0"/>
              </a:rPr>
              <a:t>Social Media Data Mining for Sentiment Analysis is a web based application for college to their student’s posted tweets for Social Media is the use of electronic and Internet tools for the purpose of sharing and discussing information and experiences with other human beings in more efficient ways. Social website like Twitter, WhatsApp and Facebook etc. </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800" dirty="0">
                <a:latin typeface="Times New Roman" panose="02020603050405020304" pitchFamily="18" charset="0"/>
                <a:cs typeface="Times New Roman" panose="02020603050405020304" pitchFamily="18" charset="0"/>
              </a:rPr>
              <a:t>Several Researchers carried out research work in Social Network Analysis and sentiment analysis. Sentiment analysis is a text processing technique to derive an opinion or mood intention based on the terms used in a real language sentence. The numbers of researchers have concentrated on generating statistical inference from social network data using sentiment analysis </a:t>
            </a:r>
            <a:r>
              <a:rPr lang="en-US" sz="2800">
                <a:latin typeface="Times New Roman" panose="02020603050405020304" pitchFamily="18" charset="0"/>
                <a:cs typeface="Times New Roman" panose="02020603050405020304" pitchFamily="18" charset="0"/>
              </a:rPr>
              <a:t>models.</a:t>
            </a:r>
            <a:endParaRPr lang="en-US" sz="2800" dirty="0">
              <a:latin typeface="Times New Roman" panose="02020603050405020304" pitchFamily="18" charset="0"/>
              <a:cs typeface="Times New Roman" panose="02020603050405020304" pitchFamily="18" charset="0"/>
            </a:endParaRPr>
          </a:p>
        </p:txBody>
      </p:sp>
      <p:sp>
        <p:nvSpPr>
          <p:cNvPr id="2248" name="Text Box 200"/>
          <p:cNvSpPr txBox="1">
            <a:spLocks noChangeArrowheads="1"/>
          </p:cNvSpPr>
          <p:nvPr/>
        </p:nvSpPr>
        <p:spPr bwMode="auto">
          <a:xfrm>
            <a:off x="32004000" y="18478143"/>
            <a:ext cx="10969625" cy="2154436"/>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it-IT" sz="2400" b="0" i="0" dirty="0">
                <a:effectLst/>
                <a:latin typeface="Arial" panose="020B0604020202020204" pitchFamily="34" charset="0"/>
              </a:rPr>
              <a:t>B.ARUNA DEVI,M.E/</a:t>
            </a:r>
            <a:r>
              <a:rPr lang="en-US" sz="2400" b="0" i="0" dirty="0">
                <a:effectLst/>
                <a:latin typeface="Arial" panose="020B0604020202020204" pitchFamily="34" charset="0"/>
              </a:rPr>
              <a:t>Assistant professor</a:t>
            </a:r>
            <a:endParaRPr lang="en-US" sz="3200" dirty="0">
              <a:latin typeface="Calibri" pitchFamily="34" charset="0"/>
            </a:endParaRPr>
          </a:p>
          <a:p>
            <a:pPr>
              <a:spcAft>
                <a:spcPct val="50000"/>
              </a:spcAft>
              <a:buFontTx/>
              <a:buAutoNum type="arabicPeriod"/>
            </a:pPr>
            <a:r>
              <a:rPr lang="en-US" sz="3200" dirty="0">
                <a:latin typeface="Calibri" pitchFamily="34" charset="0"/>
              </a:rPr>
              <a:t>+91 8610811828</a:t>
            </a:r>
          </a:p>
          <a:p>
            <a:pPr>
              <a:spcAft>
                <a:spcPct val="50000"/>
              </a:spcAft>
              <a:buFontTx/>
              <a:buAutoNum type="arabicPeriod"/>
            </a:pPr>
            <a:r>
              <a:rPr lang="en-US" sz="3200" dirty="0">
                <a:latin typeface="Calibri" pitchFamily="34" charset="0"/>
              </a:rPr>
              <a:t>arunadevib@veltech.edu.in</a:t>
            </a:r>
          </a:p>
        </p:txBody>
      </p:sp>
      <p:sp>
        <p:nvSpPr>
          <p:cNvPr id="66" name="Text Box 240"/>
          <p:cNvSpPr txBox="1">
            <a:spLocks noChangeArrowheads="1"/>
          </p:cNvSpPr>
          <p:nvPr/>
        </p:nvSpPr>
        <p:spPr bwMode="auto">
          <a:xfrm>
            <a:off x="23469600" y="20892591"/>
            <a:ext cx="3239208"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latin typeface="Calibri" pitchFamily="34" charset="0"/>
              </a:rPr>
              <a:t>Figure 2: Work flow diagram</a:t>
            </a:r>
            <a:r>
              <a:rPr lang="en-US" sz="2000" dirty="0">
                <a:latin typeface="Calibri" pitchFamily="34" charset="0"/>
              </a:rPr>
              <a:t>.</a:t>
            </a:r>
          </a:p>
        </p:txBody>
      </p:sp>
      <p:sp>
        <p:nvSpPr>
          <p:cNvPr id="67" name="Text Box 241"/>
          <p:cNvSpPr txBox="1">
            <a:spLocks noChangeArrowheads="1"/>
          </p:cNvSpPr>
          <p:nvPr/>
        </p:nvSpPr>
        <p:spPr bwMode="auto">
          <a:xfrm>
            <a:off x="20116800" y="9982200"/>
            <a:ext cx="233385"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dirty="0">
                <a:solidFill>
                  <a:schemeClr val="accent1">
                    <a:lumMod val="50000"/>
                  </a:schemeClr>
                </a:solidFill>
                <a:latin typeface="Calibri" pitchFamily="34" charset="0"/>
              </a:rPr>
              <a:t>.</a:t>
            </a:r>
          </a:p>
        </p:txBody>
      </p:sp>
      <p:graphicFrame>
        <p:nvGraphicFramePr>
          <p:cNvPr id="69" name="Chart 68"/>
          <p:cNvGraphicFramePr/>
          <p:nvPr>
            <p:extLst>
              <p:ext uri="{D42A27DB-BD31-4B8C-83A1-F6EECF244321}">
                <p14:modId xmlns:p14="http://schemas.microsoft.com/office/powerpoint/2010/main" val="1078860153"/>
              </p:ext>
            </p:extLst>
          </p:nvPr>
        </p:nvGraphicFramePr>
        <p:xfrm>
          <a:off x="20110449" y="15392400"/>
          <a:ext cx="10969625" cy="5452863"/>
        </p:xfrm>
        <a:graphic>
          <a:graphicData uri="http://schemas.openxmlformats.org/drawingml/2006/chart">
            <c:chart xmlns:c="http://schemas.openxmlformats.org/drawingml/2006/chart" xmlns:r="http://schemas.openxmlformats.org/officeDocument/2006/relationships" r:id="rId3"/>
          </a:graphicData>
        </a:graphic>
      </p:graphicFrame>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2" name="Picture 1">
            <a:extLst>
              <a:ext uri="{FF2B5EF4-FFF2-40B4-BE49-F238E27FC236}">
                <a16:creationId xmlns:a16="http://schemas.microsoft.com/office/drawing/2014/main" id="{41340DA9-7195-F624-8E56-9608715C33A4}"/>
              </a:ext>
            </a:extLst>
          </p:cNvPr>
          <p:cNvPicPr>
            <a:picLocks noChangeAspect="1"/>
          </p:cNvPicPr>
          <p:nvPr/>
        </p:nvPicPr>
        <p:blipFill>
          <a:blip r:embed="rId5"/>
          <a:stretch>
            <a:fillRect/>
          </a:stretch>
        </p:blipFill>
        <p:spPr>
          <a:xfrm>
            <a:off x="20027037" y="10374609"/>
            <a:ext cx="11205801" cy="4413668"/>
          </a:xfrm>
          <a:prstGeom prst="rect">
            <a:avLst/>
          </a:prstGeom>
        </p:spPr>
      </p:pic>
      <p:sp>
        <p:nvSpPr>
          <p:cNvPr id="3" name="TextBox 2">
            <a:extLst>
              <a:ext uri="{FF2B5EF4-FFF2-40B4-BE49-F238E27FC236}">
                <a16:creationId xmlns:a16="http://schemas.microsoft.com/office/drawing/2014/main" id="{A4414C79-B345-E3C4-446D-A58C957CC028}"/>
              </a:ext>
            </a:extLst>
          </p:cNvPr>
          <p:cNvSpPr txBox="1"/>
          <p:nvPr/>
        </p:nvSpPr>
        <p:spPr>
          <a:xfrm>
            <a:off x="23469600" y="14699425"/>
            <a:ext cx="4724400" cy="400110"/>
          </a:xfrm>
          <a:prstGeom prst="rect">
            <a:avLst/>
          </a:prstGeom>
          <a:noFill/>
        </p:spPr>
        <p:txBody>
          <a:bodyPr wrap="square" rtlCol="0">
            <a:spAutoFit/>
          </a:bodyPr>
          <a:lstStyle/>
          <a:p>
            <a:r>
              <a:rPr lang="en-US" sz="2000" dirty="0"/>
              <a:t>Figure 1. Input and output</a:t>
            </a:r>
            <a:endParaRPr lang="en-IN" sz="2000" dirty="0"/>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1760</TotalTime>
  <Words>893</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Verdana</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Kamboji VenkataSaiManikanta</cp:lastModifiedBy>
  <cp:revision>53</cp:revision>
  <dcterms:created xsi:type="dcterms:W3CDTF">2008-05-03T03:01:56Z</dcterms:created>
  <dcterms:modified xsi:type="dcterms:W3CDTF">2023-05-30T05:26:39Z</dcterms:modified>
</cp:coreProperties>
</file>