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theme/theme2.xml" ContentType="application/vnd.openxmlformats-officedocument.theme+xml"/>
  <Override PartName="/ppt/slideLayouts/slideLayout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7"/>
  </p:sldMasterIdLst>
  <p:sldIdLst>
    <p:sldId id="259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 /><Relationship Id="rId3" Type="http://schemas.openxmlformats.org/officeDocument/2006/relationships/presProps" Target="presProps.xml" /><Relationship Id="rId7" Type="http://schemas.openxmlformats.org/officeDocument/2006/relationships/slideMaster" Target="slideMasters/slideMaster2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Relationship Id="rId9" Type="http://schemas.openxmlformats.org/officeDocument/2006/relationships/theme" Target="theme/theme2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E16B1-2B32-BEE2-C261-AA7DE34808A4}"/>
              </a:ext>
            </a:extLst>
          </p:cNvPr>
          <p:cNvSpPr txBox="1"/>
          <p:nvPr/>
        </p:nvSpPr>
        <p:spPr>
          <a:xfrm>
            <a:off x="1399869" y="1745293"/>
            <a:ext cx="6951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Tall tower screenshot.
Game over screen.
High score example.</a:t>
            </a:r>
          </a:p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0EB12A-F28D-6AC2-D8F0-9E1C07254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54" y="2219854"/>
            <a:ext cx="2153487" cy="3766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B2573-1049-F93C-CE40-588FDFB70FB8}"/>
              </a:ext>
            </a:extLst>
          </p:cNvPr>
          <p:cNvSpPr txBox="1"/>
          <p:nvPr/>
        </p:nvSpPr>
        <p:spPr>
          <a:xfrm>
            <a:off x="676275" y="2228671"/>
            <a:ext cx="654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Create a lightweight browser game. When the player clicks, the moving block should drop on top of the tower. Perfect alignment gives a bonus. The game should run smoothly on both mobile and desktop browsers, with no installation required.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Ajaai Kumaar</cp:lastModifiedBy>
  <cp:revision>24</cp:revision>
  <dcterms:created xsi:type="dcterms:W3CDTF">2024-03-29T15:07:22Z</dcterms:created>
  <dcterms:modified xsi:type="dcterms:W3CDTF">2025-08-30T04:12:26Z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