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64" r:id="rId4"/>
    <p:sldId id="265" r:id="rId5"/>
    <p:sldId id="266" r:id="rId6"/>
    <p:sldId id="267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9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11741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1000" y="1295400"/>
            <a:ext cx="2209800" cy="351789"/>
          </a:xfrm>
          <a:custGeom>
            <a:avLst/>
            <a:gdLst/>
            <a:ahLst/>
            <a:cxnLst/>
            <a:rect l="l" t="t" r="r" b="b"/>
            <a:pathLst>
              <a:path w="2209800" h="351789">
                <a:moveTo>
                  <a:pt x="0" y="351789"/>
                </a:moveTo>
                <a:lnTo>
                  <a:pt x="2209800" y="351789"/>
                </a:lnTo>
                <a:lnTo>
                  <a:pt x="2209800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295400"/>
            <a:ext cx="3276600" cy="351789"/>
          </a:xfrm>
          <a:custGeom>
            <a:avLst/>
            <a:gdLst/>
            <a:ahLst/>
            <a:cxnLst/>
            <a:rect l="l" t="t" r="r" b="b"/>
            <a:pathLst>
              <a:path w="3276600" h="351789">
                <a:moveTo>
                  <a:pt x="0" y="351789"/>
                </a:moveTo>
                <a:lnTo>
                  <a:pt x="3276600" y="351789"/>
                </a:lnTo>
                <a:lnTo>
                  <a:pt x="3276600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1295400"/>
            <a:ext cx="2743200" cy="351789"/>
          </a:xfrm>
          <a:custGeom>
            <a:avLst/>
            <a:gdLst/>
            <a:ahLst/>
            <a:cxnLst/>
            <a:rect l="l" t="t" r="r" b="b"/>
            <a:pathLst>
              <a:path w="2743200" h="351789">
                <a:moveTo>
                  <a:pt x="0" y="351789"/>
                </a:moveTo>
                <a:lnTo>
                  <a:pt x="2743200" y="351789"/>
                </a:lnTo>
                <a:lnTo>
                  <a:pt x="2743200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1647189"/>
            <a:ext cx="2209800" cy="1371600"/>
          </a:xfrm>
          <a:custGeom>
            <a:avLst/>
            <a:gdLst/>
            <a:ahLst/>
            <a:cxnLst/>
            <a:rect l="l" t="t" r="r" b="b"/>
            <a:pathLst>
              <a:path w="2209800" h="1371600">
                <a:moveTo>
                  <a:pt x="0" y="1371600"/>
                </a:moveTo>
                <a:lnTo>
                  <a:pt x="2209800" y="1371600"/>
                </a:lnTo>
                <a:lnTo>
                  <a:pt x="2209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1647189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1371600"/>
                </a:lnTo>
                <a:lnTo>
                  <a:pt x="3276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7400" y="1647189"/>
            <a:ext cx="2743200" cy="1371600"/>
          </a:xfrm>
          <a:custGeom>
            <a:avLst/>
            <a:gdLst/>
            <a:ahLst/>
            <a:cxnLst/>
            <a:rect l="l" t="t" r="r" b="b"/>
            <a:pathLst>
              <a:path w="2743200" h="1371600">
                <a:moveTo>
                  <a:pt x="0" y="1371600"/>
                </a:moveTo>
                <a:lnTo>
                  <a:pt x="2743200" y="1371600"/>
                </a:lnTo>
                <a:lnTo>
                  <a:pt x="2743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3018790"/>
            <a:ext cx="2209800" cy="518160"/>
          </a:xfrm>
          <a:custGeom>
            <a:avLst/>
            <a:gdLst/>
            <a:ahLst/>
            <a:cxnLst/>
            <a:rect l="l" t="t" r="r" b="b"/>
            <a:pathLst>
              <a:path w="2209800" h="518160">
                <a:moveTo>
                  <a:pt x="0" y="518160"/>
                </a:moveTo>
                <a:lnTo>
                  <a:pt x="2209800" y="518160"/>
                </a:lnTo>
                <a:lnTo>
                  <a:pt x="22098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3018790"/>
            <a:ext cx="3276600" cy="518160"/>
          </a:xfrm>
          <a:custGeom>
            <a:avLst/>
            <a:gdLst/>
            <a:ahLst/>
            <a:cxnLst/>
            <a:rect l="l" t="t" r="r" b="b"/>
            <a:pathLst>
              <a:path w="3276600" h="518160">
                <a:moveTo>
                  <a:pt x="0" y="518160"/>
                </a:moveTo>
                <a:lnTo>
                  <a:pt x="3276600" y="518160"/>
                </a:lnTo>
                <a:lnTo>
                  <a:pt x="32766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7400" y="3018790"/>
            <a:ext cx="2743200" cy="518160"/>
          </a:xfrm>
          <a:custGeom>
            <a:avLst/>
            <a:gdLst/>
            <a:ahLst/>
            <a:cxnLst/>
            <a:rect l="l" t="t" r="r" b="b"/>
            <a:pathLst>
              <a:path w="2743200" h="518160">
                <a:moveTo>
                  <a:pt x="0" y="518160"/>
                </a:moveTo>
                <a:lnTo>
                  <a:pt x="2743200" y="518160"/>
                </a:lnTo>
                <a:lnTo>
                  <a:pt x="27432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191" y="325111"/>
            <a:ext cx="5349756" cy="83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10"/>
              </a:lnSpc>
              <a:spcBef>
                <a:spcPts val="155"/>
              </a:spcBef>
            </a:pPr>
            <a:r>
              <a:rPr sz="2900" b="1" spc="0" dirty="0" smtClean="0">
                <a:solidFill>
                  <a:srgbClr val="40528F"/>
                </a:solidFill>
                <a:latin typeface="Tahoma"/>
                <a:cs typeface="Tahoma"/>
              </a:rPr>
              <a:t>Differen</a:t>
            </a:r>
            <a:r>
              <a:rPr sz="2900" b="1" spc="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900" b="1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900" b="1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900" b="1" spc="0" dirty="0" smtClean="0">
                <a:solidFill>
                  <a:srgbClr val="40528F"/>
                </a:solidFill>
                <a:latin typeface="Tahoma"/>
                <a:cs typeface="Tahoma"/>
              </a:rPr>
              <a:t>between</a:t>
            </a:r>
            <a:r>
              <a:rPr sz="2900" b="1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900" b="1" spc="0" dirty="0" smtClean="0">
                <a:solidFill>
                  <a:srgbClr val="40528F"/>
                </a:solidFill>
                <a:latin typeface="Tahoma"/>
                <a:cs typeface="Tahoma"/>
              </a:rPr>
              <a:t>abstract</a:t>
            </a:r>
            <a:endParaRPr sz="2900">
              <a:latin typeface="Tahoma"/>
              <a:cs typeface="Tahoma"/>
            </a:endParaRPr>
          </a:p>
          <a:p>
            <a:pPr marL="12700" marR="55366">
              <a:lnSpc>
                <a:spcPts val="3479"/>
              </a:lnSpc>
              <a:spcBef>
                <a:spcPts val="18"/>
              </a:spcBef>
            </a:pPr>
            <a:r>
              <a:rPr sz="4350" b="1" spc="0" baseline="-1904" dirty="0" smtClean="0">
                <a:solidFill>
                  <a:srgbClr val="40528F"/>
                </a:solidFill>
                <a:latin typeface="Tahoma"/>
                <a:cs typeface="Tahoma"/>
              </a:rPr>
              <a:t>cla</a:t>
            </a:r>
            <a:r>
              <a:rPr sz="4350" b="1" spc="9" baseline="-190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4350" b="1" spc="0" baseline="-190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4350" b="1" spc="-19" baseline="-190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4350" b="1" spc="0" baseline="-1904" dirty="0" smtClean="0">
                <a:solidFill>
                  <a:srgbClr val="40528F"/>
                </a:solidFill>
                <a:latin typeface="Tahoma"/>
                <a:cs typeface="Tahoma"/>
              </a:rPr>
              <a:t>and inter</a:t>
            </a:r>
            <a:r>
              <a:rPr sz="4350" b="1" spc="14" baseline="-190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4350" b="1" spc="0" baseline="-1904" dirty="0" smtClean="0">
                <a:solidFill>
                  <a:srgbClr val="40528F"/>
                </a:solidFill>
                <a:latin typeface="Tahoma"/>
                <a:cs typeface="Tahoma"/>
              </a:rPr>
              <a:t>ace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295400"/>
            <a:ext cx="8229600" cy="351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05"/>
              </a:spcBef>
            </a:pP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e                              </a:t>
            </a:r>
            <a:r>
              <a:rPr sz="1400" b="1" spc="3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face                                                  </a:t>
            </a:r>
            <a:r>
              <a:rPr sz="1400" b="1" spc="16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bst</a:t>
            </a:r>
            <a:r>
              <a:rPr sz="14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1400" b="1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47190"/>
            <a:ext cx="8229600" cy="1371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latin typeface="Arial"/>
                <a:cs typeface="Arial"/>
              </a:rPr>
              <a:t>Ad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unc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nal</a:t>
            </a:r>
            <a:r>
              <a:rPr sz="1400" spc="-4" dirty="0" smtClean="0">
                <a:latin typeface="Arial"/>
                <a:cs typeface="Arial"/>
              </a:rPr>
              <a:t>it</a:t>
            </a:r>
            <a:r>
              <a:rPr sz="1400" spc="0" dirty="0" smtClean="0">
                <a:latin typeface="Arial"/>
                <a:cs typeface="Arial"/>
              </a:rPr>
              <a:t>y            </a:t>
            </a:r>
            <a:r>
              <a:rPr sz="1400" spc="212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e add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new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ethod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nter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   </a:t>
            </a:r>
            <a:r>
              <a:rPr sz="1400" spc="9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add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 new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hod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</a:t>
            </a:r>
            <a:endParaRPr sz="1400">
              <a:latin typeface="Arial"/>
              <a:cs typeface="Arial"/>
            </a:endParaRPr>
          </a:p>
          <a:p>
            <a:pPr marL="2301875" marR="131023" indent="-2210435">
              <a:lnSpc>
                <a:spcPct val="100041"/>
              </a:lnSpc>
              <a:spcBef>
                <a:spcPts val="70"/>
              </a:spcBef>
            </a:pPr>
            <a:r>
              <a:rPr sz="1400" spc="0" dirty="0" smtClean="0">
                <a:latin typeface="Arial"/>
                <a:cs typeface="Arial"/>
              </a:rPr>
              <a:t>(</a:t>
            </a:r>
            <a:r>
              <a:rPr sz="1400" spc="-6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ionin</a:t>
            </a:r>
            <a:r>
              <a:rPr sz="1400" spc="-14" dirty="0" smtClean="0">
                <a:latin typeface="Arial"/>
                <a:cs typeface="Arial"/>
              </a:rPr>
              <a:t>g</a:t>
            </a:r>
            <a:r>
              <a:rPr sz="1400" spc="0" dirty="0" smtClean="0">
                <a:latin typeface="Arial"/>
                <a:cs typeface="Arial"/>
              </a:rPr>
              <a:t>)                        </a:t>
            </a:r>
            <a:r>
              <a:rPr sz="1400" spc="222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hen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all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           </a:t>
            </a:r>
            <a:r>
              <a:rPr sz="1400" spc="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hen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 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ions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       </a:t>
            </a:r>
            <a:r>
              <a:rPr sz="1400" spc="20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iding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ault</a:t>
            </a:r>
            <a:endParaRPr sz="1400">
              <a:latin typeface="Arial"/>
              <a:cs typeface="Arial"/>
            </a:endParaRPr>
          </a:p>
          <a:p>
            <a:pPr marL="2301875" marR="83771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ine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new           </a:t>
            </a:r>
            <a:r>
              <a:rPr sz="1400" spc="20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implemen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all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hod.                                                    </a:t>
            </a:r>
            <a:r>
              <a:rPr sz="1400" spc="1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might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  <a:p>
            <a:pPr marR="1971695" algn="r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rl</a:t>
            </a:r>
            <a:r>
              <a:rPr sz="1400" spc="-1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3018790"/>
            <a:ext cx="8229600" cy="518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05"/>
              </a:spcBef>
            </a:pP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         </a:t>
            </a:r>
            <a:r>
              <a:rPr sz="1400" spc="382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defined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inter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es      </a:t>
            </a:r>
            <a:r>
              <a:rPr sz="1400" spc="16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 ab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ract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R="446805" algn="r">
              <a:lnSpc>
                <a:spcPct val="95825"/>
              </a:lnSpc>
              <a:spcBef>
                <a:spcPts val="70"/>
              </a:spcBef>
            </a:pP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ields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ined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2191" y="530257"/>
            <a:ext cx="428757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3200" b="1" spc="-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-a, can-do</a:t>
            </a:r>
            <a:r>
              <a:rPr sz="3200" b="1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anal</a:t>
            </a:r>
            <a:r>
              <a:rPr sz="3200" b="1" spc="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gy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1248381"/>
            <a:ext cx="7833015" cy="43347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886">
              <a:lnSpc>
                <a:spcPts val="2375"/>
              </a:lnSpc>
              <a:spcBef>
                <a:spcPts val="118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200" spc="-6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classes</a:t>
            </a:r>
            <a:r>
              <a:rPr sz="2200" spc="-4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3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classes</a:t>
            </a:r>
            <a:r>
              <a:rPr sz="2200" spc="-4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that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can</a:t>
            </a:r>
            <a:r>
              <a:rPr sz="2200" spc="-3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200" spc="-1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pu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ely</a:t>
            </a:r>
            <a:r>
              <a:rPr sz="22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12700" marR="142912">
              <a:lnSpc>
                <a:spcPts val="2655"/>
              </a:lnSpc>
              <a:spcBef>
                <a:spcPts val="1008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It ser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200" spc="-2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as a base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 ot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</a:t>
            </a:r>
            <a:r>
              <a:rPr sz="2200" spc="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es.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Wh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lass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 d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ri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ed </a:t>
            </a:r>
            <a:endParaRPr sz="2200">
              <a:latin typeface="Tahoma"/>
              <a:cs typeface="Tahoma"/>
            </a:endParaRPr>
          </a:p>
          <a:p>
            <a:pPr marL="12700" marR="142912">
              <a:lnSpc>
                <a:spcPts val="2655"/>
              </a:lnSpc>
            </a:pP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om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ase</a:t>
            </a:r>
            <a:r>
              <a:rPr sz="2200" spc="-4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class,</a:t>
            </a:r>
            <a:r>
              <a:rPr sz="2200" spc="-3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that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deri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ed</a:t>
            </a:r>
            <a:r>
              <a:rPr sz="2200" spc="-5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2200" spc="-3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has</a:t>
            </a:r>
            <a:r>
              <a:rPr sz="2200" spc="-3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200" spc="-2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"i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-29" dirty="0" smtClean="0">
                <a:solidFill>
                  <a:srgbClr val="40528F"/>
                </a:solidFill>
                <a:latin typeface="Tahoma"/>
                <a:cs typeface="Tahoma"/>
              </a:rPr>
              <a:t>-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a"</a:t>
            </a:r>
            <a:r>
              <a:rPr sz="2200" spc="-2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elati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nship </a:t>
            </a:r>
            <a:endParaRPr sz="2200">
              <a:latin typeface="Tahoma"/>
              <a:cs typeface="Tahoma"/>
            </a:endParaRPr>
          </a:p>
          <a:p>
            <a:pPr marL="12700" marR="142912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with</a:t>
            </a:r>
            <a:r>
              <a:rPr sz="2200" spc="-3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base.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ts val="2240"/>
              </a:lnSpc>
              <a:spcBef>
                <a:spcPts val="970"/>
              </a:spcBef>
            </a:pPr>
            <a:r>
              <a:rPr sz="2200" spc="-5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example</a:t>
            </a:r>
            <a:r>
              <a:rPr sz="2200" spc="-7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200" spc="-2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Empl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oy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ee</a:t>
            </a:r>
            <a:r>
              <a:rPr sz="2200" spc="-6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 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erson</a:t>
            </a:r>
            <a:r>
              <a:rPr sz="2200" spc="-5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3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0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riangle</a:t>
            </a:r>
            <a:r>
              <a:rPr sz="2200" spc="-7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shape so</a:t>
            </a:r>
            <a:r>
              <a:rPr sz="2200" spc="-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these</a:t>
            </a:r>
            <a:r>
              <a:rPr sz="2200" spc="-4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cases</a:t>
            </a:r>
            <a:r>
              <a:rPr sz="2200" spc="-3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uld</a:t>
            </a:r>
            <a:r>
              <a:rPr sz="2200" spc="-3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easily</a:t>
            </a:r>
            <a:r>
              <a:rPr sz="2200" spc="-4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ju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ti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ase class</a:t>
            </a:r>
            <a:r>
              <a:rPr sz="2200" spc="-3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“i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-29" dirty="0" smtClean="0">
                <a:solidFill>
                  <a:srgbClr val="40528F"/>
                </a:solidFill>
                <a:latin typeface="Tahoma"/>
                <a:cs typeface="Tahoma"/>
              </a:rPr>
              <a:t>-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a”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io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shi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12700" marR="311878">
              <a:lnSpc>
                <a:spcPts val="2240"/>
              </a:lnSpc>
              <a:spcBef>
                <a:spcPts val="1205"/>
              </a:spcBef>
            </a:pP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nter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-5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3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ely</a:t>
            </a:r>
            <a:r>
              <a:rPr sz="22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200" spc="-7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3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gua</a:t>
            </a:r>
            <a:r>
              <a:rPr sz="22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ant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8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me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ber i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arianc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r>
              <a:rPr sz="2200" spc="-9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They</a:t>
            </a:r>
            <a:r>
              <a:rPr sz="2200" spc="-2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ep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esent</a:t>
            </a:r>
            <a:r>
              <a:rPr sz="2200" spc="-5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"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ca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n-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"</a:t>
            </a:r>
            <a:r>
              <a:rPr sz="2200" spc="-4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200" spc="-2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ariant</a:t>
            </a:r>
            <a:r>
              <a:rPr sz="2200" spc="-8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on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act that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pe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ifies</a:t>
            </a:r>
            <a:r>
              <a:rPr sz="2200" spc="-4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"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do and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wi</a:t>
            </a:r>
            <a:r>
              <a:rPr sz="2200" spc="1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2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al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ys</a:t>
            </a:r>
            <a:r>
              <a:rPr sz="2200" spc="-4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do as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expe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ted</a:t>
            </a:r>
            <a:r>
              <a:rPr sz="2200" spc="-6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“.</a:t>
            </a:r>
            <a:endParaRPr sz="2200">
              <a:latin typeface="Tahoma"/>
              <a:cs typeface="Tahoma"/>
            </a:endParaRPr>
          </a:p>
          <a:p>
            <a:pPr marL="12700" marR="630634">
              <a:lnSpc>
                <a:spcPts val="2655"/>
              </a:lnSpc>
              <a:spcBef>
                <a:spcPts val="1021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Its</a:t>
            </a:r>
            <a:r>
              <a:rPr sz="2200" spc="-1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ap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riate to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use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 int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when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it 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3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 used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by </a:t>
            </a:r>
            <a:endParaRPr sz="2200">
              <a:latin typeface="Tahoma"/>
              <a:cs typeface="Tahoma"/>
            </a:endParaRPr>
          </a:p>
          <a:p>
            <a:pPr marL="12700" marR="630634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ma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-194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,</a:t>
            </a:r>
            <a:r>
              <a:rPr sz="2200" spc="-5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un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elat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-7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yp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-1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situati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ns</a:t>
            </a:r>
            <a:r>
              <a:rPr sz="2200" spc="-5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when</a:t>
            </a:r>
            <a:r>
              <a:rPr sz="2200" spc="-3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multiple </a:t>
            </a:r>
            <a:endParaRPr sz="2200">
              <a:latin typeface="Tahoma"/>
              <a:cs typeface="Tahoma"/>
            </a:endParaRPr>
          </a:p>
          <a:p>
            <a:pPr marL="12700" marR="630634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inheritan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9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eq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ed.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253559"/>
            <a:ext cx="164998" cy="741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96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69869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706310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4713427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2191" y="530257"/>
            <a:ext cx="243867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Abstraction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1248381"/>
            <a:ext cx="7644783" cy="4467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4257">
              <a:lnSpc>
                <a:spcPts val="2240"/>
              </a:lnSpc>
              <a:spcBef>
                <a:spcPts val="237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200" spc="-9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 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ess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by</a:t>
            </a:r>
            <a:r>
              <a:rPr sz="2200" spc="-2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which</a:t>
            </a:r>
            <a:r>
              <a:rPr sz="2200" spc="-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pts</a:t>
            </a:r>
            <a:r>
              <a:rPr sz="2200" spc="-4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3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deri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ed</a:t>
            </a:r>
            <a:r>
              <a:rPr sz="2200" spc="-5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om the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usage</a:t>
            </a:r>
            <a:r>
              <a:rPr sz="2200" spc="-5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3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las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ifica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200" spc="-9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200" spc="-1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lite</a:t>
            </a:r>
            <a:r>
              <a:rPr sz="22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al</a:t>
            </a:r>
            <a:r>
              <a:rPr sz="2200" spc="-2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("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eal"</a:t>
            </a:r>
            <a:r>
              <a:rPr sz="2200" spc="-5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"c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nc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") 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ts.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ts val="2240"/>
              </a:lnSpc>
              <a:spcBef>
                <a:spcPts val="1206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200" spc="-8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 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on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ept</a:t>
            </a:r>
            <a:r>
              <a:rPr sz="2200" spc="-5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that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acts</a:t>
            </a:r>
            <a:r>
              <a:rPr sz="2200" spc="-1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as</a:t>
            </a:r>
            <a:r>
              <a:rPr sz="2200" spc="-2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supe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-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eg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rical</a:t>
            </a:r>
            <a:r>
              <a:rPr sz="2200" spc="-12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no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2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subo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dinate</a:t>
            </a:r>
            <a:r>
              <a:rPr sz="2200" spc="-8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pts,</a:t>
            </a:r>
            <a:r>
              <a:rPr sz="2200" spc="-5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3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nne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ts</a:t>
            </a:r>
            <a:r>
              <a:rPr sz="2200" spc="-4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elat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 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pts</a:t>
            </a:r>
            <a:r>
              <a:rPr sz="2200" spc="-4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as</a:t>
            </a:r>
            <a:r>
              <a:rPr sz="2200" spc="-2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g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ou</a:t>
            </a:r>
            <a:r>
              <a:rPr sz="2200" spc="-3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,</a:t>
            </a:r>
            <a:r>
              <a:rPr sz="2200" spc="-4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field,</a:t>
            </a:r>
            <a:r>
              <a:rPr sz="2200" spc="-4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 ca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eg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-194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12700" marR="45120">
              <a:lnSpc>
                <a:spcPts val="2655"/>
              </a:lnSpc>
              <a:spcBef>
                <a:spcPts val="1024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ti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ns</a:t>
            </a:r>
            <a:r>
              <a:rPr sz="2200" spc="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200" spc="-1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orm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by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ing the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orma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ion </a:t>
            </a:r>
            <a:endParaRPr sz="2200">
              <a:latin typeface="Tahoma"/>
              <a:cs typeface="Tahoma"/>
            </a:endParaRPr>
          </a:p>
          <a:p>
            <a:pPr marL="12700" marR="45120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nte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3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200" spc="-1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on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ept</a:t>
            </a:r>
            <a:r>
              <a:rPr sz="2200" spc="-4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200" spc="-2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ser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able</a:t>
            </a:r>
            <a:r>
              <a:rPr sz="2200" spc="-7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ph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nomen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n,</a:t>
            </a:r>
            <a:r>
              <a:rPr sz="2200" spc="-8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ypi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ly </a:t>
            </a:r>
            <a:endParaRPr sz="2200">
              <a:latin typeface="Tahoma"/>
              <a:cs typeface="Tahoma"/>
            </a:endParaRPr>
          </a:p>
          <a:p>
            <a:pPr marL="12700" marR="45120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etain</a:t>
            </a:r>
            <a:r>
              <a:rPr sz="2200" spc="-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only</a:t>
            </a:r>
            <a:r>
              <a:rPr sz="2200" spc="-4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ormation</a:t>
            </a:r>
            <a:r>
              <a:rPr sz="2200" spc="-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which</a:t>
            </a:r>
            <a:r>
              <a:rPr sz="2200" spc="-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ele</a:t>
            </a:r>
            <a:r>
              <a:rPr sz="2200" spc="-39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ant</a:t>
            </a:r>
            <a:r>
              <a:rPr sz="2200" spc="-6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articular </a:t>
            </a:r>
            <a:endParaRPr sz="2200">
              <a:latin typeface="Tahoma"/>
              <a:cs typeface="Tahoma"/>
            </a:endParaRPr>
          </a:p>
          <a:p>
            <a:pPr marL="12700" marR="45120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purp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se.</a:t>
            </a:r>
            <a:endParaRPr sz="2200">
              <a:latin typeface="Tahoma"/>
              <a:cs typeface="Tahoma"/>
            </a:endParaRPr>
          </a:p>
          <a:p>
            <a:pPr marL="12700" marR="115162">
              <a:lnSpc>
                <a:spcPts val="2655"/>
              </a:lnSpc>
              <a:spcBef>
                <a:spcPts val="788"/>
              </a:spcBef>
            </a:pPr>
            <a:r>
              <a:rPr sz="2200" spc="-5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exampl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, abst</a:t>
            </a:r>
            <a:r>
              <a:rPr sz="22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ting a l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at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so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ba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mo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 </a:t>
            </a:r>
            <a:endParaRPr sz="2200">
              <a:latin typeface="Tahoma"/>
              <a:cs typeface="Tahoma"/>
            </a:endParaRPr>
          </a:p>
          <a:p>
            <a:pPr marL="12700" marR="115162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ge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al</a:t>
            </a:r>
            <a:r>
              <a:rPr sz="2200" spc="-4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idea</a:t>
            </a:r>
            <a:r>
              <a:rPr sz="2200" spc="-4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200" spc="-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2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etains</a:t>
            </a:r>
            <a:r>
              <a:rPr sz="2200" spc="-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only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3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ormation</a:t>
            </a:r>
            <a:r>
              <a:rPr sz="2200" spc="-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on</a:t>
            </a:r>
            <a:r>
              <a:rPr sz="22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gen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al </a:t>
            </a:r>
            <a:endParaRPr sz="2200">
              <a:latin typeface="Tahoma"/>
              <a:cs typeface="Tahoma"/>
            </a:endParaRPr>
          </a:p>
          <a:p>
            <a:pPr marL="12700" marR="115162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ba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tribut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-7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3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vio</a:t>
            </a:r>
            <a:r>
              <a:rPr sz="2200" spc="-30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,</a:t>
            </a:r>
            <a:r>
              <a:rPr sz="2200" spc="-6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eliminating</a:t>
            </a:r>
            <a:r>
              <a:rPr sz="2200" spc="-9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ot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 </a:t>
            </a:r>
            <a:endParaRPr sz="2200">
              <a:latin typeface="Tahoma"/>
              <a:cs typeface="Tahoma"/>
            </a:endParaRPr>
          </a:p>
          <a:p>
            <a:pPr marL="12700" marR="115162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ch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eristics</a:t>
            </a:r>
            <a:r>
              <a:rPr sz="2200" spc="-11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200" spc="-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that</a:t>
            </a:r>
            <a:r>
              <a:rPr sz="2200" spc="-3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particular</a:t>
            </a:r>
            <a:r>
              <a:rPr sz="2200" spc="-10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ba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1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253559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261304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268421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4561027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2191" y="530257"/>
            <a:ext cx="291989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Abstract</a:t>
            </a:r>
            <a:r>
              <a:rPr sz="3200" b="1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1220031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672" y="1214853"/>
            <a:ext cx="2032543" cy="1866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27">
              <a:lnSpc>
                <a:spcPts val="2225"/>
              </a:lnSpc>
              <a:spcBef>
                <a:spcPts val="111"/>
              </a:spcBef>
            </a:pP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Ab</a:t>
            </a:r>
            <a:r>
              <a:rPr sz="3300" spc="4" baseline="-3765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300" spc="-34" baseline="-3765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3300" spc="-6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classes</a:t>
            </a:r>
            <a:endParaRPr sz="2200">
              <a:latin typeface="Tahoma"/>
              <a:cs typeface="Tahoma"/>
            </a:endParaRPr>
          </a:p>
          <a:p>
            <a:pPr marL="12700" marR="50586">
              <a:lnSpc>
                <a:spcPts val="2125"/>
              </a:lnSpc>
            </a:pPr>
            <a:r>
              <a:rPr sz="3300" b="1" spc="4" baseline="1255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300" b="1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bstra</a:t>
            </a:r>
            <a:r>
              <a:rPr sz="3300" b="1" spc="9" baseline="1255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b="1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ts val="2510"/>
              </a:lnSpc>
              <a:spcBef>
                <a:spcPts val="543"/>
              </a:spcBef>
            </a:pPr>
            <a:r>
              <a:rPr sz="3300" spc="0" baseline="-5021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3300" spc="-34" baseline="-5021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300" spc="0" baseline="-5021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300" spc="-4" baseline="-5021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spc="0" baseline="-5021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300" spc="14" baseline="-502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5021" dirty="0" smtClean="0">
                <a:solidFill>
                  <a:srgbClr val="40528F"/>
                </a:solidFill>
                <a:latin typeface="Tahoma"/>
                <a:cs typeface="Tahoma"/>
              </a:rPr>
              <a:t>cl</a:t>
            </a:r>
            <a:r>
              <a:rPr sz="3300" spc="-4" baseline="-5021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300" spc="0" baseline="-5021" dirty="0" smtClean="0">
                <a:solidFill>
                  <a:srgbClr val="40528F"/>
                </a:solidFill>
                <a:latin typeface="Tahoma"/>
                <a:cs typeface="Tahoma"/>
              </a:rPr>
              <a:t>ss</a:t>
            </a:r>
            <a:r>
              <a:rPr sz="3300" spc="-19" baseline="-502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5021" dirty="0" smtClean="0">
                <a:solidFill>
                  <a:srgbClr val="40528F"/>
                </a:solidFill>
                <a:latin typeface="Tahoma"/>
                <a:cs typeface="Tahoma"/>
              </a:rPr>
              <a:t>is</a:t>
            </a:r>
            <a:endParaRPr sz="2200">
              <a:latin typeface="Tahoma"/>
              <a:cs typeface="Tahoma"/>
            </a:endParaRPr>
          </a:p>
          <a:p>
            <a:pPr marL="12700" marR="15863">
              <a:lnSpc>
                <a:spcPts val="2130"/>
              </a:lnSpc>
            </a:pP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when</a:t>
            </a:r>
            <a:r>
              <a:rPr sz="3300" spc="-32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it</a:t>
            </a:r>
            <a:r>
              <a:rPr sz="3300" spc="-2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is</a:t>
            </a:r>
            <a:r>
              <a:rPr sz="3300" spc="-14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being</a:t>
            </a:r>
            <a:endParaRPr sz="2200">
              <a:latin typeface="Tahoma"/>
              <a:cs typeface="Tahoma"/>
            </a:endParaRPr>
          </a:p>
          <a:p>
            <a:pPr marL="12700" marR="17827">
              <a:lnSpc>
                <a:spcPts val="2655"/>
              </a:lnSpc>
              <a:spcBef>
                <a:spcPts val="977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Ab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200" spc="-6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classes </a:t>
            </a:r>
            <a:endParaRPr sz="2200">
              <a:latin typeface="Tahoma"/>
              <a:cs typeface="Tahoma"/>
            </a:endParaRPr>
          </a:p>
          <a:p>
            <a:pPr marL="12700" marR="17827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2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161" y="1214853"/>
            <a:ext cx="553455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3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sp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cial</a:t>
            </a:r>
            <a:r>
              <a:rPr sz="2200" spc="-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200" spc="-4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de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ined</a:t>
            </a:r>
            <a:r>
              <a:rPr sz="2200" spc="-4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with</a:t>
            </a:r>
            <a:r>
              <a:rPr sz="2200" spc="-3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k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eywo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5895" y="1869920"/>
            <a:ext cx="5779816" cy="960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14">
              <a:lnSpc>
                <a:spcPts val="2230"/>
              </a:lnSpc>
              <a:spcBef>
                <a:spcPts val="111"/>
              </a:spcBef>
            </a:pP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 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pt</a:t>
            </a:r>
            <a:r>
              <a:rPr sz="3300" spc="25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and implemen</a:t>
            </a:r>
            <a:r>
              <a:rPr sz="3300" spc="-4" baseline="-376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ati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300" spc="2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g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ts</a:t>
            </a:r>
            <a:r>
              <a:rPr sz="3300" spc="1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mplet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endParaRPr sz="2200">
              <a:latin typeface="Tahoma"/>
              <a:cs typeface="Tahoma"/>
            </a:endParaRPr>
          </a:p>
          <a:p>
            <a:pPr marL="12700" marR="50586">
              <a:lnSpc>
                <a:spcPts val="2130"/>
              </a:lnSpc>
            </a:pPr>
            <a:r>
              <a:rPr sz="3300" b="1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realized</a:t>
            </a:r>
            <a:r>
              <a:rPr sz="3300" b="1" spc="-22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by</a:t>
            </a:r>
            <a:r>
              <a:rPr sz="3300" spc="-23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300" spc="-11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subclass.</a:t>
            </a:r>
            <a:endParaRPr sz="2200">
              <a:latin typeface="Tahoma"/>
              <a:cs typeface="Tahoma"/>
            </a:endParaRPr>
          </a:p>
          <a:p>
            <a:pPr marL="15966" marR="50586">
              <a:lnSpc>
                <a:spcPct val="100585"/>
              </a:lnSpc>
              <a:spcBef>
                <a:spcPts val="418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vide</a:t>
            </a:r>
            <a:r>
              <a:rPr sz="2200" spc="-5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elements</a:t>
            </a:r>
            <a:r>
              <a:rPr sz="2200" spc="-57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200" spc="-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2200" spc="-2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inheritan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9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875104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31052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672" y="3180941"/>
            <a:ext cx="7768550" cy="237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3300" spc="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3300" spc="-39" baseline="-3765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300" spc="-4" baseline="-3765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t class</a:t>
            </a:r>
            <a:r>
              <a:rPr sz="3300" spc="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is a </a:t>
            </a:r>
            <a:r>
              <a:rPr sz="3300" spc="-9" baseline="-3765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lass</a:t>
            </a:r>
            <a:r>
              <a:rPr sz="3300" spc="14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3300" spc="-4" baseline="-3765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t can</a:t>
            </a:r>
            <a:r>
              <a:rPr sz="3300" spc="-4" baseline="-3765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ot</a:t>
            </a:r>
            <a:r>
              <a:rPr sz="3300" spc="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3300" spc="9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b="1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instantiat</a:t>
            </a:r>
            <a:r>
              <a:rPr sz="3300" b="1" spc="14" baseline="-3765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3300" b="1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3300" b="1" spc="41" baseline="-376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it</a:t>
            </a:r>
            <a:r>
              <a:rPr sz="3300" spc="4" baseline="-3765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300" spc="0" baseline="-3765" dirty="0" smtClean="0">
                <a:solidFill>
                  <a:srgbClr val="40528F"/>
                </a:solidFill>
                <a:latin typeface="Tahoma"/>
                <a:cs typeface="Tahoma"/>
              </a:rPr>
              <a:t>elf;</a:t>
            </a:r>
            <a:endParaRPr sz="2200">
              <a:latin typeface="Tahoma"/>
              <a:cs typeface="Tahoma"/>
            </a:endParaRPr>
          </a:p>
          <a:p>
            <a:pPr marL="12700" marR="50586">
              <a:lnSpc>
                <a:spcPts val="2130"/>
              </a:lnSpc>
            </a:pP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it</a:t>
            </a:r>
            <a:r>
              <a:rPr sz="3300" spc="-2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mu</a:t>
            </a:r>
            <a:r>
              <a:rPr sz="3300" spc="4" baseline="1255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300" spc="-47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3300" spc="-13" baseline="12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300" b="1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inhe</a:t>
            </a:r>
            <a:r>
              <a:rPr sz="3300" b="1" spc="-4" baseline="1255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300" b="1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ited</a:t>
            </a:r>
            <a:r>
              <a:rPr sz="3300" spc="0" baseline="1255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12700" marR="339349">
              <a:lnSpc>
                <a:spcPts val="2655"/>
              </a:lnSpc>
              <a:spcBef>
                <a:spcPts val="977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Some</a:t>
            </a:r>
            <a:r>
              <a:rPr sz="22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1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me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bers</a:t>
            </a:r>
            <a:r>
              <a:rPr sz="2200" spc="-6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200" spc="-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3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2200" spc="-3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ght</a:t>
            </a:r>
            <a:r>
              <a:rPr sz="2200" spc="-5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200" spc="-2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unimplemented, </a:t>
            </a:r>
            <a:endParaRPr sz="2200">
              <a:latin typeface="Tahoma"/>
              <a:cs typeface="Tahoma"/>
            </a:endParaRPr>
          </a:p>
          <a:p>
            <a:pPr marL="12700" marR="339349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</a:t>
            </a:r>
            <a:r>
              <a:rPr sz="2200" spc="-3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it</a:t>
            </a:r>
            <a:r>
              <a:rPr sz="2200" spc="-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is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up</a:t>
            </a:r>
            <a:r>
              <a:rPr sz="22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inheriting</a:t>
            </a:r>
            <a:r>
              <a:rPr sz="2200" spc="-9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2200" spc="-3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ro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vide</a:t>
            </a:r>
            <a:r>
              <a:rPr sz="2200" spc="-5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that </a:t>
            </a:r>
            <a:endParaRPr sz="2200">
              <a:latin typeface="Tahoma"/>
              <a:cs typeface="Tahoma"/>
            </a:endParaRPr>
          </a:p>
          <a:p>
            <a:pPr marL="12700" marR="339349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plementa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ion.</a:t>
            </a:r>
            <a:endParaRPr sz="2200">
              <a:latin typeface="Tahoma"/>
              <a:cs typeface="Tahoma"/>
            </a:endParaRPr>
          </a:p>
          <a:p>
            <a:pPr marL="12700" marR="95884" algn="just">
              <a:lnSpc>
                <a:spcPts val="2655"/>
              </a:lnSpc>
              <a:spcBef>
                <a:spcPts val="524"/>
              </a:spcBef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Memb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rs</a:t>
            </a:r>
            <a:r>
              <a:rPr sz="2200" spc="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 a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1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pl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ment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might </a:t>
            </a:r>
            <a:r>
              <a:rPr sz="22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ti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1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errid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,</a:t>
            </a:r>
            <a:r>
              <a:rPr sz="2200" spc="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and </a:t>
            </a:r>
            <a:endParaRPr sz="2200">
              <a:latin typeface="Tahoma"/>
              <a:cs typeface="Tahoma"/>
            </a:endParaRPr>
          </a:p>
          <a:p>
            <a:pPr marL="12700" marR="95884" algn="just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200" spc="-1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inheriting</a:t>
            </a:r>
            <a:r>
              <a:rPr sz="2200" spc="-9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2200" spc="-4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200" spc="-33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ti</a:t>
            </a:r>
            <a:r>
              <a:rPr sz="22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implement</a:t>
            </a:r>
            <a:r>
              <a:rPr sz="2200" spc="-81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additi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nal</a:t>
            </a:r>
            <a:r>
              <a:rPr sz="2200" spc="-88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2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2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200" spc="-7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or </a:t>
            </a:r>
            <a:endParaRPr sz="2200">
              <a:latin typeface="Tahoma"/>
              <a:cs typeface="Tahoma"/>
            </a:endParaRPr>
          </a:p>
          <a:p>
            <a:pPr marL="12700" marR="95884" algn="just">
              <a:lnSpc>
                <a:spcPts val="2655"/>
              </a:lnSpc>
            </a:pP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ot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er</a:t>
            </a:r>
            <a:r>
              <a:rPr sz="2200" spc="-36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un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tion</a:t>
            </a:r>
            <a:r>
              <a:rPr sz="22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li</a:t>
            </a:r>
            <a:r>
              <a:rPr sz="2200" spc="-2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200" spc="-189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2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186125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841946"/>
            <a:ext cx="16484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4748479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927092" y="1769364"/>
            <a:ext cx="2604516" cy="1310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5954" y="1808226"/>
            <a:ext cx="2471928" cy="1178052"/>
          </a:xfrm>
          <a:custGeom>
            <a:avLst/>
            <a:gdLst/>
            <a:ahLst/>
            <a:cxnLst/>
            <a:rect l="l" t="t" r="r" b="b"/>
            <a:pathLst>
              <a:path w="2471928" h="1178052">
                <a:moveTo>
                  <a:pt x="0" y="1178052"/>
                </a:moveTo>
                <a:lnTo>
                  <a:pt x="2471928" y="1178052"/>
                </a:lnTo>
                <a:lnTo>
                  <a:pt x="2471928" y="0"/>
                </a:lnTo>
                <a:lnTo>
                  <a:pt x="0" y="0"/>
                </a:lnTo>
                <a:lnTo>
                  <a:pt x="0" y="1178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5954" y="1808226"/>
            <a:ext cx="2471928" cy="1178052"/>
          </a:xfrm>
          <a:custGeom>
            <a:avLst/>
            <a:gdLst/>
            <a:ahLst/>
            <a:cxnLst/>
            <a:rect l="l" t="t" r="r" b="b"/>
            <a:pathLst>
              <a:path w="2471928" h="1178052">
                <a:moveTo>
                  <a:pt x="0" y="1178052"/>
                </a:moveTo>
                <a:lnTo>
                  <a:pt x="2471928" y="1178052"/>
                </a:lnTo>
                <a:lnTo>
                  <a:pt x="2471928" y="0"/>
                </a:lnTo>
                <a:lnTo>
                  <a:pt x="0" y="0"/>
                </a:lnTo>
                <a:lnTo>
                  <a:pt x="0" y="1178052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9284" y="2039112"/>
            <a:ext cx="2590800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5954" y="2065020"/>
            <a:ext cx="2471420" cy="25907"/>
          </a:xfrm>
          <a:custGeom>
            <a:avLst/>
            <a:gdLst/>
            <a:ahLst/>
            <a:cxnLst/>
            <a:rect l="l" t="t" r="r" b="b"/>
            <a:pathLst>
              <a:path w="2471420" h="25907">
                <a:moveTo>
                  <a:pt x="0" y="25907"/>
                </a:moveTo>
                <a:lnTo>
                  <a:pt x="2471420" y="25907"/>
                </a:lnTo>
                <a:lnTo>
                  <a:pt x="2471420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5954" y="2065020"/>
            <a:ext cx="2471420" cy="25907"/>
          </a:xfrm>
          <a:custGeom>
            <a:avLst/>
            <a:gdLst/>
            <a:ahLst/>
            <a:cxnLst/>
            <a:rect l="l" t="t" r="r" b="b"/>
            <a:pathLst>
              <a:path w="2471420" h="25907">
                <a:moveTo>
                  <a:pt x="0" y="25907"/>
                </a:moveTo>
                <a:lnTo>
                  <a:pt x="2471420" y="25907"/>
                </a:lnTo>
                <a:lnTo>
                  <a:pt x="2471420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9284" y="2462784"/>
            <a:ext cx="2590800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5954" y="2488692"/>
            <a:ext cx="2471420" cy="25907"/>
          </a:xfrm>
          <a:custGeom>
            <a:avLst/>
            <a:gdLst/>
            <a:ahLst/>
            <a:cxnLst/>
            <a:rect l="l" t="t" r="r" b="b"/>
            <a:pathLst>
              <a:path w="2471420" h="25907">
                <a:moveTo>
                  <a:pt x="0" y="25907"/>
                </a:moveTo>
                <a:lnTo>
                  <a:pt x="2471420" y="25907"/>
                </a:lnTo>
                <a:lnTo>
                  <a:pt x="2471420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5954" y="2488692"/>
            <a:ext cx="2471420" cy="25907"/>
          </a:xfrm>
          <a:custGeom>
            <a:avLst/>
            <a:gdLst/>
            <a:ahLst/>
            <a:cxnLst/>
            <a:rect l="l" t="t" r="r" b="b"/>
            <a:pathLst>
              <a:path w="2471420" h="25907">
                <a:moveTo>
                  <a:pt x="0" y="25907"/>
                </a:moveTo>
                <a:lnTo>
                  <a:pt x="2471420" y="25907"/>
                </a:lnTo>
                <a:lnTo>
                  <a:pt x="2471420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1191" y="4003548"/>
            <a:ext cx="2609088" cy="156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0054" y="4042410"/>
            <a:ext cx="2476500" cy="1437131"/>
          </a:xfrm>
          <a:custGeom>
            <a:avLst/>
            <a:gdLst/>
            <a:ahLst/>
            <a:cxnLst/>
            <a:rect l="l" t="t" r="r" b="b"/>
            <a:pathLst>
              <a:path w="2476500" h="1437131">
                <a:moveTo>
                  <a:pt x="0" y="1437131"/>
                </a:moveTo>
                <a:lnTo>
                  <a:pt x="2476500" y="1437131"/>
                </a:lnTo>
                <a:lnTo>
                  <a:pt x="2476500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0054" y="4042410"/>
            <a:ext cx="2476500" cy="1437131"/>
          </a:xfrm>
          <a:custGeom>
            <a:avLst/>
            <a:gdLst/>
            <a:ahLst/>
            <a:cxnLst/>
            <a:rect l="l" t="t" r="r" b="b"/>
            <a:pathLst>
              <a:path w="2476500" h="1437131">
                <a:moveTo>
                  <a:pt x="0" y="1437131"/>
                </a:moveTo>
                <a:lnTo>
                  <a:pt x="2476500" y="1437131"/>
                </a:lnTo>
                <a:lnTo>
                  <a:pt x="2476500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ln w="25907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53384" y="4274820"/>
            <a:ext cx="2601467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0054" y="4300728"/>
            <a:ext cx="2482215" cy="25908"/>
          </a:xfrm>
          <a:custGeom>
            <a:avLst/>
            <a:gdLst/>
            <a:ahLst/>
            <a:cxnLst/>
            <a:rect l="l" t="t" r="r" b="b"/>
            <a:pathLst>
              <a:path w="2482215" h="25908">
                <a:moveTo>
                  <a:pt x="0" y="25908"/>
                </a:moveTo>
                <a:lnTo>
                  <a:pt x="2482215" y="25908"/>
                </a:lnTo>
                <a:lnTo>
                  <a:pt x="248221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0054" y="4300728"/>
            <a:ext cx="2482215" cy="25908"/>
          </a:xfrm>
          <a:custGeom>
            <a:avLst/>
            <a:gdLst/>
            <a:ahLst/>
            <a:cxnLst/>
            <a:rect l="l" t="t" r="r" b="b"/>
            <a:pathLst>
              <a:path w="2482215" h="25908">
                <a:moveTo>
                  <a:pt x="0" y="25908"/>
                </a:moveTo>
                <a:lnTo>
                  <a:pt x="2482215" y="25908"/>
                </a:lnTo>
                <a:lnTo>
                  <a:pt x="248221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57955" y="4829556"/>
            <a:ext cx="2596896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84626" y="4855464"/>
            <a:ext cx="2476881" cy="25908"/>
          </a:xfrm>
          <a:custGeom>
            <a:avLst/>
            <a:gdLst/>
            <a:ahLst/>
            <a:cxnLst/>
            <a:rect l="l" t="t" r="r" b="b"/>
            <a:pathLst>
              <a:path w="2476881" h="25908">
                <a:moveTo>
                  <a:pt x="0" y="25908"/>
                </a:moveTo>
                <a:lnTo>
                  <a:pt x="2476881" y="25908"/>
                </a:lnTo>
                <a:lnTo>
                  <a:pt x="247688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4626" y="4855464"/>
            <a:ext cx="2476881" cy="25908"/>
          </a:xfrm>
          <a:custGeom>
            <a:avLst/>
            <a:gdLst/>
            <a:ahLst/>
            <a:cxnLst/>
            <a:rect l="l" t="t" r="r" b="b"/>
            <a:pathLst>
              <a:path w="2476881" h="25908">
                <a:moveTo>
                  <a:pt x="0" y="25908"/>
                </a:moveTo>
                <a:lnTo>
                  <a:pt x="2476881" y="25908"/>
                </a:lnTo>
                <a:lnTo>
                  <a:pt x="247688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68012" y="2848355"/>
            <a:ext cx="1691639" cy="1267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10049" y="2986278"/>
            <a:ext cx="1491234" cy="1066800"/>
          </a:xfrm>
          <a:custGeom>
            <a:avLst/>
            <a:gdLst/>
            <a:ahLst/>
            <a:cxnLst/>
            <a:rect l="l" t="t" r="r" b="b"/>
            <a:pathLst>
              <a:path w="1491234" h="1066800">
                <a:moveTo>
                  <a:pt x="1374775" y="36575"/>
                </a:moveTo>
                <a:lnTo>
                  <a:pt x="1381887" y="35941"/>
                </a:lnTo>
                <a:lnTo>
                  <a:pt x="1462786" y="4318"/>
                </a:lnTo>
                <a:lnTo>
                  <a:pt x="1477899" y="25400"/>
                </a:lnTo>
                <a:lnTo>
                  <a:pt x="1442212" y="108712"/>
                </a:lnTo>
                <a:lnTo>
                  <a:pt x="1445133" y="102235"/>
                </a:lnTo>
                <a:lnTo>
                  <a:pt x="1491234" y="0"/>
                </a:lnTo>
                <a:lnTo>
                  <a:pt x="1379601" y="10160"/>
                </a:lnTo>
                <a:lnTo>
                  <a:pt x="1372489" y="10795"/>
                </a:lnTo>
                <a:lnTo>
                  <a:pt x="1367154" y="17018"/>
                </a:lnTo>
                <a:lnTo>
                  <a:pt x="1367789" y="24130"/>
                </a:lnTo>
                <a:lnTo>
                  <a:pt x="1368425" y="31369"/>
                </a:lnTo>
                <a:lnTo>
                  <a:pt x="1374775" y="36575"/>
                </a:lnTo>
                <a:close/>
              </a:path>
              <a:path w="1491234" h="1066800">
                <a:moveTo>
                  <a:pt x="1471549" y="27812"/>
                </a:moveTo>
                <a:lnTo>
                  <a:pt x="1458595" y="9525"/>
                </a:lnTo>
                <a:lnTo>
                  <a:pt x="1449422" y="29818"/>
                </a:lnTo>
                <a:lnTo>
                  <a:pt x="1471549" y="27812"/>
                </a:lnTo>
                <a:close/>
              </a:path>
              <a:path w="1491234" h="1066800">
                <a:moveTo>
                  <a:pt x="1434464" y="111633"/>
                </a:moveTo>
                <a:lnTo>
                  <a:pt x="1442212" y="108712"/>
                </a:lnTo>
                <a:lnTo>
                  <a:pt x="1477899" y="25400"/>
                </a:lnTo>
                <a:lnTo>
                  <a:pt x="1462786" y="4318"/>
                </a:lnTo>
                <a:lnTo>
                  <a:pt x="1381887" y="35941"/>
                </a:lnTo>
                <a:lnTo>
                  <a:pt x="1423690" y="32151"/>
                </a:lnTo>
                <a:lnTo>
                  <a:pt x="0" y="1045718"/>
                </a:lnTo>
                <a:lnTo>
                  <a:pt x="14986" y="1066800"/>
                </a:lnTo>
                <a:lnTo>
                  <a:pt x="1438856" y="53193"/>
                </a:lnTo>
                <a:lnTo>
                  <a:pt x="1471549" y="27812"/>
                </a:lnTo>
                <a:lnTo>
                  <a:pt x="1449422" y="29818"/>
                </a:lnTo>
                <a:lnTo>
                  <a:pt x="1458595" y="9525"/>
                </a:lnTo>
                <a:lnTo>
                  <a:pt x="1471549" y="27812"/>
                </a:lnTo>
                <a:lnTo>
                  <a:pt x="1438856" y="53193"/>
                </a:lnTo>
                <a:lnTo>
                  <a:pt x="1421511" y="91567"/>
                </a:lnTo>
                <a:lnTo>
                  <a:pt x="1418589" y="98044"/>
                </a:lnTo>
                <a:lnTo>
                  <a:pt x="1421511" y="105791"/>
                </a:lnTo>
                <a:lnTo>
                  <a:pt x="1427988" y="108712"/>
                </a:lnTo>
                <a:lnTo>
                  <a:pt x="1434464" y="111633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0904" y="4011168"/>
            <a:ext cx="2609088" cy="1569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9766" y="4050029"/>
            <a:ext cx="2476500" cy="1437132"/>
          </a:xfrm>
          <a:custGeom>
            <a:avLst/>
            <a:gdLst/>
            <a:ahLst/>
            <a:cxnLst/>
            <a:rect l="l" t="t" r="r" b="b"/>
            <a:pathLst>
              <a:path w="2476500" h="1437131">
                <a:moveTo>
                  <a:pt x="0" y="1437132"/>
                </a:moveTo>
                <a:lnTo>
                  <a:pt x="2476500" y="1437132"/>
                </a:lnTo>
                <a:lnTo>
                  <a:pt x="2476500" y="0"/>
                </a:lnTo>
                <a:lnTo>
                  <a:pt x="0" y="0"/>
                </a:lnTo>
                <a:lnTo>
                  <a:pt x="0" y="1437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09766" y="4050029"/>
            <a:ext cx="2476500" cy="1437132"/>
          </a:xfrm>
          <a:custGeom>
            <a:avLst/>
            <a:gdLst/>
            <a:ahLst/>
            <a:cxnLst/>
            <a:rect l="l" t="t" r="r" b="b"/>
            <a:pathLst>
              <a:path w="2476500" h="1437131">
                <a:moveTo>
                  <a:pt x="0" y="1437132"/>
                </a:moveTo>
                <a:lnTo>
                  <a:pt x="2476500" y="1437132"/>
                </a:lnTo>
                <a:lnTo>
                  <a:pt x="2476500" y="0"/>
                </a:lnTo>
                <a:lnTo>
                  <a:pt x="0" y="0"/>
                </a:lnTo>
                <a:lnTo>
                  <a:pt x="0" y="1437132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3096" y="4282440"/>
            <a:ext cx="2601468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09766" y="4308348"/>
            <a:ext cx="2482214" cy="25908"/>
          </a:xfrm>
          <a:custGeom>
            <a:avLst/>
            <a:gdLst/>
            <a:ahLst/>
            <a:cxnLst/>
            <a:rect l="l" t="t" r="r" b="b"/>
            <a:pathLst>
              <a:path w="2482214" h="25908">
                <a:moveTo>
                  <a:pt x="0" y="25907"/>
                </a:moveTo>
                <a:lnTo>
                  <a:pt x="2482214" y="25907"/>
                </a:lnTo>
                <a:lnTo>
                  <a:pt x="2482214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09766" y="4308348"/>
            <a:ext cx="2482214" cy="25908"/>
          </a:xfrm>
          <a:custGeom>
            <a:avLst/>
            <a:gdLst/>
            <a:ahLst/>
            <a:cxnLst/>
            <a:rect l="l" t="t" r="r" b="b"/>
            <a:pathLst>
              <a:path w="2482214" h="25908">
                <a:moveTo>
                  <a:pt x="0" y="25907"/>
                </a:moveTo>
                <a:lnTo>
                  <a:pt x="2482214" y="25907"/>
                </a:lnTo>
                <a:lnTo>
                  <a:pt x="2482214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89192" y="4835652"/>
            <a:ext cx="2596895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5861" y="4861559"/>
            <a:ext cx="2476881" cy="25908"/>
          </a:xfrm>
          <a:custGeom>
            <a:avLst/>
            <a:gdLst/>
            <a:ahLst/>
            <a:cxnLst/>
            <a:rect l="l" t="t" r="r" b="b"/>
            <a:pathLst>
              <a:path w="2476881" h="25908">
                <a:moveTo>
                  <a:pt x="0" y="25908"/>
                </a:moveTo>
                <a:lnTo>
                  <a:pt x="2476881" y="25908"/>
                </a:lnTo>
                <a:lnTo>
                  <a:pt x="247688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15861" y="4861559"/>
            <a:ext cx="2476881" cy="25908"/>
          </a:xfrm>
          <a:custGeom>
            <a:avLst/>
            <a:gdLst/>
            <a:ahLst/>
            <a:cxnLst/>
            <a:rect l="l" t="t" r="r" b="b"/>
            <a:pathLst>
              <a:path w="2476881" h="25908">
                <a:moveTo>
                  <a:pt x="0" y="25908"/>
                </a:moveTo>
                <a:lnTo>
                  <a:pt x="2476881" y="25908"/>
                </a:lnTo>
                <a:lnTo>
                  <a:pt x="2476881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44184" y="2848355"/>
            <a:ext cx="1754123" cy="1274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1918" y="2986278"/>
            <a:ext cx="1554099" cy="1073785"/>
          </a:xfrm>
          <a:custGeom>
            <a:avLst/>
            <a:gdLst/>
            <a:ahLst/>
            <a:cxnLst/>
            <a:rect l="l" t="t" r="r" b="b"/>
            <a:pathLst>
              <a:path w="1554099" h="1073785">
                <a:moveTo>
                  <a:pt x="71247" y="90424"/>
                </a:moveTo>
                <a:lnTo>
                  <a:pt x="53256" y="52238"/>
                </a:lnTo>
                <a:lnTo>
                  <a:pt x="20193" y="27432"/>
                </a:lnTo>
                <a:lnTo>
                  <a:pt x="32893" y="9017"/>
                </a:lnTo>
                <a:lnTo>
                  <a:pt x="42352" y="29095"/>
                </a:lnTo>
                <a:lnTo>
                  <a:pt x="20193" y="27432"/>
                </a:lnTo>
                <a:lnTo>
                  <a:pt x="53256" y="52238"/>
                </a:lnTo>
                <a:lnTo>
                  <a:pt x="1539366" y="1073785"/>
                </a:lnTo>
                <a:lnTo>
                  <a:pt x="1554099" y="1052449"/>
                </a:lnTo>
                <a:lnTo>
                  <a:pt x="68041" y="31024"/>
                </a:lnTo>
                <a:lnTo>
                  <a:pt x="28448" y="3810"/>
                </a:lnTo>
                <a:lnTo>
                  <a:pt x="13843" y="25146"/>
                </a:lnTo>
                <a:lnTo>
                  <a:pt x="47752" y="101473"/>
                </a:lnTo>
                <a:lnTo>
                  <a:pt x="50800" y="107950"/>
                </a:lnTo>
                <a:lnTo>
                  <a:pt x="58547" y="110744"/>
                </a:lnTo>
                <a:lnTo>
                  <a:pt x="65024" y="107696"/>
                </a:lnTo>
                <a:lnTo>
                  <a:pt x="71501" y="104648"/>
                </a:lnTo>
                <a:lnTo>
                  <a:pt x="74295" y="96900"/>
                </a:lnTo>
                <a:lnTo>
                  <a:pt x="71247" y="90424"/>
                </a:lnTo>
                <a:close/>
              </a:path>
              <a:path w="1554099" h="1073785">
                <a:moveTo>
                  <a:pt x="118999" y="8762"/>
                </a:moveTo>
                <a:lnTo>
                  <a:pt x="111887" y="8255"/>
                </a:lnTo>
                <a:lnTo>
                  <a:pt x="0" y="0"/>
                </a:lnTo>
                <a:lnTo>
                  <a:pt x="47752" y="101473"/>
                </a:lnTo>
                <a:lnTo>
                  <a:pt x="13843" y="25146"/>
                </a:lnTo>
                <a:lnTo>
                  <a:pt x="28448" y="3810"/>
                </a:lnTo>
                <a:lnTo>
                  <a:pt x="68041" y="31024"/>
                </a:lnTo>
                <a:lnTo>
                  <a:pt x="109855" y="34162"/>
                </a:lnTo>
                <a:lnTo>
                  <a:pt x="117094" y="34671"/>
                </a:lnTo>
                <a:lnTo>
                  <a:pt x="123317" y="29337"/>
                </a:lnTo>
                <a:lnTo>
                  <a:pt x="123825" y="22098"/>
                </a:lnTo>
                <a:lnTo>
                  <a:pt x="124333" y="14986"/>
                </a:lnTo>
                <a:lnTo>
                  <a:pt x="118999" y="8762"/>
                </a:lnTo>
                <a:close/>
              </a:path>
              <a:path w="1554099" h="1073785">
                <a:moveTo>
                  <a:pt x="42352" y="29095"/>
                </a:moveTo>
                <a:lnTo>
                  <a:pt x="32893" y="9017"/>
                </a:lnTo>
                <a:lnTo>
                  <a:pt x="20193" y="27432"/>
                </a:lnTo>
                <a:lnTo>
                  <a:pt x="42352" y="29095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2191" y="393097"/>
            <a:ext cx="2919898" cy="712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Abstract</a:t>
            </a:r>
            <a:r>
              <a:rPr sz="3200" b="1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endParaRPr sz="3200">
              <a:latin typeface="Tahoma"/>
              <a:cs typeface="Tahoma"/>
            </a:endParaRPr>
          </a:p>
          <a:p>
            <a:pPr marL="12700" marR="61036">
              <a:lnSpc>
                <a:spcPts val="2160"/>
              </a:lnSpc>
            </a:pPr>
            <a:r>
              <a:rPr sz="2700" b="1" spc="0" baseline="-1534" dirty="0" smtClean="0">
                <a:solidFill>
                  <a:srgbClr val="40528F"/>
                </a:solidFill>
                <a:latin typeface="Tahoma"/>
                <a:cs typeface="Tahoma"/>
              </a:rPr>
              <a:t>Example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533" y="1578904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40528F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045" y="1575593"/>
            <a:ext cx="3480922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55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 we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two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clas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595"/>
              </a:lnSpc>
              <a:spcBef>
                <a:spcPts val="1"/>
              </a:spcBef>
            </a:pP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Ch</a:t>
            </a:r>
            <a:r>
              <a:rPr sz="2100" b="1" spc="-4" baseline="-1972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ck</a:t>
            </a:r>
            <a:r>
              <a:rPr sz="2100" b="1" spc="-4" baseline="-1972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ng</a:t>
            </a:r>
            <a:r>
              <a:rPr sz="2100" b="1" spc="4" baseline="-197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100" b="1" spc="-4" baseline="-1972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100" b="1" spc="4" baseline="-1972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ount</a:t>
            </a:r>
            <a:r>
              <a:rPr sz="2100" b="1" spc="19" baseline="-1972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100" spc="-4" baseline="-1972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100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nd </a:t>
            </a: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Saving Ac</a:t>
            </a:r>
            <a:r>
              <a:rPr sz="2100" b="1" spc="4" baseline="-1972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100" b="1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oun</a:t>
            </a:r>
            <a:r>
              <a:rPr sz="2100" b="1" spc="9" baseline="-1972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100" spc="0" baseline="-1972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533" y="2187361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40528F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45" y="2184050"/>
            <a:ext cx="3356314" cy="609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491">
              <a:lnSpc>
                <a:spcPts val="1555"/>
              </a:lnSpc>
              <a:spcBef>
                <a:spcPts val="77"/>
              </a:spcBef>
            </a:pP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rti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14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00"/>
              </a:lnSpc>
              <a:spcBef>
                <a:spcPts val="27"/>
              </a:spcBef>
            </a:pP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vi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tw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m?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wh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 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 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bst</a:t>
            </a:r>
            <a:r>
              <a:rPr sz="1400" spc="-25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class 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se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iti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9766" y="4050029"/>
            <a:ext cx="2476500" cy="27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0432">
              <a:lnSpc>
                <a:spcPct val="100585"/>
              </a:lnSpc>
              <a:spcBef>
                <a:spcPts val="265"/>
              </a:spcBef>
            </a:pP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Sa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ing 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cco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9766" y="4321302"/>
            <a:ext cx="2476500" cy="553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451" marR="572670" indent="1015">
              <a:lnSpc>
                <a:spcPct val="100887"/>
              </a:lnSpc>
              <a:spcBef>
                <a:spcPts val="355"/>
              </a:spcBef>
            </a:pPr>
            <a:r>
              <a:rPr sz="1000" spc="0" dirty="0" smtClean="0">
                <a:latin typeface="Tahoma"/>
                <a:cs typeface="Tahoma"/>
              </a:rPr>
              <a:t>o</a:t>
            </a:r>
            <a:r>
              <a:rPr sz="1000" spc="4" dirty="0" smtClean="0">
                <a:latin typeface="Tahoma"/>
                <a:cs typeface="Tahoma"/>
              </a:rPr>
              <a:t>w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r </a:t>
            </a:r>
            <a:r>
              <a:rPr sz="1000" spc="284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3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S</a:t>
            </a:r>
            <a:r>
              <a:rPr sz="1000" spc="0" dirty="0" smtClean="0">
                <a:latin typeface="Tahoma"/>
                <a:cs typeface="Tahoma"/>
              </a:rPr>
              <a:t>tring</a:t>
            </a:r>
            <a:r>
              <a:rPr sz="1000" spc="-2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b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-4" dirty="0" smtClean="0">
                <a:latin typeface="Tahoma"/>
                <a:cs typeface="Tahoma"/>
              </a:rPr>
              <a:t>nc</a:t>
            </a:r>
            <a:r>
              <a:rPr sz="1000" spc="0" dirty="0" smtClean="0">
                <a:latin typeface="Tahoma"/>
                <a:cs typeface="Tahoma"/>
              </a:rPr>
              <a:t>e</a:t>
            </a:r>
            <a:r>
              <a:rPr sz="1000" spc="-33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 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-4" dirty="0" smtClean="0">
                <a:latin typeface="Tahoma"/>
                <a:cs typeface="Tahoma"/>
              </a:rPr>
              <a:t>nnu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lInt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r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st</a:t>
            </a:r>
            <a:r>
              <a:rPr sz="1000" spc="4" dirty="0" smtClean="0">
                <a:latin typeface="Tahoma"/>
                <a:cs typeface="Tahoma"/>
              </a:rPr>
              <a:t>Ra</a:t>
            </a:r>
            <a:r>
              <a:rPr sz="1000" spc="0" dirty="0" smtClean="0">
                <a:latin typeface="Tahoma"/>
                <a:cs typeface="Tahoma"/>
              </a:rPr>
              <a:t>te</a:t>
            </a:r>
            <a:r>
              <a:rPr sz="1000" spc="-33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P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rcent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ge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766" y="4874514"/>
            <a:ext cx="2476500" cy="612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9"/>
              </a:spcBef>
            </a:pPr>
            <a:endParaRPr sz="750"/>
          </a:p>
          <a:p>
            <a:pPr marL="54355" marR="915000" indent="7111">
              <a:lnSpc>
                <a:spcPct val="100083"/>
              </a:lnSpc>
            </a:pPr>
            <a:r>
              <a:rPr sz="1000" spc="0" dirty="0" smtClean="0">
                <a:latin typeface="Tahoma"/>
                <a:cs typeface="Tahoma"/>
              </a:rPr>
              <a:t>d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posit(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mo</a:t>
            </a:r>
            <a:r>
              <a:rPr sz="1000" spc="-4" dirty="0" smtClean="0">
                <a:latin typeface="Tahoma"/>
                <a:cs typeface="Tahoma"/>
              </a:rPr>
              <a:t>un</a:t>
            </a:r>
            <a:r>
              <a:rPr sz="1000" spc="0" dirty="0" smtClean="0">
                <a:latin typeface="Tahoma"/>
                <a:cs typeface="Tahoma"/>
              </a:rPr>
              <a:t>t</a:t>
            </a:r>
            <a:r>
              <a:rPr sz="1000" spc="-59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r) depositMo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0" dirty="0" smtClean="0">
                <a:latin typeface="Tahoma"/>
                <a:cs typeface="Tahoma"/>
              </a:rPr>
              <a:t>th</a:t>
            </a:r>
            <a:r>
              <a:rPr sz="1000" spc="-4" dirty="0" smtClean="0">
                <a:latin typeface="Tahoma"/>
                <a:cs typeface="Tahoma"/>
              </a:rPr>
              <a:t>ly</a:t>
            </a:r>
            <a:r>
              <a:rPr sz="1000" spc="0" dirty="0" smtClean="0">
                <a:latin typeface="Tahoma"/>
                <a:cs typeface="Tahoma"/>
              </a:rPr>
              <a:t>I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0" dirty="0" smtClean="0">
                <a:latin typeface="Tahoma"/>
                <a:cs typeface="Tahoma"/>
              </a:rPr>
              <a:t>t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res</a:t>
            </a:r>
            <a:r>
              <a:rPr sz="1000" spc="4" dirty="0" smtClean="0">
                <a:latin typeface="Tahoma"/>
                <a:cs typeface="Tahoma"/>
              </a:rPr>
              <a:t>t</a:t>
            </a:r>
            <a:r>
              <a:rPr sz="1000" spc="0" dirty="0" smtClean="0">
                <a:latin typeface="Tahoma"/>
                <a:cs typeface="Tahoma"/>
              </a:rPr>
              <a:t>() </a:t>
            </a:r>
            <a:r>
              <a:rPr sz="1000" spc="4" dirty="0" smtClean="0">
                <a:latin typeface="Tahoma"/>
                <a:cs typeface="Tahoma"/>
              </a:rPr>
              <a:t>w</a:t>
            </a:r>
            <a:r>
              <a:rPr sz="1000" spc="0" dirty="0" smtClean="0">
                <a:latin typeface="Tahoma"/>
                <a:cs typeface="Tahoma"/>
              </a:rPr>
              <a:t>it</a:t>
            </a:r>
            <a:r>
              <a:rPr sz="1000" spc="-4" dirty="0" smtClean="0">
                <a:latin typeface="Tahoma"/>
                <a:cs typeface="Tahoma"/>
              </a:rPr>
              <a:t>h</a:t>
            </a:r>
            <a:r>
              <a:rPr sz="1000" spc="0" dirty="0" smtClean="0">
                <a:latin typeface="Tahoma"/>
                <a:cs typeface="Tahoma"/>
              </a:rPr>
              <a:t>dr</a:t>
            </a:r>
            <a:r>
              <a:rPr sz="1000" spc="4" dirty="0" smtClean="0">
                <a:latin typeface="Tahoma"/>
                <a:cs typeface="Tahoma"/>
              </a:rPr>
              <a:t>aw</a:t>
            </a:r>
            <a:r>
              <a:rPr sz="1000" spc="0" dirty="0" smtClean="0">
                <a:latin typeface="Tahoma"/>
                <a:cs typeface="Tahoma"/>
              </a:rPr>
              <a:t>(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mo</a:t>
            </a:r>
            <a:r>
              <a:rPr sz="1000" spc="-4" dirty="0" smtClean="0">
                <a:latin typeface="Tahoma"/>
                <a:cs typeface="Tahoma"/>
              </a:rPr>
              <a:t>un</a:t>
            </a:r>
            <a:r>
              <a:rPr sz="1000" spc="0" dirty="0" smtClean="0">
                <a:latin typeface="Tahoma"/>
                <a:cs typeface="Tahoma"/>
              </a:rPr>
              <a:t>t</a:t>
            </a:r>
            <a:r>
              <a:rPr sz="1000" spc="-67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0054" y="4042410"/>
            <a:ext cx="2476500" cy="271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4759">
              <a:lnSpc>
                <a:spcPct val="100585"/>
              </a:lnSpc>
              <a:spcBef>
                <a:spcPts val="325"/>
              </a:spcBef>
            </a:pP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Ch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cking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 A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ount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0054" y="4313682"/>
            <a:ext cx="2476500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309" marR="804735" indent="888">
              <a:lnSpc>
                <a:spcPct val="100887"/>
              </a:lnSpc>
              <a:spcBef>
                <a:spcPts val="359"/>
              </a:spcBef>
            </a:pPr>
            <a:r>
              <a:rPr sz="1000" spc="0" dirty="0" smtClean="0">
                <a:latin typeface="Tahoma"/>
                <a:cs typeface="Tahoma"/>
              </a:rPr>
              <a:t>o</a:t>
            </a:r>
            <a:r>
              <a:rPr sz="1000" spc="4" dirty="0" smtClean="0">
                <a:latin typeface="Tahoma"/>
                <a:cs typeface="Tahoma"/>
              </a:rPr>
              <a:t>w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r </a:t>
            </a:r>
            <a:r>
              <a:rPr sz="1000" spc="284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3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S</a:t>
            </a:r>
            <a:r>
              <a:rPr sz="1000" spc="0" dirty="0" smtClean="0">
                <a:latin typeface="Tahoma"/>
                <a:cs typeface="Tahoma"/>
              </a:rPr>
              <a:t>tring</a:t>
            </a:r>
            <a:r>
              <a:rPr sz="1000" spc="-2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b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-4" dirty="0" smtClean="0">
                <a:latin typeface="Tahoma"/>
                <a:cs typeface="Tahoma"/>
              </a:rPr>
              <a:t>nc</a:t>
            </a:r>
            <a:r>
              <a:rPr sz="1000" spc="0" dirty="0" smtClean="0">
                <a:latin typeface="Tahoma"/>
                <a:cs typeface="Tahoma"/>
              </a:rPr>
              <a:t>e</a:t>
            </a:r>
            <a:r>
              <a:rPr sz="1000" spc="-33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4" dirty="0" smtClean="0">
                <a:latin typeface="Tahoma"/>
                <a:cs typeface="Tahoma"/>
              </a:rPr>
              <a:t> 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</a:t>
            </a:r>
            <a:r>
              <a:rPr sz="1000" spc="-2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i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0" dirty="0" smtClean="0">
                <a:latin typeface="Tahoma"/>
                <a:cs typeface="Tahoma"/>
              </a:rPr>
              <a:t>s</a:t>
            </a:r>
            <a:r>
              <a:rPr sz="1000" spc="-4" dirty="0" smtClean="0">
                <a:latin typeface="Tahoma"/>
                <a:cs typeface="Tahoma"/>
              </a:rPr>
              <a:t>uff</a:t>
            </a:r>
            <a:r>
              <a:rPr sz="1000" spc="0" dirty="0" smtClean="0">
                <a:latin typeface="Tahoma"/>
                <a:cs typeface="Tahoma"/>
              </a:rPr>
              <a:t>i</a:t>
            </a:r>
            <a:r>
              <a:rPr sz="1000" spc="-4" dirty="0" smtClean="0">
                <a:latin typeface="Tahoma"/>
                <a:cs typeface="Tahoma"/>
              </a:rPr>
              <a:t>c</a:t>
            </a:r>
            <a:r>
              <a:rPr sz="1000" spc="0" dirty="0" smtClean="0">
                <a:latin typeface="Tahoma"/>
                <a:cs typeface="Tahoma"/>
              </a:rPr>
              <a:t>i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0" dirty="0" smtClean="0">
                <a:latin typeface="Tahoma"/>
                <a:cs typeface="Tahoma"/>
              </a:rPr>
              <a:t>tF</a:t>
            </a:r>
            <a:r>
              <a:rPr sz="1000" spc="-4" dirty="0" smtClean="0">
                <a:latin typeface="Tahoma"/>
                <a:cs typeface="Tahoma"/>
              </a:rPr>
              <a:t>un</a:t>
            </a:r>
            <a:r>
              <a:rPr sz="1000" spc="9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s</a:t>
            </a:r>
            <a:r>
              <a:rPr sz="1000" spc="-4" dirty="0" smtClean="0">
                <a:latin typeface="Tahoma"/>
                <a:cs typeface="Tahoma"/>
              </a:rPr>
              <a:t>F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e</a:t>
            </a:r>
            <a:r>
              <a:rPr sz="1000" spc="-19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4" dirty="0" smtClean="0">
                <a:latin typeface="Tahoma"/>
                <a:cs typeface="Tahoma"/>
              </a:rPr>
              <a:t> 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054" y="4868418"/>
            <a:ext cx="2476500" cy="611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7"/>
              </a:spcBef>
            </a:pPr>
            <a:endParaRPr sz="800"/>
          </a:p>
          <a:p>
            <a:pPr marL="53212" marR="198121" indent="6985">
              <a:lnSpc>
                <a:spcPct val="100083"/>
              </a:lnSpc>
            </a:pPr>
            <a:r>
              <a:rPr sz="1000" spc="0" dirty="0" smtClean="0">
                <a:latin typeface="Tahoma"/>
                <a:cs typeface="Tahoma"/>
              </a:rPr>
              <a:t>d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posit(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mo</a:t>
            </a:r>
            <a:r>
              <a:rPr sz="1000" spc="-4" dirty="0" smtClean="0">
                <a:latin typeface="Tahoma"/>
                <a:cs typeface="Tahoma"/>
              </a:rPr>
              <a:t>un</a:t>
            </a:r>
            <a:r>
              <a:rPr sz="1000" spc="0" dirty="0" smtClean="0">
                <a:latin typeface="Tahoma"/>
                <a:cs typeface="Tahoma"/>
              </a:rPr>
              <a:t>t</a:t>
            </a:r>
            <a:r>
              <a:rPr sz="1000" spc="-59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r) pro</a:t>
            </a:r>
            <a:r>
              <a:rPr sz="1000" spc="-4" dirty="0" smtClean="0">
                <a:latin typeface="Tahoma"/>
                <a:cs typeface="Tahoma"/>
              </a:rPr>
              <a:t>c</a:t>
            </a:r>
            <a:r>
              <a:rPr sz="1000" spc="0" dirty="0" smtClean="0">
                <a:latin typeface="Tahoma"/>
                <a:cs typeface="Tahoma"/>
              </a:rPr>
              <a:t>essC</a:t>
            </a:r>
            <a:r>
              <a:rPr sz="1000" spc="-4" dirty="0" smtClean="0">
                <a:latin typeface="Tahoma"/>
                <a:cs typeface="Tahoma"/>
              </a:rPr>
              <a:t>h</a:t>
            </a:r>
            <a:r>
              <a:rPr sz="1000" spc="0" dirty="0" smtClean="0">
                <a:latin typeface="Tahoma"/>
                <a:cs typeface="Tahoma"/>
              </a:rPr>
              <a:t>ec</a:t>
            </a:r>
            <a:r>
              <a:rPr sz="1000" spc="-4" dirty="0" smtClean="0">
                <a:latin typeface="Tahoma"/>
                <a:cs typeface="Tahoma"/>
              </a:rPr>
              <a:t>k</a:t>
            </a:r>
            <a:r>
              <a:rPr sz="1000" spc="0" dirty="0" smtClean="0">
                <a:latin typeface="Tahoma"/>
                <a:cs typeface="Tahoma"/>
              </a:rPr>
              <a:t>(</a:t>
            </a:r>
            <a:r>
              <a:rPr sz="1000" spc="-4" dirty="0" smtClean="0">
                <a:latin typeface="Tahoma"/>
                <a:cs typeface="Tahoma"/>
              </a:rPr>
              <a:t>ch</a:t>
            </a:r>
            <a:r>
              <a:rPr sz="1000" spc="0" dirty="0" smtClean="0">
                <a:latin typeface="Tahoma"/>
                <a:cs typeface="Tahoma"/>
              </a:rPr>
              <a:t>e</a:t>
            </a:r>
            <a:r>
              <a:rPr sz="1000" spc="9" dirty="0" smtClean="0">
                <a:latin typeface="Tahoma"/>
                <a:cs typeface="Tahoma"/>
              </a:rPr>
              <a:t>c</a:t>
            </a:r>
            <a:r>
              <a:rPr sz="1000" spc="4" dirty="0" smtClean="0">
                <a:latin typeface="Tahoma"/>
                <a:cs typeface="Tahoma"/>
              </a:rPr>
              <a:t>k</a:t>
            </a:r>
            <a:r>
              <a:rPr sz="1000" spc="-4" dirty="0" smtClean="0">
                <a:latin typeface="Tahoma"/>
                <a:cs typeface="Tahoma"/>
              </a:rPr>
              <a:t>T</a:t>
            </a:r>
            <a:r>
              <a:rPr sz="1000" spc="0" dirty="0" smtClean="0">
                <a:latin typeface="Tahoma"/>
                <a:cs typeface="Tahoma"/>
              </a:rPr>
              <a:t>oPro</a:t>
            </a:r>
            <a:r>
              <a:rPr sz="1000" spc="-4" dirty="0" smtClean="0">
                <a:latin typeface="Tahoma"/>
                <a:cs typeface="Tahoma"/>
              </a:rPr>
              <a:t>c</a:t>
            </a:r>
            <a:r>
              <a:rPr sz="1000" spc="0" dirty="0" smtClean="0">
                <a:latin typeface="Tahoma"/>
                <a:cs typeface="Tahoma"/>
              </a:rPr>
              <a:t>e</a:t>
            </a:r>
            <a:r>
              <a:rPr sz="1000" spc="9" dirty="0" smtClean="0">
                <a:latin typeface="Tahoma"/>
                <a:cs typeface="Tahoma"/>
              </a:rPr>
              <a:t>s</a:t>
            </a:r>
            <a:r>
              <a:rPr sz="1000" spc="0" dirty="0" smtClean="0">
                <a:latin typeface="Tahoma"/>
                <a:cs typeface="Tahoma"/>
              </a:rPr>
              <a:t>s</a:t>
            </a:r>
            <a:r>
              <a:rPr sz="1000" spc="-63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C</a:t>
            </a:r>
            <a:r>
              <a:rPr sz="1000" spc="-4" dirty="0" smtClean="0">
                <a:latin typeface="Tahoma"/>
                <a:cs typeface="Tahoma"/>
              </a:rPr>
              <a:t>h</a:t>
            </a:r>
            <a:r>
              <a:rPr sz="1000" spc="0" dirty="0" smtClean="0">
                <a:latin typeface="Tahoma"/>
                <a:cs typeface="Tahoma"/>
              </a:rPr>
              <a:t>ec</a:t>
            </a:r>
            <a:r>
              <a:rPr sz="1000" spc="-9" dirty="0" smtClean="0">
                <a:latin typeface="Tahoma"/>
                <a:cs typeface="Tahoma"/>
              </a:rPr>
              <a:t>k</a:t>
            </a:r>
            <a:r>
              <a:rPr sz="1000" spc="0" dirty="0" smtClean="0">
                <a:latin typeface="Tahoma"/>
                <a:cs typeface="Tahoma"/>
              </a:rPr>
              <a:t>) </a:t>
            </a:r>
            <a:r>
              <a:rPr sz="1000" spc="4" dirty="0" smtClean="0">
                <a:latin typeface="Tahoma"/>
                <a:cs typeface="Tahoma"/>
              </a:rPr>
              <a:t>w</a:t>
            </a:r>
            <a:r>
              <a:rPr sz="1000" spc="0" dirty="0" smtClean="0">
                <a:latin typeface="Tahoma"/>
                <a:cs typeface="Tahoma"/>
              </a:rPr>
              <a:t>it</a:t>
            </a:r>
            <a:r>
              <a:rPr sz="1000" spc="-4" dirty="0" smtClean="0">
                <a:latin typeface="Tahoma"/>
                <a:cs typeface="Tahoma"/>
              </a:rPr>
              <a:t>h</a:t>
            </a:r>
            <a:r>
              <a:rPr sz="1000" spc="0" dirty="0" smtClean="0">
                <a:latin typeface="Tahoma"/>
                <a:cs typeface="Tahoma"/>
              </a:rPr>
              <a:t>dr</a:t>
            </a:r>
            <a:r>
              <a:rPr sz="1000" spc="4" dirty="0" smtClean="0">
                <a:latin typeface="Tahoma"/>
                <a:cs typeface="Tahoma"/>
              </a:rPr>
              <a:t>aw</a:t>
            </a:r>
            <a:r>
              <a:rPr sz="1000" spc="0" dirty="0" smtClean="0">
                <a:latin typeface="Tahoma"/>
                <a:cs typeface="Tahoma"/>
              </a:rPr>
              <a:t>(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mo</a:t>
            </a:r>
            <a:r>
              <a:rPr sz="1000" spc="-4" dirty="0" smtClean="0">
                <a:latin typeface="Tahoma"/>
                <a:cs typeface="Tahoma"/>
              </a:rPr>
              <a:t>un</a:t>
            </a:r>
            <a:r>
              <a:rPr sz="1000" spc="0" dirty="0" smtClean="0">
                <a:latin typeface="Tahoma"/>
                <a:cs typeface="Tahoma"/>
              </a:rPr>
              <a:t>t</a:t>
            </a:r>
            <a:r>
              <a:rPr sz="1000" spc="-67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954" y="1808226"/>
            <a:ext cx="2471928" cy="269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8909">
              <a:lnSpc>
                <a:spcPct val="100585"/>
              </a:lnSpc>
              <a:spcBef>
                <a:spcPts val="190"/>
              </a:spcBef>
            </a:pPr>
            <a:r>
              <a:rPr sz="1250" b="1" spc="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ank</a:t>
            </a:r>
            <a:r>
              <a:rPr sz="1250" b="1" spc="-1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250" b="1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250" b="1" spc="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ount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954" y="2077974"/>
            <a:ext cx="2471928" cy="42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087" marR="1511967">
              <a:lnSpc>
                <a:spcPts val="1200"/>
              </a:lnSpc>
              <a:spcBef>
                <a:spcPts val="459"/>
              </a:spcBef>
            </a:pPr>
            <a:r>
              <a:rPr sz="1000" spc="0" dirty="0" smtClean="0">
                <a:latin typeface="Tahoma"/>
                <a:cs typeface="Tahoma"/>
              </a:rPr>
              <a:t>o</a:t>
            </a:r>
            <a:r>
              <a:rPr sz="1000" spc="4" dirty="0" smtClean="0">
                <a:latin typeface="Tahoma"/>
                <a:cs typeface="Tahoma"/>
              </a:rPr>
              <a:t>w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r </a:t>
            </a:r>
            <a:r>
              <a:rPr sz="1000" spc="284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3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S</a:t>
            </a:r>
            <a:r>
              <a:rPr sz="1000" spc="0" dirty="0" smtClean="0">
                <a:latin typeface="Tahoma"/>
                <a:cs typeface="Tahoma"/>
              </a:rPr>
              <a:t>tring b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-4" dirty="0" smtClean="0">
                <a:latin typeface="Tahoma"/>
                <a:cs typeface="Tahoma"/>
              </a:rPr>
              <a:t>nc</a:t>
            </a:r>
            <a:r>
              <a:rPr sz="1000" spc="0" dirty="0" smtClean="0">
                <a:latin typeface="Tahoma"/>
                <a:cs typeface="Tahoma"/>
              </a:rPr>
              <a:t>e</a:t>
            </a:r>
            <a:r>
              <a:rPr sz="1000" spc="-33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65954" y="2501646"/>
            <a:ext cx="2471928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5"/>
              </a:spcBef>
            </a:pPr>
            <a:endParaRPr sz="800"/>
          </a:p>
          <a:p>
            <a:pPr marL="61087">
              <a:lnSpc>
                <a:spcPct val="100585"/>
              </a:lnSpc>
            </a:pPr>
            <a:r>
              <a:rPr sz="1000" spc="0" dirty="0" smtClean="0">
                <a:latin typeface="Tahoma"/>
                <a:cs typeface="Tahoma"/>
              </a:rPr>
              <a:t>d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0" dirty="0" smtClean="0">
                <a:latin typeface="Tahoma"/>
                <a:cs typeface="Tahoma"/>
              </a:rPr>
              <a:t>posit(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mo</a:t>
            </a:r>
            <a:r>
              <a:rPr sz="1000" spc="-4" dirty="0" smtClean="0">
                <a:latin typeface="Tahoma"/>
                <a:cs typeface="Tahoma"/>
              </a:rPr>
              <a:t>un</a:t>
            </a:r>
            <a:r>
              <a:rPr sz="1000" spc="0" dirty="0" smtClean="0">
                <a:latin typeface="Tahoma"/>
                <a:cs typeface="Tahoma"/>
              </a:rPr>
              <a:t>t</a:t>
            </a:r>
            <a:r>
              <a:rPr sz="1000" spc="-59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-4" dirty="0" smtClean="0">
                <a:latin typeface="Tahoma"/>
                <a:cs typeface="Tahoma"/>
              </a:rPr>
              <a:t>D</a:t>
            </a:r>
            <a:r>
              <a:rPr sz="1000" spc="0" dirty="0" smtClean="0">
                <a:latin typeface="Tahoma"/>
                <a:cs typeface="Tahoma"/>
              </a:rPr>
              <a:t>oll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r)</a:t>
            </a:r>
            <a:endParaRPr sz="1000">
              <a:latin typeface="Tahoma"/>
              <a:cs typeface="Tahoma"/>
            </a:endParaRPr>
          </a:p>
          <a:p>
            <a:pPr marL="61087">
              <a:lnSpc>
                <a:spcPts val="1200"/>
              </a:lnSpc>
              <a:spcBef>
                <a:spcPts val="60"/>
              </a:spcBef>
            </a:pPr>
            <a:r>
              <a:rPr sz="1500" spc="4" baseline="-2761" dirty="0" smtClean="0">
                <a:latin typeface="Tahoma"/>
                <a:cs typeface="Tahoma"/>
              </a:rPr>
              <a:t>w</a:t>
            </a:r>
            <a:r>
              <a:rPr sz="1500" spc="0" baseline="-2761" dirty="0" smtClean="0">
                <a:latin typeface="Tahoma"/>
                <a:cs typeface="Tahoma"/>
              </a:rPr>
              <a:t>it</a:t>
            </a:r>
            <a:r>
              <a:rPr sz="1500" spc="-4" baseline="-2761" dirty="0" smtClean="0">
                <a:latin typeface="Tahoma"/>
                <a:cs typeface="Tahoma"/>
              </a:rPr>
              <a:t>h</a:t>
            </a:r>
            <a:r>
              <a:rPr sz="1500" spc="0" baseline="-2761" dirty="0" smtClean="0">
                <a:latin typeface="Tahoma"/>
                <a:cs typeface="Tahoma"/>
              </a:rPr>
              <a:t>dr</a:t>
            </a:r>
            <a:r>
              <a:rPr sz="1500" spc="4" baseline="-2761" dirty="0" smtClean="0">
                <a:latin typeface="Tahoma"/>
                <a:cs typeface="Tahoma"/>
              </a:rPr>
              <a:t>aw</a:t>
            </a:r>
            <a:r>
              <a:rPr sz="1500" spc="0" baseline="-2761" dirty="0" smtClean="0">
                <a:latin typeface="Tahoma"/>
                <a:cs typeface="Tahoma"/>
              </a:rPr>
              <a:t>(</a:t>
            </a:r>
            <a:r>
              <a:rPr sz="1500" spc="4" baseline="-2761" dirty="0" smtClean="0">
                <a:latin typeface="Tahoma"/>
                <a:cs typeface="Tahoma"/>
              </a:rPr>
              <a:t>a</a:t>
            </a:r>
            <a:r>
              <a:rPr sz="1500" spc="0" baseline="-2761" dirty="0" smtClean="0">
                <a:latin typeface="Tahoma"/>
                <a:cs typeface="Tahoma"/>
              </a:rPr>
              <a:t>mo</a:t>
            </a:r>
            <a:r>
              <a:rPr sz="1500" spc="-4" baseline="-2761" dirty="0" smtClean="0">
                <a:latin typeface="Tahoma"/>
                <a:cs typeface="Tahoma"/>
              </a:rPr>
              <a:t>un</a:t>
            </a:r>
            <a:r>
              <a:rPr sz="1500" spc="0" baseline="-2761" dirty="0" smtClean="0">
                <a:latin typeface="Tahoma"/>
                <a:cs typeface="Tahoma"/>
              </a:rPr>
              <a:t>t</a:t>
            </a:r>
            <a:r>
              <a:rPr sz="1500" spc="-67" baseline="-2761" dirty="0" smtClean="0">
                <a:latin typeface="Tahoma"/>
                <a:cs typeface="Tahoma"/>
              </a:rPr>
              <a:t> </a:t>
            </a:r>
            <a:r>
              <a:rPr sz="1500" spc="0" baseline="-2761" dirty="0" smtClean="0">
                <a:latin typeface="Tahoma"/>
                <a:cs typeface="Tahoma"/>
              </a:rPr>
              <a:t>:</a:t>
            </a:r>
            <a:r>
              <a:rPr sz="1500" spc="-8" baseline="-2761" dirty="0" smtClean="0">
                <a:latin typeface="Tahoma"/>
                <a:cs typeface="Tahoma"/>
              </a:rPr>
              <a:t> </a:t>
            </a:r>
            <a:r>
              <a:rPr sz="1500" spc="-4" baseline="-2761" dirty="0" smtClean="0">
                <a:latin typeface="Tahoma"/>
                <a:cs typeface="Tahoma"/>
              </a:rPr>
              <a:t>D</a:t>
            </a:r>
            <a:r>
              <a:rPr sz="1500" spc="0" baseline="-2761" dirty="0" smtClean="0">
                <a:latin typeface="Tahoma"/>
                <a:cs typeface="Tahoma"/>
              </a:rPr>
              <a:t>oll</a:t>
            </a:r>
            <a:r>
              <a:rPr sz="1500" spc="4" baseline="-2761" dirty="0" smtClean="0">
                <a:latin typeface="Tahoma"/>
                <a:cs typeface="Tahoma"/>
              </a:rPr>
              <a:t>a</a:t>
            </a:r>
            <a:r>
              <a:rPr sz="1500" spc="0" baseline="-2761" dirty="0" smtClean="0">
                <a:latin typeface="Tahoma"/>
                <a:cs typeface="Tahoma"/>
              </a:rPr>
              <a:t>r)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12191" y="530257"/>
            <a:ext cx="578295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When to use abstract</a:t>
            </a:r>
            <a:r>
              <a:rPr sz="3200" b="1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class?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672" y="1248780"/>
            <a:ext cx="7772236" cy="4151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987">
              <a:lnSpc>
                <a:spcPts val="2175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vi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template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or</a:t>
            </a:r>
            <a:r>
              <a:rPr sz="20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utu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 specific cla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17"/>
              </a:spcBef>
            </a:pP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se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to p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de de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ault be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ors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(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ode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eusabi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y).</a:t>
            </a:r>
            <a:endParaRPr sz="2000">
              <a:latin typeface="Tahoma"/>
              <a:cs typeface="Tahoma"/>
            </a:endParaRPr>
          </a:p>
          <a:p>
            <a:pPr marL="12700" marR="1151069">
              <a:lnSpc>
                <a:spcPct val="135416"/>
              </a:lnSpc>
              <a:spcBef>
                <a:spcPts val="694"/>
              </a:spcBef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def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nes common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ace 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or its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s. A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ope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(method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)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can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be 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ecla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ed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and their</a:t>
            </a:r>
            <a:endParaRPr sz="2000">
              <a:latin typeface="Tahoma"/>
              <a:cs typeface="Tahoma"/>
            </a:endParaRPr>
          </a:p>
          <a:p>
            <a:pPr marL="12700" marR="45987">
              <a:lnSpc>
                <a:spcPts val="2039"/>
              </a:lnSpc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im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lementa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vi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ed later in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he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conc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ete c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es.</a:t>
            </a:r>
            <a:endParaRPr sz="2000">
              <a:latin typeface="Tahoma"/>
              <a:cs typeface="Tahoma"/>
            </a:endParaRPr>
          </a:p>
          <a:p>
            <a:pPr marL="12700" marR="94262">
              <a:lnSpc>
                <a:spcPts val="2414"/>
              </a:lnSpc>
              <a:spcBef>
                <a:spcPts val="1034"/>
              </a:spcBef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st</a:t>
            </a:r>
            <a:r>
              <a:rPr sz="20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clas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 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se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ul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when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eating com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onents</a:t>
            </a:r>
            <a:r>
              <a:rPr sz="20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beca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se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they </a:t>
            </a:r>
            <a:endParaRPr sz="2000">
              <a:latin typeface="Tahoma"/>
              <a:cs typeface="Tahoma"/>
            </a:endParaRPr>
          </a:p>
          <a:p>
            <a:pPr marL="12700" marR="94262">
              <a:lnSpc>
                <a:spcPts val="2414"/>
              </a:lnSpc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allow</a:t>
            </a:r>
            <a:r>
              <a:rPr sz="20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speci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y an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-39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ariant le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el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unctionali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000" spc="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ome </a:t>
            </a:r>
            <a:endParaRPr sz="2000">
              <a:latin typeface="Tahoma"/>
              <a:cs typeface="Tahoma"/>
            </a:endParaRPr>
          </a:p>
          <a:p>
            <a:pPr marL="12700" marR="94262">
              <a:lnSpc>
                <a:spcPts val="2414"/>
              </a:lnSpc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method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,</a:t>
            </a:r>
            <a:r>
              <a:rPr sz="20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 le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 im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lementa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of other methods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until a </a:t>
            </a:r>
            <a:endParaRPr sz="2000">
              <a:latin typeface="Tahoma"/>
              <a:cs typeface="Tahoma"/>
            </a:endParaRPr>
          </a:p>
          <a:p>
            <a:pPr marL="12700" marR="94262">
              <a:lnSpc>
                <a:spcPts val="2414"/>
              </a:lnSpc>
            </a:pP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peci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ic im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lementa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of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that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is needed.</a:t>
            </a:r>
            <a:endParaRPr sz="2000">
              <a:latin typeface="Tahoma"/>
              <a:cs typeface="Tahoma"/>
            </a:endParaRPr>
          </a:p>
          <a:p>
            <a:pPr marL="12700" marR="381146">
              <a:lnSpc>
                <a:spcPts val="2414"/>
              </a:lnSpc>
              <a:spcBef>
                <a:spcPts val="823"/>
              </a:spcBef>
            </a:pP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hen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ing a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li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ary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which will</a:t>
            </a:r>
            <a:r>
              <a:rPr sz="20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wi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ely dis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ri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uted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or </a:t>
            </a:r>
            <a:endParaRPr sz="2000">
              <a:latin typeface="Tahoma"/>
              <a:cs typeface="Tahoma"/>
            </a:endParaRPr>
          </a:p>
          <a:p>
            <a:pPr marL="12700" marR="381146">
              <a:lnSpc>
                <a:spcPts val="2414"/>
              </a:lnSpc>
            </a:pP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eused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especial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y to cl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ents,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use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 abst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2000" spc="-4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 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ence to </a:t>
            </a:r>
            <a:endParaRPr sz="2000">
              <a:latin typeface="Tahoma"/>
              <a:cs typeface="Tahoma"/>
            </a:endParaRPr>
          </a:p>
          <a:p>
            <a:pPr marL="12700" marR="381146">
              <a:lnSpc>
                <a:spcPts val="2414"/>
              </a:lnSpc>
            </a:pP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ace; becau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it</a:t>
            </a:r>
            <a:r>
              <a:rPr sz="2000" spc="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if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ersioning.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This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is the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actice</a:t>
            </a:r>
            <a:endParaRPr sz="2000">
              <a:latin typeface="Tahoma"/>
              <a:cs typeface="Tahoma"/>
            </a:endParaRPr>
          </a:p>
          <a:p>
            <a:pPr marL="12700" marR="45987">
              <a:lnSpc>
                <a:spcPts val="2105"/>
              </a:lnSpc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used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by the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Mic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oft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te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which de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eloped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Li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000" spc="-3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ar</a:t>
            </a:r>
            <a:r>
              <a:rPr sz="2000" spc="-175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253506"/>
            <a:ext cx="152806" cy="15147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32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43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40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158640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4347861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12191" y="530257"/>
            <a:ext cx="198740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Interfa</a:t>
            </a:r>
            <a:r>
              <a:rPr sz="3200" b="1" spc="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128398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279260"/>
            <a:ext cx="7553808" cy="4365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287">
              <a:lnSpc>
                <a:spcPts val="2175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ery m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decla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ed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by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 object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peci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ies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method's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name,</a:t>
            </a:r>
            <a:endParaRPr sz="2000">
              <a:latin typeface="Tahoma"/>
              <a:cs typeface="Tahoma"/>
            </a:endParaRPr>
          </a:p>
          <a:p>
            <a:pPr marL="12700" marR="33287">
              <a:lnSpc>
                <a:spcPts val="2280"/>
              </a:lnSpc>
              <a:spcBef>
                <a:spcPts val="5"/>
              </a:spcBef>
            </a:pP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obj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/</a:t>
            </a:r>
            <a:r>
              <a:rPr sz="3000" spc="-29" baseline="-1380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lue</a:t>
            </a:r>
            <a:r>
              <a:rPr sz="3000" spc="-1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it</a:t>
            </a:r>
            <a:r>
              <a:rPr sz="3000" spc="1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-9" baseline="-1380" dirty="0" smtClean="0">
                <a:solidFill>
                  <a:srgbClr val="40528F"/>
                </a:solidFill>
                <a:latin typeface="Tahoma"/>
                <a:cs typeface="Tahoma"/>
              </a:rPr>
              <a:t>k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3000" spc="-9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s pa</a:t>
            </a:r>
            <a:r>
              <a:rPr sz="3000" spc="-29" baseline="-138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me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er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,</a:t>
            </a:r>
            <a:r>
              <a:rPr sz="3000" spc="-39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nd</a:t>
            </a:r>
            <a:r>
              <a:rPr sz="3000" spc="-9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3000" spc="-7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method's</a:t>
            </a:r>
            <a:r>
              <a:rPr sz="3000" spc="-3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-14" baseline="-138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eturn</a:t>
            </a:r>
            <a:endParaRPr sz="2000">
              <a:latin typeface="Tahoma"/>
              <a:cs typeface="Tahoma"/>
            </a:endParaRPr>
          </a:p>
          <a:p>
            <a:pPr marL="12700" marR="33287">
              <a:lnSpc>
                <a:spcPts val="2280"/>
              </a:lnSpc>
            </a:pPr>
            <a:r>
              <a:rPr sz="3000" spc="-34" baseline="-1380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alue.</a:t>
            </a:r>
            <a:r>
              <a:rPr sz="3000" spc="-9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his is known 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000" spc="-1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the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ope</a:t>
            </a:r>
            <a:r>
              <a:rPr sz="3000" spc="-34" baseline="-138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3000" spc="-7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b="1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000" b="1" spc="-4" baseline="-138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3000" b="1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gna</a:t>
            </a:r>
            <a:r>
              <a:rPr sz="3000" b="1" spc="-9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b="1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3000" b="1" spc="-4" baseline="-138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000" b="1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280"/>
              </a:lnSpc>
              <a:spcBef>
                <a:spcPts val="1245"/>
              </a:spcBef>
            </a:pP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he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of all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g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natu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def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ned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by an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object's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methods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is called the </a:t>
            </a:r>
            <a:r>
              <a:rPr sz="2000" b="1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2000" b="1" spc="-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b="1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b="1" spc="-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b="1" spc="0" dirty="0" smtClean="0">
                <a:solidFill>
                  <a:srgbClr val="40528F"/>
                </a:solidFill>
                <a:latin typeface="Tahoma"/>
                <a:cs typeface="Tahoma"/>
              </a:rPr>
              <a:t>face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 object.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 object's</a:t>
            </a:r>
            <a:r>
              <a:rPr sz="2000" spc="-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ace cha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acteri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z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 c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mple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et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equ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 c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 be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ent to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the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bje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t.</a:t>
            </a:r>
            <a:endParaRPr sz="2000">
              <a:latin typeface="Tahoma"/>
              <a:cs typeface="Tahoma"/>
            </a:endParaRPr>
          </a:p>
          <a:p>
            <a:pPr marL="12700" marR="6277">
              <a:lnSpc>
                <a:spcPts val="2414"/>
              </a:lnSpc>
              <a:spcBef>
                <a:spcPts val="1019"/>
              </a:spcBef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 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is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li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k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000" spc="-4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abst</a:t>
            </a:r>
            <a:r>
              <a:rPr sz="20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cla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 c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nnot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stantiated. </a:t>
            </a:r>
            <a:endParaRPr sz="2000">
              <a:latin typeface="Tahoma"/>
              <a:cs typeface="Tahoma"/>
            </a:endParaRPr>
          </a:p>
          <a:p>
            <a:pPr marL="12700" marR="6277">
              <a:lnSpc>
                <a:spcPts val="2414"/>
              </a:lnSpc>
            </a:pP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nt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ces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ter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uited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situa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ions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 which 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our ap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lications </a:t>
            </a:r>
            <a:endParaRPr sz="2000">
              <a:latin typeface="Tahoma"/>
              <a:cs typeface="Tahoma"/>
            </a:endParaRPr>
          </a:p>
          <a:p>
            <a:pPr marL="12700" marR="6277">
              <a:lnSpc>
                <a:spcPts val="2414"/>
              </a:lnSpc>
            </a:pP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equi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 m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po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ibly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un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el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bje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 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ypes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to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ovi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 c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rt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 </a:t>
            </a:r>
            <a:endParaRPr sz="2000">
              <a:latin typeface="Tahoma"/>
              <a:cs typeface="Tahoma"/>
            </a:endParaRPr>
          </a:p>
          <a:p>
            <a:pPr marL="12700" marR="6277">
              <a:lnSpc>
                <a:spcPts val="2414"/>
              </a:lnSpc>
            </a:pP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unc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li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-179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 marR="33287">
              <a:lnSpc>
                <a:spcPct val="100585"/>
              </a:lnSpc>
              <a:spcBef>
                <a:spcPts val="955"/>
              </a:spcBef>
            </a:pP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x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plicitly</a:t>
            </a:r>
            <a:r>
              <a:rPr sz="2000" spc="2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im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lementing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000" spc="-1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 in a cl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as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000" spc="-10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enab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es</a:t>
            </a:r>
            <a:r>
              <a:rPr sz="2000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us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to de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marL="12700" marR="33287">
              <a:lnSpc>
                <a:spcPts val="2285"/>
              </a:lnSpc>
              <a:spcBef>
                <a:spcPts val="114"/>
              </a:spcBef>
            </a:pP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et</a:t>
            </a:r>
            <a:r>
              <a:rPr sz="3000" spc="-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of methods</a:t>
            </a:r>
            <a:r>
              <a:rPr sz="3000" spc="-3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 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-14" baseline="-138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e mand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ry</a:t>
            </a:r>
            <a:r>
              <a:rPr sz="3000" spc="-9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-25" baseline="-1380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000" spc="-2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that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000" spc="-4" baseline="-138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3000" spc="9" baseline="-138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000" spc="4" baseline="-138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000" spc="0" baseline="-138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 marR="33287">
              <a:lnSpc>
                <a:spcPct val="100585"/>
              </a:lnSpc>
              <a:spcBef>
                <a:spcPts val="951"/>
              </a:spcBef>
            </a:pP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nt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ce defini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ion b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gins wi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h the</a:t>
            </a:r>
            <a:r>
              <a:rPr sz="20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spc="-9" dirty="0" smtClean="0">
                <a:solidFill>
                  <a:srgbClr val="40528F"/>
                </a:solidFill>
                <a:latin typeface="Tahoma"/>
                <a:cs typeface="Tahoma"/>
              </a:rPr>
              <a:t>k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ey</a:t>
            </a:r>
            <a:r>
              <a:rPr sz="2000" spc="4" dirty="0" smtClean="0">
                <a:solidFill>
                  <a:srgbClr val="40528F"/>
                </a:solidFill>
                <a:latin typeface="Tahoma"/>
                <a:cs typeface="Tahoma"/>
              </a:rPr>
              <a:t>wo</a:t>
            </a:r>
            <a:r>
              <a:rPr sz="20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000" spc="-7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000" b="1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2000" b="1" spc="-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000" b="1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000" b="1" spc="-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000" b="1" spc="0" dirty="0" smtClean="0">
                <a:solidFill>
                  <a:srgbClr val="40528F"/>
                </a:solidFill>
                <a:latin typeface="Tahoma"/>
                <a:cs typeface="Tahoma"/>
              </a:rPr>
              <a:t>face</a:t>
            </a:r>
            <a:r>
              <a:rPr sz="20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30544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3326280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4637174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1640" y="536927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 txBox="1"/>
          <p:nvPr/>
        </p:nvSpPr>
        <p:spPr>
          <a:xfrm>
            <a:off x="3525011" y="1765077"/>
            <a:ext cx="2208276" cy="2657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196">
              <a:lnSpc>
                <a:spcPts val="1455"/>
              </a:lnSpc>
              <a:spcBef>
                <a:spcPts val="72"/>
              </a:spcBef>
            </a:pP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  <a:p>
            <a:pPr marL="15869" marR="1865351" indent="-15869">
              <a:lnSpc>
                <a:spcPts val="1600"/>
              </a:lnSpc>
              <a:spcBef>
                <a:spcPts val="3229"/>
              </a:spcBef>
            </a:pP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also is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89420" y="3368040"/>
            <a:ext cx="1344168" cy="1056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47154" y="3505962"/>
            <a:ext cx="1144524" cy="855218"/>
          </a:xfrm>
          <a:custGeom>
            <a:avLst/>
            <a:gdLst/>
            <a:ahLst/>
            <a:cxnLst/>
            <a:rect l="l" t="t" r="r" b="b"/>
            <a:pathLst>
              <a:path w="1144524" h="855217">
                <a:moveTo>
                  <a:pt x="67818" y="92963"/>
                </a:moveTo>
                <a:lnTo>
                  <a:pt x="51314" y="54257"/>
                </a:lnTo>
                <a:lnTo>
                  <a:pt x="19176" y="28193"/>
                </a:lnTo>
                <a:lnTo>
                  <a:pt x="32512" y="10160"/>
                </a:lnTo>
                <a:lnTo>
                  <a:pt x="41243" y="30638"/>
                </a:lnTo>
                <a:lnTo>
                  <a:pt x="19176" y="28193"/>
                </a:lnTo>
                <a:lnTo>
                  <a:pt x="51314" y="54257"/>
                </a:lnTo>
                <a:lnTo>
                  <a:pt x="1129029" y="855218"/>
                </a:lnTo>
                <a:lnTo>
                  <a:pt x="1144524" y="834389"/>
                </a:lnTo>
                <a:lnTo>
                  <a:pt x="66680" y="33457"/>
                </a:lnTo>
                <a:lnTo>
                  <a:pt x="28321" y="4952"/>
                </a:lnTo>
                <a:lnTo>
                  <a:pt x="12826" y="25653"/>
                </a:lnTo>
                <a:lnTo>
                  <a:pt x="44069" y="103124"/>
                </a:lnTo>
                <a:lnTo>
                  <a:pt x="46863" y="109727"/>
                </a:lnTo>
                <a:lnTo>
                  <a:pt x="54482" y="112775"/>
                </a:lnTo>
                <a:lnTo>
                  <a:pt x="60960" y="109981"/>
                </a:lnTo>
                <a:lnTo>
                  <a:pt x="67564" y="107187"/>
                </a:lnTo>
                <a:lnTo>
                  <a:pt x="70612" y="99567"/>
                </a:lnTo>
                <a:lnTo>
                  <a:pt x="67818" y="92963"/>
                </a:lnTo>
                <a:close/>
              </a:path>
              <a:path w="1144524" h="855217">
                <a:moveTo>
                  <a:pt x="44069" y="103124"/>
                </a:moveTo>
                <a:lnTo>
                  <a:pt x="12826" y="25653"/>
                </a:lnTo>
                <a:lnTo>
                  <a:pt x="28321" y="4952"/>
                </a:lnTo>
                <a:lnTo>
                  <a:pt x="66680" y="33457"/>
                </a:lnTo>
                <a:lnTo>
                  <a:pt x="108585" y="38100"/>
                </a:lnTo>
                <a:lnTo>
                  <a:pt x="115697" y="38988"/>
                </a:lnTo>
                <a:lnTo>
                  <a:pt x="122047" y="33782"/>
                </a:lnTo>
                <a:lnTo>
                  <a:pt x="122936" y="26670"/>
                </a:lnTo>
                <a:lnTo>
                  <a:pt x="123698" y="19558"/>
                </a:lnTo>
                <a:lnTo>
                  <a:pt x="118618" y="13208"/>
                </a:lnTo>
                <a:lnTo>
                  <a:pt x="111505" y="12446"/>
                </a:lnTo>
                <a:lnTo>
                  <a:pt x="0" y="0"/>
                </a:lnTo>
                <a:lnTo>
                  <a:pt x="44069" y="103124"/>
                </a:lnTo>
                <a:close/>
              </a:path>
              <a:path w="1144524" h="855217">
                <a:moveTo>
                  <a:pt x="41243" y="30638"/>
                </a:moveTo>
                <a:lnTo>
                  <a:pt x="32512" y="10160"/>
                </a:lnTo>
                <a:lnTo>
                  <a:pt x="19176" y="28193"/>
                </a:lnTo>
                <a:lnTo>
                  <a:pt x="41243" y="3063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1680" y="3368040"/>
            <a:ext cx="1283207" cy="1056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4733" y="3517011"/>
            <a:ext cx="1063751" cy="854963"/>
          </a:xfrm>
          <a:custGeom>
            <a:avLst/>
            <a:gdLst/>
            <a:ahLst/>
            <a:cxnLst/>
            <a:rect l="l" t="t" r="r" b="b"/>
            <a:pathLst>
              <a:path w="1063751" h="854963">
                <a:moveTo>
                  <a:pt x="1049909" y="0"/>
                </a:moveTo>
                <a:lnTo>
                  <a:pt x="1016327" y="24273"/>
                </a:lnTo>
                <a:lnTo>
                  <a:pt x="1041731" y="20727"/>
                </a:lnTo>
                <a:lnTo>
                  <a:pt x="1063751" y="17652"/>
                </a:lnTo>
                <a:lnTo>
                  <a:pt x="1049909" y="0"/>
                </a:lnTo>
                <a:close/>
              </a:path>
              <a:path w="1063751" h="854963">
                <a:moveTo>
                  <a:pt x="959992" y="19050"/>
                </a:moveTo>
                <a:lnTo>
                  <a:pt x="961009" y="26035"/>
                </a:lnTo>
                <a:lnTo>
                  <a:pt x="967486" y="30987"/>
                </a:lnTo>
                <a:lnTo>
                  <a:pt x="974597" y="30099"/>
                </a:lnTo>
                <a:lnTo>
                  <a:pt x="1016327" y="24273"/>
                </a:lnTo>
                <a:lnTo>
                  <a:pt x="1049909" y="0"/>
                </a:lnTo>
                <a:lnTo>
                  <a:pt x="1063751" y="17652"/>
                </a:lnTo>
                <a:lnTo>
                  <a:pt x="1053972" y="-5334"/>
                </a:lnTo>
                <a:lnTo>
                  <a:pt x="1063751" y="17652"/>
                </a:lnTo>
                <a:lnTo>
                  <a:pt x="1069974" y="14986"/>
                </a:lnTo>
                <a:lnTo>
                  <a:pt x="1082166" y="-11049"/>
                </a:lnTo>
                <a:lnTo>
                  <a:pt x="971041" y="4444"/>
                </a:lnTo>
                <a:lnTo>
                  <a:pt x="963930" y="5334"/>
                </a:lnTo>
                <a:lnTo>
                  <a:pt x="958976" y="11937"/>
                </a:lnTo>
                <a:lnTo>
                  <a:pt x="959992" y="19050"/>
                </a:lnTo>
                <a:close/>
              </a:path>
              <a:path w="1063751" h="854963">
                <a:moveTo>
                  <a:pt x="1032308" y="44609"/>
                </a:moveTo>
                <a:lnTo>
                  <a:pt x="1016888" y="83692"/>
                </a:lnTo>
                <a:lnTo>
                  <a:pt x="1014221" y="90424"/>
                </a:lnTo>
                <a:lnTo>
                  <a:pt x="1017523" y="97916"/>
                </a:lnTo>
                <a:lnTo>
                  <a:pt x="1024127" y="100583"/>
                </a:lnTo>
                <a:lnTo>
                  <a:pt x="1030732" y="103124"/>
                </a:lnTo>
                <a:lnTo>
                  <a:pt x="1038351" y="99949"/>
                </a:lnTo>
                <a:lnTo>
                  <a:pt x="1040891" y="93218"/>
                </a:lnTo>
                <a:lnTo>
                  <a:pt x="1082166" y="-11049"/>
                </a:lnTo>
                <a:lnTo>
                  <a:pt x="1069974" y="14986"/>
                </a:lnTo>
                <a:lnTo>
                  <a:pt x="1063751" y="17652"/>
                </a:lnTo>
                <a:lnTo>
                  <a:pt x="1041731" y="20727"/>
                </a:lnTo>
                <a:lnTo>
                  <a:pt x="1016327" y="24273"/>
                </a:lnTo>
                <a:lnTo>
                  <a:pt x="0" y="823594"/>
                </a:lnTo>
                <a:lnTo>
                  <a:pt x="16001" y="843914"/>
                </a:lnTo>
                <a:lnTo>
                  <a:pt x="1032308" y="4460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37760" y="4311396"/>
            <a:ext cx="1924812" cy="810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76622" y="4350258"/>
            <a:ext cx="1792224" cy="678180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80"/>
                </a:moveTo>
                <a:lnTo>
                  <a:pt x="1792224" y="678180"/>
                </a:lnTo>
                <a:lnTo>
                  <a:pt x="1792224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6622" y="4350258"/>
            <a:ext cx="1792224" cy="678180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80"/>
                </a:moveTo>
                <a:lnTo>
                  <a:pt x="1792224" y="678180"/>
                </a:lnTo>
                <a:lnTo>
                  <a:pt x="1792224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49952" y="4582668"/>
            <a:ext cx="1911096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76622" y="4608576"/>
            <a:ext cx="1791716" cy="25908"/>
          </a:xfrm>
          <a:custGeom>
            <a:avLst/>
            <a:gdLst/>
            <a:ahLst/>
            <a:cxnLst/>
            <a:rect l="l" t="t" r="r" b="b"/>
            <a:pathLst>
              <a:path w="1791716" h="25908">
                <a:moveTo>
                  <a:pt x="0" y="25908"/>
                </a:moveTo>
                <a:lnTo>
                  <a:pt x="1791716" y="25908"/>
                </a:lnTo>
                <a:lnTo>
                  <a:pt x="1791716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6622" y="4608576"/>
            <a:ext cx="1791716" cy="25908"/>
          </a:xfrm>
          <a:custGeom>
            <a:avLst/>
            <a:gdLst/>
            <a:ahLst/>
            <a:cxnLst/>
            <a:rect l="l" t="t" r="r" b="b"/>
            <a:pathLst>
              <a:path w="1791716" h="25908">
                <a:moveTo>
                  <a:pt x="0" y="25908"/>
                </a:moveTo>
                <a:lnTo>
                  <a:pt x="1791716" y="25908"/>
                </a:lnTo>
                <a:lnTo>
                  <a:pt x="1791716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49083" y="4311396"/>
            <a:ext cx="1924812" cy="810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7946" y="4350258"/>
            <a:ext cx="1792224" cy="678180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80"/>
                </a:moveTo>
                <a:lnTo>
                  <a:pt x="1792224" y="678180"/>
                </a:lnTo>
                <a:lnTo>
                  <a:pt x="1792224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7946" y="4350258"/>
            <a:ext cx="1792224" cy="678180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80"/>
                </a:moveTo>
                <a:lnTo>
                  <a:pt x="1792224" y="678180"/>
                </a:lnTo>
                <a:lnTo>
                  <a:pt x="1792224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61276" y="4582668"/>
            <a:ext cx="1911096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87946" y="4608576"/>
            <a:ext cx="1791715" cy="25908"/>
          </a:xfrm>
          <a:custGeom>
            <a:avLst/>
            <a:gdLst/>
            <a:ahLst/>
            <a:cxnLst/>
            <a:rect l="l" t="t" r="r" b="b"/>
            <a:pathLst>
              <a:path w="1791715" h="25908">
                <a:moveTo>
                  <a:pt x="0" y="25908"/>
                </a:moveTo>
                <a:lnTo>
                  <a:pt x="1791715" y="25908"/>
                </a:lnTo>
                <a:lnTo>
                  <a:pt x="179171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7946" y="4608576"/>
            <a:ext cx="1791715" cy="25908"/>
          </a:xfrm>
          <a:custGeom>
            <a:avLst/>
            <a:gdLst/>
            <a:ahLst/>
            <a:cxnLst/>
            <a:rect l="l" t="t" r="r" b="b"/>
            <a:pathLst>
              <a:path w="1791715" h="25908">
                <a:moveTo>
                  <a:pt x="0" y="25908"/>
                </a:moveTo>
                <a:lnTo>
                  <a:pt x="1791715" y="25908"/>
                </a:lnTo>
                <a:lnTo>
                  <a:pt x="179171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2180" y="2788920"/>
            <a:ext cx="1924812" cy="81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51041" y="2827782"/>
            <a:ext cx="1792223" cy="678179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79"/>
                </a:moveTo>
                <a:lnTo>
                  <a:pt x="1792223" y="678179"/>
                </a:lnTo>
                <a:lnTo>
                  <a:pt x="1792223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51041" y="2827782"/>
            <a:ext cx="1792223" cy="678179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79"/>
                </a:moveTo>
                <a:lnTo>
                  <a:pt x="1792223" y="678179"/>
                </a:lnTo>
                <a:lnTo>
                  <a:pt x="1792223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24372" y="3060191"/>
            <a:ext cx="1911096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51041" y="3086100"/>
            <a:ext cx="1791715" cy="25907"/>
          </a:xfrm>
          <a:custGeom>
            <a:avLst/>
            <a:gdLst/>
            <a:ahLst/>
            <a:cxnLst/>
            <a:rect l="l" t="t" r="r" b="b"/>
            <a:pathLst>
              <a:path w="1791716" h="25907">
                <a:moveTo>
                  <a:pt x="0" y="25907"/>
                </a:moveTo>
                <a:lnTo>
                  <a:pt x="1791715" y="25907"/>
                </a:lnTo>
                <a:lnTo>
                  <a:pt x="1791715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51041" y="3086100"/>
            <a:ext cx="1791715" cy="25907"/>
          </a:xfrm>
          <a:custGeom>
            <a:avLst/>
            <a:gdLst/>
            <a:ahLst/>
            <a:cxnLst/>
            <a:rect l="l" t="t" r="r" b="b"/>
            <a:pathLst>
              <a:path w="1791716" h="25907">
                <a:moveTo>
                  <a:pt x="0" y="25907"/>
                </a:moveTo>
                <a:lnTo>
                  <a:pt x="1791715" y="25907"/>
                </a:lnTo>
                <a:lnTo>
                  <a:pt x="1791715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59380" y="4312920"/>
            <a:ext cx="1924812" cy="810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98242" y="4351782"/>
            <a:ext cx="1792224" cy="678180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80"/>
                </a:moveTo>
                <a:lnTo>
                  <a:pt x="1792224" y="678180"/>
                </a:lnTo>
                <a:lnTo>
                  <a:pt x="1792224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98242" y="4351782"/>
            <a:ext cx="1792224" cy="678180"/>
          </a:xfrm>
          <a:custGeom>
            <a:avLst/>
            <a:gdLst/>
            <a:ahLst/>
            <a:cxnLst/>
            <a:rect l="l" t="t" r="r" b="b"/>
            <a:pathLst>
              <a:path w="1792224" h="678179">
                <a:moveTo>
                  <a:pt x="0" y="678180"/>
                </a:moveTo>
                <a:lnTo>
                  <a:pt x="1792224" y="678180"/>
                </a:lnTo>
                <a:lnTo>
                  <a:pt x="1792224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1572" y="4584192"/>
            <a:ext cx="1911096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8242" y="4610100"/>
            <a:ext cx="1791716" cy="25908"/>
          </a:xfrm>
          <a:custGeom>
            <a:avLst/>
            <a:gdLst/>
            <a:ahLst/>
            <a:cxnLst/>
            <a:rect l="l" t="t" r="r" b="b"/>
            <a:pathLst>
              <a:path w="1791716" h="25908">
                <a:moveTo>
                  <a:pt x="0" y="25908"/>
                </a:moveTo>
                <a:lnTo>
                  <a:pt x="1791716" y="25908"/>
                </a:lnTo>
                <a:lnTo>
                  <a:pt x="1791716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98242" y="4610100"/>
            <a:ext cx="1791716" cy="25908"/>
          </a:xfrm>
          <a:custGeom>
            <a:avLst/>
            <a:gdLst/>
            <a:ahLst/>
            <a:cxnLst/>
            <a:rect l="l" t="t" r="r" b="b"/>
            <a:pathLst>
              <a:path w="1791716" h="25908">
                <a:moveTo>
                  <a:pt x="0" y="25908"/>
                </a:moveTo>
                <a:lnTo>
                  <a:pt x="1791716" y="25908"/>
                </a:lnTo>
                <a:lnTo>
                  <a:pt x="1791716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40580" y="1339596"/>
            <a:ext cx="1924812" cy="733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9442" y="1378457"/>
            <a:ext cx="1792224" cy="600456"/>
          </a:xfrm>
          <a:custGeom>
            <a:avLst/>
            <a:gdLst/>
            <a:ahLst/>
            <a:cxnLst/>
            <a:rect l="l" t="t" r="r" b="b"/>
            <a:pathLst>
              <a:path w="1792224" h="600456">
                <a:moveTo>
                  <a:pt x="0" y="600456"/>
                </a:moveTo>
                <a:lnTo>
                  <a:pt x="1792224" y="600456"/>
                </a:lnTo>
                <a:lnTo>
                  <a:pt x="17922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9442" y="1378457"/>
            <a:ext cx="1792224" cy="600456"/>
          </a:xfrm>
          <a:custGeom>
            <a:avLst/>
            <a:gdLst/>
            <a:ahLst/>
            <a:cxnLst/>
            <a:rect l="l" t="t" r="r" b="b"/>
            <a:pathLst>
              <a:path w="1792224" h="600456">
                <a:moveTo>
                  <a:pt x="0" y="600456"/>
                </a:moveTo>
                <a:lnTo>
                  <a:pt x="1792224" y="600456"/>
                </a:lnTo>
                <a:lnTo>
                  <a:pt x="1792224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52772" y="1610867"/>
            <a:ext cx="1911096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9442" y="1636776"/>
            <a:ext cx="1791716" cy="25907"/>
          </a:xfrm>
          <a:custGeom>
            <a:avLst/>
            <a:gdLst/>
            <a:ahLst/>
            <a:cxnLst/>
            <a:rect l="l" t="t" r="r" b="b"/>
            <a:pathLst>
              <a:path w="1791716" h="25907">
                <a:moveTo>
                  <a:pt x="0" y="25907"/>
                </a:moveTo>
                <a:lnTo>
                  <a:pt x="1791716" y="25907"/>
                </a:lnTo>
                <a:lnTo>
                  <a:pt x="1791716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9442" y="1636776"/>
            <a:ext cx="1791716" cy="25907"/>
          </a:xfrm>
          <a:custGeom>
            <a:avLst/>
            <a:gdLst/>
            <a:ahLst/>
            <a:cxnLst/>
            <a:rect l="l" t="t" r="r" b="b"/>
            <a:pathLst>
              <a:path w="1791716" h="25907">
                <a:moveTo>
                  <a:pt x="0" y="25907"/>
                </a:moveTo>
                <a:lnTo>
                  <a:pt x="1791716" y="25907"/>
                </a:lnTo>
                <a:lnTo>
                  <a:pt x="1791716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41776" y="1840992"/>
            <a:ext cx="2191512" cy="2581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84448" y="1978914"/>
            <a:ext cx="1991105" cy="39418"/>
          </a:xfrm>
          <a:custGeom>
            <a:avLst/>
            <a:gdLst/>
            <a:ahLst/>
            <a:cxnLst/>
            <a:rect l="l" t="t" r="r" b="b"/>
            <a:pathLst>
              <a:path w="1991105" h="39418">
                <a:moveTo>
                  <a:pt x="1979040" y="31876"/>
                </a:moveTo>
                <a:lnTo>
                  <a:pt x="1961896" y="17525"/>
                </a:lnTo>
                <a:lnTo>
                  <a:pt x="1958200" y="39418"/>
                </a:lnTo>
                <a:lnTo>
                  <a:pt x="1979040" y="31876"/>
                </a:lnTo>
                <a:close/>
              </a:path>
              <a:path w="1991105" h="39418">
                <a:moveTo>
                  <a:pt x="1950465" y="120014"/>
                </a:moveTo>
                <a:lnTo>
                  <a:pt x="1957451" y="121158"/>
                </a:lnTo>
                <a:lnTo>
                  <a:pt x="1964563" y="122427"/>
                </a:lnTo>
                <a:lnTo>
                  <a:pt x="1971293" y="117601"/>
                </a:lnTo>
                <a:lnTo>
                  <a:pt x="1984628" y="27939"/>
                </a:lnTo>
                <a:lnTo>
                  <a:pt x="1964689" y="11430"/>
                </a:lnTo>
                <a:lnTo>
                  <a:pt x="1887727" y="64897"/>
                </a:lnTo>
                <a:lnTo>
                  <a:pt x="1894459" y="62484"/>
                </a:lnTo>
                <a:lnTo>
                  <a:pt x="1934022" y="48167"/>
                </a:lnTo>
                <a:lnTo>
                  <a:pt x="0" y="2364994"/>
                </a:lnTo>
                <a:lnTo>
                  <a:pt x="19812" y="2381504"/>
                </a:lnTo>
                <a:lnTo>
                  <a:pt x="1953930" y="64712"/>
                </a:lnTo>
                <a:lnTo>
                  <a:pt x="1979040" y="31876"/>
                </a:lnTo>
                <a:lnTo>
                  <a:pt x="1958200" y="39418"/>
                </a:lnTo>
                <a:lnTo>
                  <a:pt x="1961896" y="17525"/>
                </a:lnTo>
                <a:lnTo>
                  <a:pt x="1979040" y="31876"/>
                </a:lnTo>
                <a:lnTo>
                  <a:pt x="1953930" y="64712"/>
                </a:lnTo>
                <a:lnTo>
                  <a:pt x="1946910" y="106299"/>
                </a:lnTo>
                <a:lnTo>
                  <a:pt x="1945639" y="113284"/>
                </a:lnTo>
                <a:lnTo>
                  <a:pt x="1950465" y="120014"/>
                </a:lnTo>
                <a:close/>
              </a:path>
              <a:path w="1991105" h="39418">
                <a:moveTo>
                  <a:pt x="1880362" y="61468"/>
                </a:moveTo>
                <a:lnTo>
                  <a:pt x="1887727" y="64897"/>
                </a:lnTo>
                <a:lnTo>
                  <a:pt x="1964689" y="11430"/>
                </a:lnTo>
                <a:lnTo>
                  <a:pt x="1984628" y="27939"/>
                </a:lnTo>
                <a:lnTo>
                  <a:pt x="1971293" y="117601"/>
                </a:lnTo>
                <a:lnTo>
                  <a:pt x="1972437" y="110616"/>
                </a:lnTo>
                <a:lnTo>
                  <a:pt x="1991105" y="0"/>
                </a:lnTo>
                <a:lnTo>
                  <a:pt x="1885696" y="38100"/>
                </a:lnTo>
                <a:lnTo>
                  <a:pt x="1878964" y="40512"/>
                </a:lnTo>
                <a:lnTo>
                  <a:pt x="1875409" y="48006"/>
                </a:lnTo>
                <a:lnTo>
                  <a:pt x="1877822" y="54737"/>
                </a:lnTo>
                <a:lnTo>
                  <a:pt x="1880362" y="6146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17820" y="1840992"/>
            <a:ext cx="1578864" cy="1060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75554" y="1978914"/>
            <a:ext cx="1378457" cy="860298"/>
          </a:xfrm>
          <a:custGeom>
            <a:avLst/>
            <a:gdLst/>
            <a:ahLst/>
            <a:cxnLst/>
            <a:rect l="l" t="t" r="r" b="b"/>
            <a:pathLst>
              <a:path w="1378457" h="860298">
                <a:moveTo>
                  <a:pt x="21462" y="26415"/>
                </a:moveTo>
                <a:lnTo>
                  <a:pt x="55755" y="49756"/>
                </a:lnTo>
                <a:lnTo>
                  <a:pt x="1364742" y="860298"/>
                </a:lnTo>
                <a:lnTo>
                  <a:pt x="1378457" y="838200"/>
                </a:lnTo>
                <a:lnTo>
                  <a:pt x="69213" y="27697"/>
                </a:lnTo>
                <a:lnTo>
                  <a:pt x="28575" y="2539"/>
                </a:lnTo>
                <a:lnTo>
                  <a:pt x="14986" y="24511"/>
                </a:lnTo>
                <a:lnTo>
                  <a:pt x="52578" y="99060"/>
                </a:lnTo>
                <a:lnTo>
                  <a:pt x="55880" y="105410"/>
                </a:lnTo>
                <a:lnTo>
                  <a:pt x="63754" y="107823"/>
                </a:lnTo>
                <a:lnTo>
                  <a:pt x="70104" y="104394"/>
                </a:lnTo>
                <a:lnTo>
                  <a:pt x="76454" y="101091"/>
                </a:lnTo>
                <a:lnTo>
                  <a:pt x="78867" y="93218"/>
                </a:lnTo>
                <a:lnTo>
                  <a:pt x="75437" y="86868"/>
                </a:lnTo>
                <a:lnTo>
                  <a:pt x="55755" y="49756"/>
                </a:lnTo>
                <a:lnTo>
                  <a:pt x="21462" y="26415"/>
                </a:lnTo>
                <a:lnTo>
                  <a:pt x="33274" y="7365"/>
                </a:lnTo>
                <a:lnTo>
                  <a:pt x="43693" y="27012"/>
                </a:lnTo>
                <a:lnTo>
                  <a:pt x="21462" y="26415"/>
                </a:lnTo>
                <a:close/>
              </a:path>
              <a:path w="1378457" h="860298">
                <a:moveTo>
                  <a:pt x="52578" y="99060"/>
                </a:moveTo>
                <a:lnTo>
                  <a:pt x="14986" y="24511"/>
                </a:lnTo>
                <a:lnTo>
                  <a:pt x="28575" y="2539"/>
                </a:lnTo>
                <a:lnTo>
                  <a:pt x="69213" y="27697"/>
                </a:lnTo>
                <a:lnTo>
                  <a:pt x="111379" y="28828"/>
                </a:lnTo>
                <a:lnTo>
                  <a:pt x="118618" y="28956"/>
                </a:lnTo>
                <a:lnTo>
                  <a:pt x="124460" y="23368"/>
                </a:lnTo>
                <a:lnTo>
                  <a:pt x="124713" y="16256"/>
                </a:lnTo>
                <a:lnTo>
                  <a:pt x="124841" y="9016"/>
                </a:lnTo>
                <a:lnTo>
                  <a:pt x="119253" y="3048"/>
                </a:lnTo>
                <a:lnTo>
                  <a:pt x="112141" y="2921"/>
                </a:lnTo>
                <a:lnTo>
                  <a:pt x="0" y="0"/>
                </a:lnTo>
                <a:lnTo>
                  <a:pt x="52578" y="99060"/>
                </a:lnTo>
                <a:close/>
              </a:path>
              <a:path w="1378457" h="860298">
                <a:moveTo>
                  <a:pt x="43693" y="27012"/>
                </a:moveTo>
                <a:lnTo>
                  <a:pt x="33274" y="7365"/>
                </a:lnTo>
                <a:lnTo>
                  <a:pt x="21462" y="26415"/>
                </a:lnTo>
                <a:lnTo>
                  <a:pt x="43693" y="27012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1476" y="5530596"/>
            <a:ext cx="1924812" cy="7330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0338" y="5569458"/>
            <a:ext cx="1792223" cy="600456"/>
          </a:xfrm>
          <a:custGeom>
            <a:avLst/>
            <a:gdLst/>
            <a:ahLst/>
            <a:cxnLst/>
            <a:rect l="l" t="t" r="r" b="b"/>
            <a:pathLst>
              <a:path w="1792223" h="600456">
                <a:moveTo>
                  <a:pt x="0" y="600456"/>
                </a:moveTo>
                <a:lnTo>
                  <a:pt x="1792223" y="600456"/>
                </a:lnTo>
                <a:lnTo>
                  <a:pt x="1792223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0338" y="5569458"/>
            <a:ext cx="1792223" cy="600456"/>
          </a:xfrm>
          <a:custGeom>
            <a:avLst/>
            <a:gdLst/>
            <a:ahLst/>
            <a:cxnLst/>
            <a:rect l="l" t="t" r="r" b="b"/>
            <a:pathLst>
              <a:path w="1792223" h="600456">
                <a:moveTo>
                  <a:pt x="0" y="600456"/>
                </a:moveTo>
                <a:lnTo>
                  <a:pt x="1792223" y="600456"/>
                </a:lnTo>
                <a:lnTo>
                  <a:pt x="1792223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25908">
            <a:solidFill>
              <a:srgbClr val="00366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3668" y="5801868"/>
            <a:ext cx="1911095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0338" y="5827776"/>
            <a:ext cx="1791715" cy="25907"/>
          </a:xfrm>
          <a:custGeom>
            <a:avLst/>
            <a:gdLst/>
            <a:ahLst/>
            <a:cxnLst/>
            <a:rect l="l" t="t" r="r" b="b"/>
            <a:pathLst>
              <a:path w="1791715" h="25907">
                <a:moveTo>
                  <a:pt x="0" y="25908"/>
                </a:moveTo>
                <a:lnTo>
                  <a:pt x="1791715" y="25908"/>
                </a:lnTo>
                <a:lnTo>
                  <a:pt x="179171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0338" y="5827776"/>
            <a:ext cx="1791715" cy="25907"/>
          </a:xfrm>
          <a:custGeom>
            <a:avLst/>
            <a:gdLst/>
            <a:ahLst/>
            <a:cxnLst/>
            <a:rect l="l" t="t" r="r" b="b"/>
            <a:pathLst>
              <a:path w="1791715" h="25907">
                <a:moveTo>
                  <a:pt x="0" y="25908"/>
                </a:moveTo>
                <a:lnTo>
                  <a:pt x="1791715" y="25908"/>
                </a:lnTo>
                <a:lnTo>
                  <a:pt x="179171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2191" y="393097"/>
            <a:ext cx="1987408" cy="712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Interfa</a:t>
            </a:r>
            <a:r>
              <a:rPr sz="3200" b="1" spc="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  <a:p>
            <a:pPr marL="12700" marR="61036">
              <a:lnSpc>
                <a:spcPts val="2160"/>
              </a:lnSpc>
            </a:pPr>
            <a:r>
              <a:rPr sz="2700" b="1" spc="0" baseline="-1534" dirty="0" smtClean="0">
                <a:solidFill>
                  <a:srgbClr val="40528F"/>
                </a:solidFill>
                <a:latin typeface="Tahoma"/>
                <a:cs typeface="Tahoma"/>
              </a:rPr>
              <a:t>Example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533" y="1350304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40528F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45" y="1346993"/>
            <a:ext cx="3275194" cy="811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-3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nd ball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int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 u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12700" marR="316924">
              <a:lnSpc>
                <a:spcPts val="1600"/>
              </a:lnSpc>
              <a:spcBef>
                <a:spcPts val="27"/>
              </a:spcBef>
            </a:pP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writ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ngs,</a:t>
            </a:r>
            <a:r>
              <a:rPr sz="1400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 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lated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iti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s. 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uld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bst</a:t>
            </a:r>
            <a:r>
              <a:rPr sz="1400" spc="-25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class 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o 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ese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tities?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533" y="2364145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40528F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045" y="2360834"/>
            <a:ext cx="2849760" cy="811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926" algn="just">
              <a:lnSpc>
                <a:spcPts val="1555"/>
              </a:lnSpc>
              <a:spcBef>
                <a:spcPts val="77"/>
              </a:spcBef>
            </a:pPr>
            <a:r>
              <a:rPr sz="1400" spc="-39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write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ing p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but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we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ts val="1600"/>
              </a:lnSpc>
              <a:spcBef>
                <a:spcPts val="27"/>
              </a:spcBef>
            </a:pP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write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th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ch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l.</a:t>
            </a:r>
            <a:r>
              <a:rPr sz="14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v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he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wh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 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1400" spc="-1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vi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tw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4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 ch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1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ha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1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be 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bst</a:t>
            </a:r>
            <a:r>
              <a:rPr sz="1400" spc="-25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400" spc="-4" dirty="0" smtClean="0">
                <a:solidFill>
                  <a:srgbClr val="40528F"/>
                </a:solidFill>
                <a:latin typeface="Tahoma"/>
                <a:cs typeface="Tahoma"/>
              </a:rPr>
              <a:t>a</a:t>
            </a:r>
            <a:r>
              <a:rPr sz="1400" spc="0" dirty="0" smtClean="0">
                <a:solidFill>
                  <a:srgbClr val="40528F"/>
                </a:solidFill>
                <a:latin typeface="Tahoma"/>
                <a:cs typeface="Tahoma"/>
              </a:rPr>
              <a:t>cted?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0338" y="5569458"/>
            <a:ext cx="1792223" cy="271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2930" marR="635537" algn="ctr">
              <a:lnSpc>
                <a:spcPct val="100585"/>
              </a:lnSpc>
              <a:spcBef>
                <a:spcPts val="300"/>
              </a:spcBef>
            </a:pP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ers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0338" y="5840730"/>
            <a:ext cx="1792223" cy="329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67">
              <a:lnSpc>
                <a:spcPct val="100585"/>
              </a:lnSpc>
              <a:spcBef>
                <a:spcPts val="409"/>
              </a:spcBef>
            </a:pPr>
            <a:r>
              <a:rPr sz="1000" spc="4" dirty="0" smtClean="0">
                <a:latin typeface="Tahoma"/>
                <a:cs typeface="Tahoma"/>
              </a:rPr>
              <a:t>w</a:t>
            </a:r>
            <a:r>
              <a:rPr sz="1000" spc="0" dirty="0" smtClean="0">
                <a:latin typeface="Tahoma"/>
                <a:cs typeface="Tahoma"/>
              </a:rPr>
              <a:t>ri</a:t>
            </a:r>
            <a:r>
              <a:rPr sz="1000" spc="4" dirty="0" smtClean="0">
                <a:latin typeface="Tahoma"/>
                <a:cs typeface="Tahoma"/>
              </a:rPr>
              <a:t>te(</a:t>
            </a:r>
            <a:r>
              <a:rPr sz="1000" spc="0" dirty="0" smtClean="0">
                <a:latin typeface="Tahoma"/>
                <a:cs typeface="Tahoma"/>
              </a:rPr>
              <a:t>IW</a:t>
            </a:r>
            <a:r>
              <a:rPr sz="1000" spc="4" dirty="0" smtClean="0">
                <a:latin typeface="Tahoma"/>
                <a:cs typeface="Tahoma"/>
              </a:rPr>
              <a:t>r</a:t>
            </a:r>
            <a:r>
              <a:rPr sz="1000" spc="0" dirty="0" smtClean="0">
                <a:latin typeface="Tahoma"/>
                <a:cs typeface="Tahoma"/>
              </a:rPr>
              <a:t>it</a:t>
            </a:r>
            <a:r>
              <a:rPr sz="1000" spc="4" dirty="0" smtClean="0">
                <a:latin typeface="Tahoma"/>
                <a:cs typeface="Tahoma"/>
              </a:rPr>
              <a:t>a</a:t>
            </a:r>
            <a:r>
              <a:rPr sz="1000" spc="0" dirty="0" smtClean="0">
                <a:latin typeface="Tahoma"/>
                <a:cs typeface="Tahoma"/>
              </a:rPr>
              <a:t>ble</a:t>
            </a:r>
            <a:r>
              <a:rPr sz="1000" spc="-70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i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0" dirty="0" smtClean="0">
                <a:latin typeface="Tahoma"/>
                <a:cs typeface="Tahoma"/>
              </a:rPr>
              <a:t>strum</a:t>
            </a:r>
            <a:r>
              <a:rPr sz="1000" spc="4" dirty="0" smtClean="0">
                <a:latin typeface="Tahoma"/>
                <a:cs typeface="Tahoma"/>
              </a:rPr>
              <a:t>e</a:t>
            </a:r>
            <a:r>
              <a:rPr sz="1000" spc="-4" dirty="0" smtClean="0">
                <a:latin typeface="Tahoma"/>
                <a:cs typeface="Tahoma"/>
              </a:rPr>
              <a:t>n</a:t>
            </a:r>
            <a:r>
              <a:rPr sz="1000" spc="0" dirty="0" smtClean="0">
                <a:latin typeface="Tahoma"/>
                <a:cs typeface="Tahoma"/>
              </a:rPr>
              <a:t>t)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7946" y="4350258"/>
            <a:ext cx="1792224" cy="271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7345">
              <a:lnSpc>
                <a:spcPct val="100585"/>
              </a:lnSpc>
              <a:spcBef>
                <a:spcPts val="300"/>
              </a:spcBef>
            </a:pP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Foun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ain</a:t>
            </a:r>
            <a:r>
              <a:rPr sz="1200" b="1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7946" y="4621530"/>
            <a:ext cx="1792224" cy="40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68">
              <a:lnSpc>
                <a:spcPct val="100585"/>
              </a:lnSpc>
              <a:spcBef>
                <a:spcPts val="175"/>
              </a:spcBef>
            </a:pPr>
            <a:r>
              <a:rPr sz="1000" spc="0" dirty="0" smtClean="0">
                <a:latin typeface="Tahoma"/>
                <a:cs typeface="Tahoma"/>
              </a:rPr>
              <a:t>dr</a:t>
            </a:r>
            <a:r>
              <a:rPr sz="1000" spc="4" dirty="0" smtClean="0">
                <a:latin typeface="Tahoma"/>
                <a:cs typeface="Tahoma"/>
              </a:rPr>
              <a:t>aw</a:t>
            </a:r>
            <a:r>
              <a:rPr sz="1000" spc="0" dirty="0" smtClean="0">
                <a:latin typeface="Tahoma"/>
                <a:cs typeface="Tahoma"/>
              </a:rPr>
              <a:t>()</a:t>
            </a:r>
            <a:endParaRPr sz="1000">
              <a:latin typeface="Tahoma"/>
              <a:cs typeface="Tahoma"/>
            </a:endParaRPr>
          </a:p>
          <a:p>
            <a:pPr marL="61468">
              <a:lnSpc>
                <a:spcPts val="1200"/>
              </a:lnSpc>
              <a:spcBef>
                <a:spcPts val="60"/>
              </a:spcBef>
            </a:pPr>
            <a:r>
              <a:rPr sz="1500" spc="0" baseline="-2761" dirty="0" smtClean="0">
                <a:latin typeface="Tahoma"/>
                <a:cs typeface="Tahoma"/>
              </a:rPr>
              <a:t>ref</a:t>
            </a:r>
            <a:r>
              <a:rPr sz="1500" spc="-4" baseline="-2761" dirty="0" smtClean="0">
                <a:latin typeface="Tahoma"/>
                <a:cs typeface="Tahoma"/>
              </a:rPr>
              <a:t>i</a:t>
            </a:r>
            <a:r>
              <a:rPr sz="1500" spc="0" baseline="-2761" dirty="0" smtClean="0">
                <a:latin typeface="Tahoma"/>
                <a:cs typeface="Tahoma"/>
              </a:rPr>
              <a:t>ll()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622" y="4350258"/>
            <a:ext cx="1792224" cy="271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7344">
              <a:lnSpc>
                <a:spcPct val="100585"/>
              </a:lnSpc>
              <a:spcBef>
                <a:spcPts val="300"/>
              </a:spcBef>
            </a:pP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all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int</a:t>
            </a:r>
            <a:r>
              <a:rPr sz="1200" b="1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6622" y="4621530"/>
            <a:ext cx="1792224" cy="40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67">
              <a:lnSpc>
                <a:spcPct val="100585"/>
              </a:lnSpc>
              <a:spcBef>
                <a:spcPts val="175"/>
              </a:spcBef>
            </a:pPr>
            <a:r>
              <a:rPr sz="1000" spc="0" dirty="0" smtClean="0">
                <a:latin typeface="Tahoma"/>
                <a:cs typeface="Tahoma"/>
              </a:rPr>
              <a:t>dr</a:t>
            </a:r>
            <a:r>
              <a:rPr sz="1000" spc="4" dirty="0" smtClean="0">
                <a:latin typeface="Tahoma"/>
                <a:cs typeface="Tahoma"/>
              </a:rPr>
              <a:t>aw</a:t>
            </a:r>
            <a:r>
              <a:rPr sz="1000" spc="0" dirty="0" smtClean="0">
                <a:latin typeface="Tahoma"/>
                <a:cs typeface="Tahoma"/>
              </a:rPr>
              <a:t>()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242" y="4351782"/>
            <a:ext cx="1792224" cy="271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8032">
              <a:lnSpc>
                <a:spcPct val="100585"/>
              </a:lnSpc>
              <a:spcBef>
                <a:spcPts val="285"/>
              </a:spcBef>
            </a:pP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Cha</a:t>
            </a:r>
            <a:r>
              <a:rPr sz="1200" b="1" spc="-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1200" b="1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1200" b="1" spc="0" dirty="0" smtClean="0">
                <a:solidFill>
                  <a:srgbClr val="40528F"/>
                </a:solidFill>
                <a:latin typeface="Tahoma"/>
                <a:cs typeface="Tahoma"/>
              </a:rPr>
              <a:t>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8242" y="4623054"/>
            <a:ext cx="1792224" cy="406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32">
              <a:lnSpc>
                <a:spcPct val="100585"/>
              </a:lnSpc>
              <a:spcBef>
                <a:spcPts val="175"/>
              </a:spcBef>
            </a:pPr>
            <a:r>
              <a:rPr sz="1000" spc="0" dirty="0" smtClean="0">
                <a:latin typeface="Tahoma"/>
                <a:cs typeface="Tahoma"/>
              </a:rPr>
              <a:t>b</a:t>
            </a:r>
            <a:r>
              <a:rPr sz="1000" spc="-4" dirty="0" smtClean="0">
                <a:latin typeface="Tahoma"/>
                <a:cs typeface="Tahoma"/>
              </a:rPr>
              <a:t>u</a:t>
            </a:r>
            <a:r>
              <a:rPr sz="1000" spc="0" dirty="0" smtClean="0">
                <a:latin typeface="Tahoma"/>
                <a:cs typeface="Tahoma"/>
              </a:rPr>
              <a:t>rn()</a:t>
            </a:r>
            <a:endParaRPr sz="1000">
              <a:latin typeface="Tahoma"/>
              <a:cs typeface="Tahoma"/>
            </a:endParaRPr>
          </a:p>
          <a:p>
            <a:pPr marL="60832">
              <a:lnSpc>
                <a:spcPts val="1200"/>
              </a:lnSpc>
              <a:spcBef>
                <a:spcPts val="60"/>
              </a:spcBef>
            </a:pPr>
            <a:r>
              <a:rPr sz="1500" spc="0" baseline="-2761" dirty="0" smtClean="0">
                <a:latin typeface="Tahoma"/>
                <a:cs typeface="Tahoma"/>
              </a:rPr>
              <a:t>dr</a:t>
            </a:r>
            <a:r>
              <a:rPr sz="1500" spc="4" baseline="-2761" dirty="0" smtClean="0">
                <a:latin typeface="Tahoma"/>
                <a:cs typeface="Tahoma"/>
              </a:rPr>
              <a:t>aw</a:t>
            </a:r>
            <a:r>
              <a:rPr sz="1500" spc="0" baseline="-2761" dirty="0" smtClean="0">
                <a:latin typeface="Tahoma"/>
                <a:cs typeface="Tahoma"/>
              </a:rPr>
              <a:t>()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1042" y="2827782"/>
            <a:ext cx="1792223" cy="27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721" marR="767101" algn="ctr">
              <a:lnSpc>
                <a:spcPct val="100585"/>
              </a:lnSpc>
              <a:spcBef>
                <a:spcPts val="235"/>
              </a:spcBef>
            </a:pP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1250" b="1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042" y="3099054"/>
            <a:ext cx="1792223" cy="40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68" marR="986928">
              <a:lnSpc>
                <a:spcPts val="1200"/>
              </a:lnSpc>
              <a:spcBef>
                <a:spcPts val="270"/>
              </a:spcBef>
            </a:pPr>
            <a:r>
              <a:rPr sz="1000" spc="-4" dirty="0" smtClean="0">
                <a:latin typeface="Tahoma"/>
                <a:cs typeface="Tahoma"/>
              </a:rPr>
              <a:t>c</a:t>
            </a:r>
            <a:r>
              <a:rPr sz="1000" spc="0" dirty="0" smtClean="0">
                <a:latin typeface="Tahoma"/>
                <a:cs typeface="Tahoma"/>
              </a:rPr>
              <a:t>olor</a:t>
            </a:r>
            <a:r>
              <a:rPr sz="1000" spc="-21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:</a:t>
            </a:r>
            <a:r>
              <a:rPr sz="1000" spc="-8" dirty="0" smtClean="0">
                <a:latin typeface="Tahoma"/>
                <a:cs typeface="Tahoma"/>
              </a:rPr>
              <a:t> </a:t>
            </a:r>
            <a:r>
              <a:rPr sz="1000" spc="0" dirty="0" smtClean="0">
                <a:latin typeface="Tahoma"/>
                <a:cs typeface="Tahoma"/>
              </a:rPr>
              <a:t>String dr</a:t>
            </a:r>
            <a:r>
              <a:rPr sz="1000" spc="4" dirty="0" smtClean="0">
                <a:latin typeface="Tahoma"/>
                <a:cs typeface="Tahoma"/>
              </a:rPr>
              <a:t>aw</a:t>
            </a:r>
            <a:r>
              <a:rPr sz="1000" spc="0" dirty="0" smtClean="0">
                <a:latin typeface="Tahoma"/>
                <a:cs typeface="Tahoma"/>
              </a:rPr>
              <a:t>()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442" y="1378457"/>
            <a:ext cx="1792224" cy="271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736">
              <a:lnSpc>
                <a:spcPct val="100585"/>
              </a:lnSpc>
              <a:spcBef>
                <a:spcPts val="245"/>
              </a:spcBef>
            </a:pP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&lt;&lt;</a:t>
            </a:r>
            <a:r>
              <a:rPr sz="1250" b="1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Wr</a:t>
            </a:r>
            <a:r>
              <a:rPr sz="1250" b="1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1250" b="1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ab</a:t>
            </a:r>
            <a:r>
              <a:rPr sz="1250" b="1" spc="-4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1250" b="1" spc="0" dirty="0" smtClean="0">
                <a:solidFill>
                  <a:srgbClr val="40528F"/>
                </a:solidFill>
                <a:latin typeface="Tahoma"/>
                <a:cs typeface="Tahoma"/>
              </a:rPr>
              <a:t>e&gt;&gt;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9442" y="1649729"/>
            <a:ext cx="1792224" cy="329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61087">
              <a:lnSpc>
                <a:spcPct val="100585"/>
              </a:lnSpc>
            </a:pPr>
            <a:r>
              <a:rPr sz="1000" spc="0" dirty="0" smtClean="0">
                <a:latin typeface="Tahoma"/>
                <a:cs typeface="Tahoma"/>
              </a:rPr>
              <a:t>dr</a:t>
            </a:r>
            <a:r>
              <a:rPr sz="1000" spc="4" dirty="0" smtClean="0">
                <a:latin typeface="Tahoma"/>
                <a:cs typeface="Tahoma"/>
              </a:rPr>
              <a:t>aw</a:t>
            </a:r>
            <a:r>
              <a:rPr sz="1000" spc="0" dirty="0" smtClean="0">
                <a:latin typeface="Tahoma"/>
                <a:cs typeface="Tahoma"/>
              </a:rPr>
              <a:t>()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2191" y="530257"/>
            <a:ext cx="488544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When to use Interfa</a:t>
            </a:r>
            <a:r>
              <a:rPr sz="3200" b="1" spc="9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e?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1284818"/>
            <a:ext cx="7776477" cy="3220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485">
              <a:lnSpc>
                <a:spcPts val="2585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Use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ace</a:t>
            </a:r>
            <a:r>
              <a:rPr sz="2400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when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an</a:t>
            </a:r>
            <a:r>
              <a:rPr sz="2400" spc="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imm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ta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le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co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-3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act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is 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ea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l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ly</a:t>
            </a:r>
            <a:endParaRPr sz="2400">
              <a:latin typeface="Tahoma"/>
              <a:cs typeface="Tahoma"/>
            </a:endParaRPr>
          </a:p>
          <a:p>
            <a:pPr marL="12700" marR="42485">
              <a:lnSpc>
                <a:spcPts val="2735"/>
              </a:lnSpc>
              <a:spcBef>
                <a:spcPts val="7"/>
              </a:spcBef>
            </a:pP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ten</a:t>
            </a: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ed.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40"/>
              </a:lnSpc>
              <a:spcBef>
                <a:spcPts val="1251"/>
              </a:spcBef>
            </a:pP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aces a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b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-25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ter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su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ted in situa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ns when </a:t>
            </a:r>
            <a:r>
              <a:rPr sz="2400" spc="-25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r a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pp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licat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ion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eq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ma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y p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ssibly 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un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elated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ob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j</a:t>
            </a:r>
            <a:r>
              <a:rPr sz="24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ct </a:t>
            </a:r>
            <a:r>
              <a:rPr sz="2400" spc="-2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es to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ovi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d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certain </a:t>
            </a:r>
            <a:r>
              <a:rPr sz="24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un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cti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on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ali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-209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42485">
              <a:lnSpc>
                <a:spcPct val="100585"/>
              </a:lnSpc>
              <a:spcBef>
                <a:spcPts val="849"/>
              </a:spcBef>
            </a:pPr>
            <a:r>
              <a:rPr sz="2400" spc="-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er</a:t>
            </a:r>
            <a:r>
              <a:rPr sz="24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ac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s a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be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ter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in situat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in</a:t>
            </a:r>
            <a:r>
              <a:rPr sz="2400" spc="-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which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y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ou do n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12700" marR="42485">
              <a:lnSpc>
                <a:spcPts val="2740"/>
              </a:lnSpc>
              <a:spcBef>
                <a:spcPts val="137"/>
              </a:spcBef>
            </a:pP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eed to</a:t>
            </a:r>
            <a:r>
              <a:rPr sz="3600" spc="-14" baseline="-115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3600" spc="9" baseline="-115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erit im</a:t>
            </a: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p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lemen</a:t>
            </a: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t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ati</a:t>
            </a:r>
            <a:r>
              <a:rPr sz="3600" spc="9" baseline="-115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3600" spc="-34" baseline="-115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3600" spc="-19" baseline="-115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3600" spc="4" baseline="-1150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3600" spc="-14" baseline="-1150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a base clas</a:t>
            </a:r>
            <a:r>
              <a:rPr sz="3600" spc="-14" baseline="-1150" dirty="0" smtClean="0">
                <a:solidFill>
                  <a:srgbClr val="40528F"/>
                </a:solidFill>
                <a:latin typeface="Tahoma"/>
                <a:cs typeface="Tahoma"/>
              </a:rPr>
              <a:t>s</a:t>
            </a:r>
            <a:r>
              <a:rPr sz="3600" spc="0" baseline="-115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42485">
              <a:lnSpc>
                <a:spcPct val="100585"/>
              </a:lnSpc>
              <a:spcBef>
                <a:spcPts val="902"/>
              </a:spcBef>
            </a:pP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Inter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aces can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be 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sed </a:t>
            </a:r>
            <a:r>
              <a:rPr sz="2400" spc="-25" dirty="0" smtClean="0">
                <a:solidFill>
                  <a:srgbClr val="40528F"/>
                </a:solidFill>
                <a:latin typeface="Tahoma"/>
                <a:cs typeface="Tahoma"/>
              </a:rPr>
              <a:t>f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o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r</a:t>
            </a:r>
            <a:r>
              <a:rPr sz="2400" spc="-1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m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u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lt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ip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le</a:t>
            </a:r>
            <a:r>
              <a:rPr sz="2400" spc="-14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i</a:t>
            </a:r>
            <a:r>
              <a:rPr sz="2400" spc="9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h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erita</a:t>
            </a:r>
            <a:r>
              <a:rPr sz="2400" spc="4" dirty="0" smtClean="0">
                <a:solidFill>
                  <a:srgbClr val="40528F"/>
                </a:solidFill>
                <a:latin typeface="Tahoma"/>
                <a:cs typeface="Tahoma"/>
              </a:rPr>
              <a:t>n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c</a:t>
            </a:r>
            <a:r>
              <a:rPr sz="2400" spc="-4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2400" spc="0" dirty="0" smtClean="0">
                <a:solidFill>
                  <a:srgbClr val="40528F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2904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13820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332772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4500" y="418061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2E622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81000" y="1371600"/>
            <a:ext cx="2209800" cy="351789"/>
          </a:xfrm>
          <a:custGeom>
            <a:avLst/>
            <a:gdLst/>
            <a:ahLst/>
            <a:cxnLst/>
            <a:rect l="l" t="t" r="r" b="b"/>
            <a:pathLst>
              <a:path w="2209800" h="351789">
                <a:moveTo>
                  <a:pt x="0" y="351789"/>
                </a:moveTo>
                <a:lnTo>
                  <a:pt x="2209800" y="351789"/>
                </a:lnTo>
                <a:lnTo>
                  <a:pt x="2209800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1371600"/>
            <a:ext cx="3276600" cy="351789"/>
          </a:xfrm>
          <a:custGeom>
            <a:avLst/>
            <a:gdLst/>
            <a:ahLst/>
            <a:cxnLst/>
            <a:rect l="l" t="t" r="r" b="b"/>
            <a:pathLst>
              <a:path w="3276600" h="351789">
                <a:moveTo>
                  <a:pt x="0" y="351789"/>
                </a:moveTo>
                <a:lnTo>
                  <a:pt x="3276600" y="351789"/>
                </a:lnTo>
                <a:lnTo>
                  <a:pt x="3276600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7400" y="1371600"/>
            <a:ext cx="2743200" cy="351789"/>
          </a:xfrm>
          <a:custGeom>
            <a:avLst/>
            <a:gdLst/>
            <a:ahLst/>
            <a:cxnLst/>
            <a:rect l="l" t="t" r="r" b="b"/>
            <a:pathLst>
              <a:path w="2743200" h="351789">
                <a:moveTo>
                  <a:pt x="0" y="351789"/>
                </a:moveTo>
                <a:lnTo>
                  <a:pt x="2743200" y="351789"/>
                </a:lnTo>
                <a:lnTo>
                  <a:pt x="2743200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0036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" y="1723389"/>
            <a:ext cx="2209800" cy="518160"/>
          </a:xfrm>
          <a:custGeom>
            <a:avLst/>
            <a:gdLst/>
            <a:ahLst/>
            <a:cxnLst/>
            <a:rect l="l" t="t" r="r" b="b"/>
            <a:pathLst>
              <a:path w="2209800" h="518160">
                <a:moveTo>
                  <a:pt x="0" y="518160"/>
                </a:moveTo>
                <a:lnTo>
                  <a:pt x="2209800" y="518160"/>
                </a:lnTo>
                <a:lnTo>
                  <a:pt x="22098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1723389"/>
            <a:ext cx="3276600" cy="518160"/>
          </a:xfrm>
          <a:custGeom>
            <a:avLst/>
            <a:gdLst/>
            <a:ahLst/>
            <a:cxnLst/>
            <a:rect l="l" t="t" r="r" b="b"/>
            <a:pathLst>
              <a:path w="3276600" h="518160">
                <a:moveTo>
                  <a:pt x="0" y="518160"/>
                </a:moveTo>
                <a:lnTo>
                  <a:pt x="3276600" y="518160"/>
                </a:lnTo>
                <a:lnTo>
                  <a:pt x="32766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7400" y="1723389"/>
            <a:ext cx="2743200" cy="518160"/>
          </a:xfrm>
          <a:custGeom>
            <a:avLst/>
            <a:gdLst/>
            <a:ahLst/>
            <a:cxnLst/>
            <a:rect l="l" t="t" r="r" b="b"/>
            <a:pathLst>
              <a:path w="2743200" h="518160">
                <a:moveTo>
                  <a:pt x="0" y="518160"/>
                </a:moveTo>
                <a:lnTo>
                  <a:pt x="2743200" y="518160"/>
                </a:lnTo>
                <a:lnTo>
                  <a:pt x="274320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2241550"/>
            <a:ext cx="2209800" cy="944879"/>
          </a:xfrm>
          <a:custGeom>
            <a:avLst/>
            <a:gdLst/>
            <a:ahLst/>
            <a:cxnLst/>
            <a:rect l="l" t="t" r="r" b="b"/>
            <a:pathLst>
              <a:path w="2209800" h="944879">
                <a:moveTo>
                  <a:pt x="0" y="944879"/>
                </a:moveTo>
                <a:lnTo>
                  <a:pt x="2209800" y="944879"/>
                </a:lnTo>
                <a:lnTo>
                  <a:pt x="2209800" y="0"/>
                </a:lnTo>
                <a:lnTo>
                  <a:pt x="0" y="0"/>
                </a:lnTo>
                <a:lnTo>
                  <a:pt x="0" y="944879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800" y="2241550"/>
            <a:ext cx="3276600" cy="944879"/>
          </a:xfrm>
          <a:custGeom>
            <a:avLst/>
            <a:gdLst/>
            <a:ahLst/>
            <a:cxnLst/>
            <a:rect l="l" t="t" r="r" b="b"/>
            <a:pathLst>
              <a:path w="3276600" h="944879">
                <a:moveTo>
                  <a:pt x="0" y="944879"/>
                </a:moveTo>
                <a:lnTo>
                  <a:pt x="3276600" y="944879"/>
                </a:lnTo>
                <a:lnTo>
                  <a:pt x="3276600" y="0"/>
                </a:lnTo>
                <a:lnTo>
                  <a:pt x="0" y="0"/>
                </a:lnTo>
                <a:lnTo>
                  <a:pt x="0" y="944879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2241550"/>
            <a:ext cx="2743200" cy="944879"/>
          </a:xfrm>
          <a:custGeom>
            <a:avLst/>
            <a:gdLst/>
            <a:ahLst/>
            <a:cxnLst/>
            <a:rect l="l" t="t" r="r" b="b"/>
            <a:pathLst>
              <a:path w="2743200" h="944879">
                <a:moveTo>
                  <a:pt x="0" y="944879"/>
                </a:moveTo>
                <a:lnTo>
                  <a:pt x="2743200" y="944879"/>
                </a:lnTo>
                <a:lnTo>
                  <a:pt x="2743200" y="0"/>
                </a:lnTo>
                <a:lnTo>
                  <a:pt x="0" y="0"/>
                </a:lnTo>
                <a:lnTo>
                  <a:pt x="0" y="944879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" y="3186429"/>
            <a:ext cx="2209800" cy="731520"/>
          </a:xfrm>
          <a:custGeom>
            <a:avLst/>
            <a:gdLst/>
            <a:ahLst/>
            <a:cxnLst/>
            <a:rect l="l" t="t" r="r" b="b"/>
            <a:pathLst>
              <a:path w="2209800" h="731520">
                <a:moveTo>
                  <a:pt x="0" y="731520"/>
                </a:moveTo>
                <a:lnTo>
                  <a:pt x="2209800" y="731520"/>
                </a:lnTo>
                <a:lnTo>
                  <a:pt x="22098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0800" y="3186429"/>
            <a:ext cx="3276600" cy="731520"/>
          </a:xfrm>
          <a:custGeom>
            <a:avLst/>
            <a:gdLst/>
            <a:ahLst/>
            <a:cxnLst/>
            <a:rect l="l" t="t" r="r" b="b"/>
            <a:pathLst>
              <a:path w="3276600" h="731520">
                <a:moveTo>
                  <a:pt x="0" y="731520"/>
                </a:moveTo>
                <a:lnTo>
                  <a:pt x="3276600" y="731520"/>
                </a:lnTo>
                <a:lnTo>
                  <a:pt x="32766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7400" y="3186429"/>
            <a:ext cx="2743200" cy="731520"/>
          </a:xfrm>
          <a:custGeom>
            <a:avLst/>
            <a:gdLst/>
            <a:ahLst/>
            <a:cxnLst/>
            <a:rect l="l" t="t" r="r" b="b"/>
            <a:pathLst>
              <a:path w="2743200" h="731520">
                <a:moveTo>
                  <a:pt x="0" y="731520"/>
                </a:moveTo>
                <a:lnTo>
                  <a:pt x="2743200" y="731520"/>
                </a:lnTo>
                <a:lnTo>
                  <a:pt x="27432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3917950"/>
            <a:ext cx="2209800" cy="944880"/>
          </a:xfrm>
          <a:custGeom>
            <a:avLst/>
            <a:gdLst/>
            <a:ahLst/>
            <a:cxnLst/>
            <a:rect l="l" t="t" r="r" b="b"/>
            <a:pathLst>
              <a:path w="2209800" h="944879">
                <a:moveTo>
                  <a:pt x="0" y="944880"/>
                </a:moveTo>
                <a:lnTo>
                  <a:pt x="2209800" y="944880"/>
                </a:lnTo>
                <a:lnTo>
                  <a:pt x="2209800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0800" y="3917950"/>
            <a:ext cx="3276600" cy="944880"/>
          </a:xfrm>
          <a:custGeom>
            <a:avLst/>
            <a:gdLst/>
            <a:ahLst/>
            <a:cxnLst/>
            <a:rect l="l" t="t" r="r" b="b"/>
            <a:pathLst>
              <a:path w="3276600" h="944879">
                <a:moveTo>
                  <a:pt x="0" y="944880"/>
                </a:moveTo>
                <a:lnTo>
                  <a:pt x="3276600" y="944880"/>
                </a:lnTo>
                <a:lnTo>
                  <a:pt x="3276600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3917950"/>
            <a:ext cx="2743200" cy="944880"/>
          </a:xfrm>
          <a:custGeom>
            <a:avLst/>
            <a:gdLst/>
            <a:ahLst/>
            <a:cxnLst/>
            <a:rect l="l" t="t" r="r" b="b"/>
            <a:pathLst>
              <a:path w="2743200" h="944879">
                <a:moveTo>
                  <a:pt x="0" y="944880"/>
                </a:moveTo>
                <a:lnTo>
                  <a:pt x="2743200" y="944880"/>
                </a:lnTo>
                <a:lnTo>
                  <a:pt x="2743200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F7F8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00" y="4862830"/>
            <a:ext cx="2209800" cy="944880"/>
          </a:xfrm>
          <a:custGeom>
            <a:avLst/>
            <a:gdLst/>
            <a:ahLst/>
            <a:cxnLst/>
            <a:rect l="l" t="t" r="r" b="b"/>
            <a:pathLst>
              <a:path w="2209800" h="944880">
                <a:moveTo>
                  <a:pt x="0" y="944880"/>
                </a:moveTo>
                <a:lnTo>
                  <a:pt x="2209800" y="944880"/>
                </a:lnTo>
                <a:lnTo>
                  <a:pt x="2209800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0800" y="4862830"/>
            <a:ext cx="3276600" cy="944880"/>
          </a:xfrm>
          <a:custGeom>
            <a:avLst/>
            <a:gdLst/>
            <a:ahLst/>
            <a:cxnLst/>
            <a:rect l="l" t="t" r="r" b="b"/>
            <a:pathLst>
              <a:path w="3276600" h="944880">
                <a:moveTo>
                  <a:pt x="0" y="944880"/>
                </a:moveTo>
                <a:lnTo>
                  <a:pt x="3276600" y="944880"/>
                </a:lnTo>
                <a:lnTo>
                  <a:pt x="3276600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7400" y="4862830"/>
            <a:ext cx="2743200" cy="944880"/>
          </a:xfrm>
          <a:custGeom>
            <a:avLst/>
            <a:gdLst/>
            <a:ahLst/>
            <a:cxnLst/>
            <a:rect l="l" t="t" r="r" b="b"/>
            <a:pathLst>
              <a:path w="2743200" h="944880">
                <a:moveTo>
                  <a:pt x="0" y="944880"/>
                </a:moveTo>
                <a:lnTo>
                  <a:pt x="2743200" y="944880"/>
                </a:lnTo>
                <a:lnTo>
                  <a:pt x="2743200" y="0"/>
                </a:lnTo>
                <a:lnTo>
                  <a:pt x="0" y="0"/>
                </a:lnTo>
                <a:lnTo>
                  <a:pt x="0" y="944880"/>
                </a:lnTo>
                <a:close/>
              </a:path>
            </a:pathLst>
          </a:custGeom>
          <a:solidFill>
            <a:srgbClr val="EEF4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191" y="285911"/>
            <a:ext cx="5896081" cy="920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20"/>
              </a:lnSpc>
              <a:spcBef>
                <a:spcPts val="171"/>
              </a:spcBef>
            </a:pP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Difference</a:t>
            </a:r>
            <a:r>
              <a:rPr sz="3200" b="1" spc="-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between</a:t>
            </a:r>
            <a:r>
              <a:rPr sz="3200" b="1" spc="-29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3200" b="1" spc="0" dirty="0" smtClean="0">
                <a:solidFill>
                  <a:srgbClr val="40528F"/>
                </a:solidFill>
                <a:latin typeface="Tahoma"/>
                <a:cs typeface="Tahoma"/>
              </a:rPr>
              <a:t>abstract</a:t>
            </a:r>
            <a:endParaRPr sz="3200">
              <a:latin typeface="Tahoma"/>
              <a:cs typeface="Tahoma"/>
            </a:endParaRPr>
          </a:p>
          <a:p>
            <a:pPr marL="12700" marR="61081">
              <a:lnSpc>
                <a:spcPts val="3829"/>
              </a:lnSpc>
              <a:spcBef>
                <a:spcPts val="20"/>
              </a:spcBef>
            </a:pPr>
            <a:r>
              <a:rPr sz="4800" b="1" spc="0" baseline="-1725" dirty="0" smtClean="0">
                <a:solidFill>
                  <a:srgbClr val="40528F"/>
                </a:solidFill>
                <a:latin typeface="Tahoma"/>
                <a:cs typeface="Tahoma"/>
              </a:rPr>
              <a:t>class</a:t>
            </a:r>
            <a:r>
              <a:rPr sz="4800" b="1" spc="-9" baseline="-1725" dirty="0" smtClean="0">
                <a:solidFill>
                  <a:srgbClr val="40528F"/>
                </a:solidFill>
                <a:latin typeface="Tahoma"/>
                <a:cs typeface="Tahoma"/>
              </a:rPr>
              <a:t> </a:t>
            </a:r>
            <a:r>
              <a:rPr sz="4800" b="1" spc="0" baseline="-1725" dirty="0" smtClean="0">
                <a:solidFill>
                  <a:srgbClr val="40528F"/>
                </a:solidFill>
                <a:latin typeface="Tahoma"/>
                <a:cs typeface="Tahoma"/>
              </a:rPr>
              <a:t>and int</a:t>
            </a:r>
            <a:r>
              <a:rPr sz="4800" b="1" spc="9" baseline="-1725" dirty="0" smtClean="0">
                <a:solidFill>
                  <a:srgbClr val="40528F"/>
                </a:solidFill>
                <a:latin typeface="Tahoma"/>
                <a:cs typeface="Tahoma"/>
              </a:rPr>
              <a:t>e</a:t>
            </a:r>
            <a:r>
              <a:rPr sz="4800" b="1" spc="0" baseline="-1725" dirty="0" smtClean="0">
                <a:solidFill>
                  <a:srgbClr val="40528F"/>
                </a:solidFill>
                <a:latin typeface="Tahoma"/>
                <a:cs typeface="Tahoma"/>
              </a:rPr>
              <a:t>rface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1371600"/>
            <a:ext cx="8229600" cy="351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0">
              <a:lnSpc>
                <a:spcPct val="95825"/>
              </a:lnSpc>
              <a:spcBef>
                <a:spcPts val="405"/>
              </a:spcBef>
            </a:pP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e                              </a:t>
            </a:r>
            <a:r>
              <a:rPr sz="1400" b="1" spc="3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face                                                  </a:t>
            </a:r>
            <a:r>
              <a:rPr sz="1400" b="1" spc="16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bst</a:t>
            </a:r>
            <a:r>
              <a:rPr sz="1400" b="1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1400" b="1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1723390"/>
            <a:ext cx="8229600" cy="518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875" marR="416137" indent="-2210435">
              <a:lnSpc>
                <a:spcPct val="100041"/>
              </a:lnSpc>
              <a:spcBef>
                <a:spcPts val="405"/>
              </a:spcBef>
            </a:pP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ul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iple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nheri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            </a:t>
            </a:r>
            <a:r>
              <a:rPr sz="1400" spc="22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7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ay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eral                </a:t>
            </a:r>
            <a:r>
              <a:rPr sz="1400" spc="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7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may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inh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rit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only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one in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.                                                </a:t>
            </a:r>
            <a:r>
              <a:rPr sz="1400" spc="32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241550"/>
            <a:ext cx="8229600" cy="944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875" marR="260831" indent="-2210435" algn="just">
              <a:lnSpc>
                <a:spcPct val="100041"/>
              </a:lnSpc>
              <a:spcBef>
                <a:spcPts val="405"/>
              </a:spcBef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ault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      </a:t>
            </a:r>
            <a:r>
              <a:rPr sz="1400" spc="37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is purely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ab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-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it              </a:t>
            </a:r>
            <a:r>
              <a:rPr sz="1400" spc="1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 ab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ide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annot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ide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any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ode,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            </a:t>
            </a:r>
            <a:r>
              <a:rPr sz="1400" spc="272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omple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e,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ault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ode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4" dirty="0" smtClean="0">
                <a:latin typeface="Arial"/>
                <a:cs typeface="Arial"/>
              </a:rPr>
              <a:t>d/</a:t>
            </a:r>
            <a:r>
              <a:rPr sz="1400" spc="0" dirty="0" smtClean="0">
                <a:latin typeface="Arial"/>
                <a:cs typeface="Arial"/>
              </a:rPr>
              <a:t>or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ignatur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.                                                 </a:t>
            </a:r>
            <a:r>
              <a:rPr sz="1400" spc="25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ju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ails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hat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 be</a:t>
            </a:r>
            <a:endParaRPr sz="1400">
              <a:latin typeface="Arial"/>
              <a:cs typeface="Arial"/>
            </a:endParaRPr>
          </a:p>
          <a:p>
            <a:pPr marR="1759331" algn="r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186429"/>
            <a:ext cx="8229600" cy="731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875" marR="304517" indent="-2210435">
              <a:lnSpc>
                <a:spcPct val="100041"/>
              </a:lnSpc>
              <a:spcBef>
                <a:spcPts val="409"/>
              </a:spcBef>
            </a:pP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odi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iers                </a:t>
            </a:r>
            <a:r>
              <a:rPr sz="1400" spc="23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annot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ha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             </a:t>
            </a:r>
            <a:r>
              <a:rPr sz="1400" spc="16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 ab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ain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odi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iers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hod,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proper</a:t>
            </a:r>
            <a:r>
              <a:rPr sz="1400" spc="-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ies        </a:t>
            </a:r>
            <a:r>
              <a:rPr sz="1400" spc="27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modi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ie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2301875">
              <a:lnSpc>
                <a:spcPct val="95825"/>
              </a:lnSpc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tc</a:t>
            </a:r>
            <a:r>
              <a:rPr sz="1400" spc="0" dirty="0" smtClean="0">
                <a:latin typeface="Arial"/>
                <a:cs typeface="Arial"/>
              </a:rPr>
              <a:t>.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hing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is a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publi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.      </a:t>
            </a:r>
            <a:r>
              <a:rPr sz="1400" spc="10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me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ho</a:t>
            </a:r>
            <a:r>
              <a:rPr sz="1400" spc="4" dirty="0" smtClean="0">
                <a:latin typeface="Arial"/>
                <a:cs typeface="Arial"/>
              </a:rPr>
              <a:t>ds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ies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tc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3917950"/>
            <a:ext cx="8229600" cy="944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875" marR="62018" indent="-2210435">
              <a:lnSpc>
                <a:spcPct val="100041"/>
              </a:lnSpc>
              <a:spcBef>
                <a:spcPts val="409"/>
              </a:spcBef>
            </a:pP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ore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.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Peripheral            </a:t>
            </a:r>
            <a:r>
              <a:rPr sz="1400" spc="377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are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ine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             </a:t>
            </a:r>
            <a:r>
              <a:rPr sz="1400" spc="36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 ab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ines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 peripheral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abili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ies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4" dirty="0" smtClean="0">
                <a:latin typeface="Arial"/>
                <a:cs typeface="Arial"/>
              </a:rPr>
              <a:t>ss</a:t>
            </a:r>
            <a:r>
              <a:rPr sz="1400" spc="0" dirty="0" smtClean="0">
                <a:latin typeface="Arial"/>
                <a:cs typeface="Arial"/>
              </a:rPr>
              <a:t>.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her      </a:t>
            </a:r>
            <a:r>
              <a:rPr sz="1400" spc="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ide</a:t>
            </a:r>
            <a:r>
              <a:rPr sz="1400" spc="4" dirty="0" smtClean="0">
                <a:latin typeface="Arial"/>
                <a:cs typeface="Arial"/>
              </a:rPr>
              <a:t>nt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 a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ords bo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-75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ehi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an        </a:t>
            </a:r>
            <a:r>
              <a:rPr sz="1400" spc="332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it is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obj</a:t>
            </a:r>
            <a:r>
              <a:rPr sz="1400" spc="4" dirty="0" smtClean="0">
                <a:latin typeface="Arial"/>
                <a:cs typeface="Arial"/>
              </a:rPr>
              <a:t>ects</a:t>
            </a:r>
            <a:r>
              <a:rPr sz="1400" spc="0" dirty="0" smtClean="0">
                <a:latin typeface="Arial"/>
                <a:cs typeface="Arial"/>
              </a:rPr>
              <a:t>. inh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rit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able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inter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4862830"/>
            <a:ext cx="8229600" cy="944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875" marR="250668" indent="-2210435">
              <a:lnSpc>
                <a:spcPct val="100041"/>
              </a:lnSpc>
              <a:spcBef>
                <a:spcPts val="409"/>
              </a:spcBef>
            </a:pP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ogeneity                      </a:t>
            </a:r>
            <a:r>
              <a:rPr sz="1400" spc="227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arious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ple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only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hare      </a:t>
            </a:r>
            <a:r>
              <a:rPr sz="1400" spc="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ious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implemen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ns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hod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ignatu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hen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it is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4" dirty="0" smtClean="0">
                <a:latin typeface="Arial"/>
                <a:cs typeface="Arial"/>
              </a:rPr>
              <a:t>tt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       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ame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ind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5578729" marR="82523" indent="-3276854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.                                         </a:t>
            </a:r>
            <a:r>
              <a:rPr sz="1400" spc="332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om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on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ior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or 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us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hen ab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ct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la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9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1190</Words>
  <Application>Microsoft Office PowerPoint</Application>
  <PresentationFormat>On-screen Show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Harinath Srinivasan</cp:lastModifiedBy>
  <cp:revision>2</cp:revision>
  <dcterms:modified xsi:type="dcterms:W3CDTF">2018-10-12T02:17:50Z</dcterms:modified>
</cp:coreProperties>
</file>