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A34D-4E20-47B3-A6C1-0A23B87B4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7B0E6-D86D-4F8D-A4A3-F2385848E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DFD03-A9FB-46AD-98D9-91B85136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3043-724A-4CF7-8458-60FA31DAC28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445CC-825A-4351-84FC-1C7B8561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F4E70-6BAE-45B2-9E34-A4F51E02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E329-3790-445A-BB48-7C92FF66C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6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96AC-9835-4B19-B14D-DE987DFF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F4F7F-52A6-4959-8E8B-18C6FAB1B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893A1-BE74-4F4E-8E97-21BC6008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3043-724A-4CF7-8458-60FA31DAC28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FE458-9E93-4043-8358-77A54F56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A0754-2475-4924-9ED5-BFFCD766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E329-3790-445A-BB48-7C92FF66C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9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3EFCF-5DEE-47C2-BF57-4698E3DA2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2A9A7-6933-45FF-B028-056097597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4E0D-1AEC-421B-B6AE-BD77BF9F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3043-724A-4CF7-8458-60FA31DAC28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DB906-4756-413A-BBE2-1780DD37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7BA9B-4B18-4C40-8377-A0F6C4F2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E329-3790-445A-BB48-7C92FF66C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8168-569F-46FC-961A-E4FDDEC1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CFEF-A5CE-4EFE-8F98-84689671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780BC-3755-4C98-BB6E-BB946E10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3043-724A-4CF7-8458-60FA31DAC28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DA55-AF6F-4914-B014-779ECF6E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3EE1-888D-4E56-9BD4-B66785B2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E329-3790-445A-BB48-7C92FF66C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8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30F4-61E2-40B3-A98E-35995385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D99CD-588C-405D-9BFD-DC1B636D3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6C6EA-8F84-440E-A3F8-49FDD7F7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3043-724A-4CF7-8458-60FA31DAC28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C46C5-1E10-46B3-A261-661E4E42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94925-D1D6-43F6-8A20-0A8B5524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E329-3790-445A-BB48-7C92FF66C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6BAD-5909-4BFC-90EB-773751CF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2E09D-E9A3-45FD-A562-533255153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6617E-6027-4478-8F55-A2F8907B5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AE2CD-6B95-43B3-B592-B27C5EEA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3043-724A-4CF7-8458-60FA31DAC28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834E7-9CFD-43D4-82AD-C4BE5B94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B500B-B35E-4941-8A11-8B019AF9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E329-3790-445A-BB48-7C92FF66C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3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3317-813A-4211-94BF-19FF50C2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0CC76-A045-42D6-9EEC-86C51D539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57557-6BE5-4349-8E50-A59CE37B8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026ED-BE36-44F7-8163-48D2F6EE0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5F991-81DF-4941-8177-28614C0B4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FE6CB-17C3-484F-A9E5-DF8BF784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3043-724A-4CF7-8458-60FA31DAC28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85DEA-A13D-4C81-82E0-5AC30BCC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B49D4-D7A0-45EA-823F-31951A66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E329-3790-445A-BB48-7C92FF66C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4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E993-7DC8-4F40-B1D4-58162E24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CB450-3760-4E2F-A962-65D37ECF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3043-724A-4CF7-8458-60FA31DAC28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F7360-91E1-412D-B93E-642EAB73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4B7D4-888C-4D1B-A051-19ED681F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E329-3790-445A-BB48-7C92FF66C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687FB-3C37-4E92-87D8-F3A8CA1B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3043-724A-4CF7-8458-60FA31DAC28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F6F91-6407-4139-B447-D9752A92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7B2E1-C4B8-474F-80C6-6BBD6B01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E329-3790-445A-BB48-7C92FF66C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1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E1D6-BB3E-4568-AE3A-4B8E678F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D930-8ECA-485D-994D-99A64E2A1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82CFF-3DB8-4F6B-BFC4-AC1B4FB57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BC4A6-9919-4725-A7DF-B5701B87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3043-724A-4CF7-8458-60FA31DAC28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2786C-CFDE-4124-8A8B-CAEAFCDF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ACAB0-BB5D-454B-95A6-BDBEC72C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E329-3790-445A-BB48-7C92FF66C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FFD1-D8A2-471E-88F0-C34CE320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F4745-15E6-4A5A-905E-A87D25AA1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1F137-41A2-483D-A309-0FB5A5656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E8E9C-303E-4A11-9505-86F1FE55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3043-724A-4CF7-8458-60FA31DAC28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28EDD-5093-416D-A4D2-02C3DFFD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E9ED5-3A90-468D-93F9-2CA88F56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BE329-3790-445A-BB48-7C92FF66C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0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1726-0680-470A-8B80-366B8DF9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847BB-A73A-4D15-B796-4E342C11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E0D3F-98C1-4EF1-8FD1-F7A29DCD0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3043-724A-4CF7-8458-60FA31DAC28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5DC60-290A-4304-AB60-90705E8FB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583D6-B596-42DE-B9A8-969D41FDE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E329-3790-445A-BB48-7C92FF66C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4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7541-2BC4-4E33-9E03-704D926E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pPr algn="ctr"/>
            <a:r>
              <a:rPr lang="en-US" dirty="0"/>
              <a:t>Python abs()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5CF7D-5BD6-4600-B5D3-C4914D037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abs() method returns the absolute value of the given number. If the number is a complex number, abs() returns its magnitude.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of abs() method is: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abs(num)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Get absolute value of a number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= -20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print('Absolute value of -20 is:', abs(integer))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#random floating number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= -30.33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print('Absolute value of -30.33 is:', abs(floating))</a:t>
            </a:r>
          </a:p>
        </p:txBody>
      </p:sp>
    </p:spTree>
    <p:extLst>
      <p:ext uri="{BB962C8B-B14F-4D97-AF65-F5344CB8AC3E}">
        <p14:creationId xmlns:p14="http://schemas.microsoft.com/office/powerpoint/2010/main" val="24237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2B10F-2BA4-47E8-8567-2AEF929F8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2: How filter() method works without the filter function?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random list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[1, 'a', 0, False, True, '0’]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filteredList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filter(None,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print('The filtered elements are:’)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element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filteredList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print(element)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72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3A1F8-2FB7-40CE-966D-BE4F90C39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046"/>
            <a:ext cx="10515600" cy="55439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 map():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map() function applies a given function to each item of 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(list, tuple etc.) and returns a list of the results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of map() is: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map(function,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How map() works?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calculateSquare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n*n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= (1, 2, 3, 4)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map(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calculateSquare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numbers)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print(result)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converting map object to set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numbersSquare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set(result)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numbersSquare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15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11B4-BB07-43F7-ACB4-67DAEADCF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843"/>
            <a:ext cx="10515600" cy="55861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2: </a:t>
            </a:r>
            <a:r>
              <a:rPr lang="en-US" dirty="0">
                <a:solidFill>
                  <a:srgbClr val="FF0000"/>
                </a:solidFill>
              </a:rPr>
              <a:t>How to use lambda function with map()?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= (1, 2, 3, 4)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map(lambda x: x*x, numbers)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print(result)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converting map object to set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numbersSquare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set(result)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numbersSquare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3: Passing Multiple Iterators to map() Using Lambda: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num1 = [4, 5, 6]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num2 = [5, 6, 7]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map(lambda n1, n2: n1+n2, num1, num2)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print(list(result))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8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2C92B-6D85-41D5-8155-85730AA30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505"/>
            <a:ext cx="10515600" cy="56564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2: Get magnitude of a complex number 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= (3 - 4j)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print('Magnitude of 3 - 4j is:', abs(complex))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any():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any() method returns True if any element of 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true. If not, this method returns False.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of any() is: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any() Parameters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any() method takes 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(list, string, dictionary etc.) in Python.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Value from any()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any method returns: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at least one element of 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all elements are false or if 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empty</a:t>
            </a:r>
          </a:p>
        </p:txBody>
      </p:sp>
    </p:spTree>
    <p:extLst>
      <p:ext uri="{BB962C8B-B14F-4D97-AF65-F5344CB8AC3E}">
        <p14:creationId xmlns:p14="http://schemas.microsoft.com/office/powerpoint/2010/main" val="146142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8CF8C-7FAA-4B8E-B924-E2E29E9C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437"/>
            <a:ext cx="10515600" cy="56705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1: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any() works with Python List?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[1, 3, 4, 0]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print(any(l))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[0, False]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print(any(l))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[0, False, 5]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print(any(l))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[]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print(any(l))</a:t>
            </a:r>
          </a:p>
        </p:txBody>
      </p:sp>
    </p:spTree>
    <p:extLst>
      <p:ext uri="{BB962C8B-B14F-4D97-AF65-F5344CB8AC3E}">
        <p14:creationId xmlns:p14="http://schemas.microsoft.com/office/powerpoint/2010/main" val="258974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518E4-6E5F-4077-9217-CEFA838E3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708"/>
            <a:ext cx="10515600" cy="56142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2: How any() works with Python Strings?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"This is good“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print(any(s))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0 is False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'0' is Trues = '000’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print(any(s))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''print(any(s))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3: How any() works with Python Dictionaries?</a:t>
            </a:r>
          </a:p>
        </p:txBody>
      </p:sp>
    </p:spTree>
    <p:extLst>
      <p:ext uri="{BB962C8B-B14F-4D97-AF65-F5344CB8AC3E}">
        <p14:creationId xmlns:p14="http://schemas.microsoft.com/office/powerpoint/2010/main" val="94528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1D712-A26D-4AD9-AC40-380DBDB1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572"/>
            <a:ext cx="10515600" cy="5642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{0: 'False’}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print(any(d))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{0: 'False', 1: 'True’}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print(any(d))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{0: 'False', False: 0}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print(any(d))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{}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print(any(d))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0 is False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'0' is True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{'0': 'False’}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print(any(d))</a:t>
            </a:r>
          </a:p>
        </p:txBody>
      </p:sp>
    </p:spTree>
    <p:extLst>
      <p:ext uri="{BB962C8B-B14F-4D97-AF65-F5344CB8AC3E}">
        <p14:creationId xmlns:p14="http://schemas.microsoft.com/office/powerpoint/2010/main" val="101033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FEEF-9406-4C11-92AB-5DD3A35F3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234"/>
            <a:ext cx="10515600" cy="57127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Python all():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all() method returns True when all elements in the given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true. If not, it returns False.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of all() method is: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all() Parameters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all() method takes a single parameter: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any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(list, tuple, dictionary, etc.) which contains the elements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How all() works for lists?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all values true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[1, 3, 4, 5]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print(all(l))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all values false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[0, False]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print(all(l))</a:t>
            </a:r>
          </a:p>
        </p:txBody>
      </p:sp>
    </p:spTree>
    <p:extLst>
      <p:ext uri="{BB962C8B-B14F-4D97-AF65-F5344CB8AC3E}">
        <p14:creationId xmlns:p14="http://schemas.microsoft.com/office/powerpoint/2010/main" val="54681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81042-D5FF-4573-BC51-E1959A7F1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437"/>
            <a:ext cx="10515600" cy="56705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one false value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[1, 3, 4, 0]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print(all(l))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one true value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[0, False, 5]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print(all(l))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empty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[]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print(all(l))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all() works for strings?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"This is good“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print(all(s))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0 is False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'0' is True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'000’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print(all(s))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‘’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print(all(s))</a:t>
            </a:r>
          </a:p>
        </p:txBody>
      </p:sp>
    </p:spTree>
    <p:extLst>
      <p:ext uri="{BB962C8B-B14F-4D97-AF65-F5344CB8AC3E}">
        <p14:creationId xmlns:p14="http://schemas.microsoft.com/office/powerpoint/2010/main" val="335651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1A87C-74B6-4234-B6BE-11BE3E324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317"/>
            <a:ext cx="10515600" cy="5487646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3: How all() works with Python dictionaries?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dictionaries, if all keys (not values) are true or the dictionary is empty, all() returns True. Else, it returns false for all other cases..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{0: 'False', 1: 'False’}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print(all(s))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{1: 'True', 2: 'True’}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print(all(s))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{1: 'True', False: 0}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print(all(s))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{}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print(all(s))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0 is False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'0' is True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{'0': 'True’}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print(all(s))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0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77A7-6061-4048-A1CE-0FF70F8C9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302"/>
            <a:ext cx="10515600" cy="56986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Python filter() 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filter() method constructs an iterator from elements of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which a function returns true.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filter() works for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list?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list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alphabetsalphabet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 ['a', 'b', 'd', 'e',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'j', 'o’]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function that filters vowels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filterVowels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(alphabet):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vowels = ['a', 'e',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'o', 'u’]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if(alphabet in vowels):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True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False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filteredVowels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filter(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filterVowels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alphabets)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print('The filtered vowels are:’)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vowel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filteredVowels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print(vowel)</a:t>
            </a:r>
          </a:p>
        </p:txBody>
      </p:sp>
    </p:spTree>
    <p:extLst>
      <p:ext uri="{BB962C8B-B14F-4D97-AF65-F5344CB8AC3E}">
        <p14:creationId xmlns:p14="http://schemas.microsoft.com/office/powerpoint/2010/main" val="266233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1146</Words>
  <Application>Microsoft Office PowerPoint</Application>
  <PresentationFormat>Widescreen</PresentationFormat>
  <Paragraphs>147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Python abs()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abs()</dc:title>
  <dc:creator>harindra</dc:creator>
  <cp:lastModifiedBy>harindra</cp:lastModifiedBy>
  <cp:revision>13</cp:revision>
  <dcterms:created xsi:type="dcterms:W3CDTF">2018-06-09T16:55:05Z</dcterms:created>
  <dcterms:modified xsi:type="dcterms:W3CDTF">2018-07-08T10:54:50Z</dcterms:modified>
</cp:coreProperties>
</file>