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6DBCB-63E9-4E42-9FA5-A1C2CEA3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14F902-F60E-4DE5-A2D5-8C7A16FE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A3018-9356-4FA4-8F2A-59022A30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E1D202-D184-42CB-BA5B-F688CDBF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41EF64-CB24-4983-B5F8-E7D39FBB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75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FD60C-341E-4950-93F4-84CE5893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E4E51C9-685D-43AC-B658-FE1BD227D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F9CC1D-9727-49D4-93A8-D4E67A83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59A131-6CCE-4196-A068-A6455B8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78B4B9-88DD-41DB-A8C2-67C73D7C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41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5401AC2-1E15-4750-9CE7-55A44EB7D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615713-7F2D-433F-96ED-84ADD8FB7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3C85CA-D7E5-4A28-807B-76B065D7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248AB2-0A76-4721-8CB7-2D489B3E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5D92DA-E350-41CF-B533-311D5FC7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8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AC32A-5C55-43CA-BFF4-2A1576D4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4F7C93-A62B-43E9-9071-8D7DCF54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7156ED-3DC6-495E-8087-D50D5A1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3C5542-AA10-4769-8A59-1D1948A8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515E16-A330-41C8-BBD7-72172B79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456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F1AA5B-88F9-42AC-ADA8-AB9B1EA7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5EA4A0-E55A-4E6F-9037-2B38D850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962324-E307-4E38-B900-AA032263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139026-375B-4BCB-9B9C-E7A66CD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9FFDF2-71C9-4E0D-A9AD-3C86DE47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84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B2EE7E-86CB-41F2-A4CE-D1FA724E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DBF7E8-F075-43C5-BC03-88FBA561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1ABB6E-8D06-477D-B010-3CA6AC41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06BD94-259A-4559-A371-7D99CFF7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2AEB8-D955-4089-811F-DEFAE44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EAE2A4-FBDE-4C96-93AD-734FCCF9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924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F1037-DCF5-4525-8CAB-E225C00B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5921A7-6858-4A98-9EAC-9A7A1F1E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340F1C-7839-4FFE-BEAC-F45A36C8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DC3BE42-7FE6-40F9-8AFC-7762BB152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5946E3-F38C-44C4-9E44-31350E7DA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D93A55-E774-4A42-9341-454FDF02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833C0E-BA24-45EF-9C43-DA0E8ECD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EA4A7AE-3F54-44EB-AACF-B15A733C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54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910A4-0D36-4BB7-A709-FBEC1BD2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6E3BE8-F71E-4583-8AD1-3C91AF32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FFBFC3-AF7A-4462-B9E2-50025BBD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F707CC-EED3-4025-9524-E6412697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50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DE7E43-2B30-4F3F-8F1D-1954F0C0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EA2FBBE-48CD-4D91-A859-31B45FEC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AF4F1B-E9FD-4657-8A31-F9727591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5FB97-F60D-4CE5-96DB-D9666379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BAED5-83FD-4108-9865-C84F5322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441DBA-A473-4293-B44E-B0234379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8C5940-3573-4835-BBFB-F4BCA6C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618DFE-8F7F-4DFE-B8FF-49977024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4C79D4-42F8-44DA-B730-052CCB0B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74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24A5A-9008-4224-A1C8-AED0DDF8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415F54-92FB-43BC-AFBE-FD44493CA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8AEF4F-F966-4255-961F-37DE40E4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238407-221F-4CE2-A7A0-7F116BF6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5A4A57-0FCA-452E-8EA3-61301E55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6D66BE-A71A-420F-A0CF-9176895A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7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0E31A8-B96E-4DA5-ABB1-D1817B04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E520C5-7AF5-4831-85FD-3A10AD16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DEC58E-3671-4C63-BCED-E358ECBB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8668-8029-44DD-8741-A5D6FD85F48B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619D90-6175-4608-8A52-BF17BE7F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557828-AA96-41D5-ABEE-A214E12E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58EF-83F5-4BE6-92F9-7C012C310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62CEA-8714-4CF9-AEA7-3F834463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SQLite -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3B2710-1743-4411-833E-B23EDB6E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74"/>
            <a:ext cx="10515600" cy="5164089"/>
          </a:xfrm>
        </p:spPr>
        <p:txBody>
          <a:bodyPr/>
          <a:lstStyle/>
          <a:p>
            <a:r>
              <a:rPr lang="en-US" dirty="0"/>
              <a:t>Connect To Database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code shows how to connect to an existing database. If the database does not exist, then it will be created and finally a database object will be returned.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sqlite3.connect('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"Opened database successfully";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program will be used to create a table in the previously created database.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sqlite3.connect('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"Opened database successfully";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85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BC8EDE-2319-4EA1-BE19-2EC4BE59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114"/>
            <a:ext cx="10515600" cy="552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('''CREATE TABLE COMPANY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(ID INT PRIMARY KEY     NOT NULL,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NAME           TEXT    NOT NULL,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AGE            INT     NOT NULL,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ADDRESS        CHAR(50),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SALARY         REAL);''')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"Table created successfully";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above program is executed, it will create the COMPANY table in your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will display the following messages −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database successfully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created successfully</a:t>
            </a:r>
          </a:p>
        </p:txBody>
      </p:sp>
    </p:spTree>
    <p:extLst>
      <p:ext uri="{BB962C8B-B14F-4D97-AF65-F5344CB8AC3E}">
        <p14:creationId xmlns="" xmlns:p14="http://schemas.microsoft.com/office/powerpoint/2010/main" val="14397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72BBDE-964C-4FFC-B475-27F2C602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INSERT Operation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8DA5BA-CC70-4CF8-8EA0-78B0505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program shows how to create records in the COMPANY table created in the above example.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sqlite3.connect('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"Opened database successfully";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 INTO COMPANY (ID,NAME,AGE,ADDRESS,SALARY)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VALUES (1, 'Paul', 32, 'California', 20000.00 )");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 INTO COMPANY (ID,NAME,AGE,ADDRESS,SALARY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VALUES (2, 'Allen', 25, 'Texas', 15000.00 )");</a:t>
            </a:r>
          </a:p>
        </p:txBody>
      </p:sp>
    </p:spTree>
    <p:extLst>
      <p:ext uri="{BB962C8B-B14F-4D97-AF65-F5344CB8AC3E}">
        <p14:creationId xmlns="" xmlns:p14="http://schemas.microsoft.com/office/powerpoint/2010/main" val="316441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C4022-D4C5-4FAE-95D4-B7E3B87D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 INTO COMPANY (ID,NAME,AGE,ADDRESS,SALARY) \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VALUES (3, 'Teddy', 23, 'Norway', 20000.00 )");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 INTO COMPANY (ID,NAME,AGE,ADDRESS,SALARY) \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VALUES (4, 'Mark', 25, 'Rich-Mond ', 65000.00 )");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"Records created successfully";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above program is executed, it will create the given records in the COMPANY table and it will display the following two lines −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database successfully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created successfully</a:t>
            </a:r>
          </a:p>
        </p:txBody>
      </p:sp>
    </p:spTree>
    <p:extLst>
      <p:ext uri="{BB962C8B-B14F-4D97-AF65-F5344CB8AC3E}">
        <p14:creationId xmlns="" xmlns:p14="http://schemas.microsoft.com/office/powerpoint/2010/main" val="5072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FF6D6-F941-473A-8922-2EDCF9C7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SELECT Operation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F52E29-40C6-42EB-9990-6158F05F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program shows how to fetch and display records from the COMPANY table created in the above example.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/bin/python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sqlite3.connect('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"Opened database successfully";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id, name, address, salary from COMPANY")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row in cursor: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"ID = ", row[0]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"NAME = ", row[1]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"ADDRESS = ", row[2]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"SALARY = ", row[3], "\n"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"Operation done successfully";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77346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88991-918F-493E-8567-D3518387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UPDATE Operation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70C3A7-D929-4443-A55B-EF12D117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630"/>
            <a:ext cx="10515600" cy="503033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code shows how to use UPDATE statement to update any record and then fetch and display the updated records from the COMPANY table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sqlite3.connect('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"Opened database successfully";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COMPANY set SALARY = 25000.00 where ID = 1")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"Total number of rows updated :",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conn.total_changes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id, name, address, salary from COMPANY")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row in cursor: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"ID = ", row[0]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"NAME = ", row[1]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"ADDRESS = ", row[2]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"SALARY = ", row[3], "\n"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"Operation done successfully";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1277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E39D9D-DEA5-4CBF-9F8D-F3145882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A89B9C-4CB5-4CB8-BC63-22E6C83E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073877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Python code shows how to use DELETE statement to delete any record and then fetch and display the remaining records from the COMPANY table.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sqlite3.connect('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"Opened database successfully";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("DELETE from COMPANY where ID = 2;")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"Total number of rows deleted :",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conn.total_changes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conn.execute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id, name, address, salary from COMPANY")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row in cursor: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"ID = ", row[0]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"NAME = ", row[1]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"ADDRESS = ", row[2]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"SALARY = ", row[3], "\n"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"Operation done successfully";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26052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676</Words>
  <Application>Microsoft Office PowerPoint</Application>
  <PresentationFormat>Custom</PresentationFormat>
  <Paragraphs>104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SQLite - Python </vt:lpstr>
      <vt:lpstr>Slide 2</vt:lpstr>
      <vt:lpstr>INSERT Operation </vt:lpstr>
      <vt:lpstr>Slide 4</vt:lpstr>
      <vt:lpstr>SELECT Operation </vt:lpstr>
      <vt:lpstr>UPDATE Operation </vt:lpstr>
      <vt:lpstr>DELETE Operation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- Python </dc:title>
  <dc:creator>harindra</dc:creator>
  <cp:lastModifiedBy>harindra</cp:lastModifiedBy>
  <cp:revision>12</cp:revision>
  <dcterms:created xsi:type="dcterms:W3CDTF">2018-05-19T17:48:50Z</dcterms:created>
  <dcterms:modified xsi:type="dcterms:W3CDTF">2018-06-29T09:26:41Z</dcterms:modified>
</cp:coreProperties>
</file>