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0261-4EE0-47F4-ACD2-38512EDDD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6B892-4814-459E-A63A-1D8A32930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FF46C-307F-4B53-B1DF-7D1522D0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EEC3-A062-46F7-9D38-690E2DC3782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16351-65D1-4AD8-BFA8-C44948F8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2F91E-9653-44B4-9200-4A5060DC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B866-BA0F-4396-AC8D-DB3ED9CEC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3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F31A-8C95-465A-B72B-9BB4E0A0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B2675-AC77-4FA3-B3B7-EC8157122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D8C0D-4E72-4798-810A-37102926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EEC3-A062-46F7-9D38-690E2DC3782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65DE9-B1E1-4CDA-81C2-58E9B2B4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0928C-7924-4C78-8059-08AE4A3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B866-BA0F-4396-AC8D-DB3ED9CEC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DC289-BD46-48BF-A3F5-938D2FEC2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50E5B-115A-4D06-8331-F3CAB36AD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7ABF1-5686-461A-B2D2-C9A36E4D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EEC3-A062-46F7-9D38-690E2DC3782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3B1BB-5BAA-40B1-9C00-A84A68AA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905F0-AF79-4AFE-AF04-4035E7C1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B866-BA0F-4396-AC8D-DB3ED9CEC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9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4D6F-377B-4295-9A35-2873FCC8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2E45C-4B63-4ECE-9D34-7C1ECA84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5E761-0939-4788-A120-192F1F46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EEC3-A062-46F7-9D38-690E2DC3782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C66A3-EF4B-4222-8EC6-FF943696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99D1A-4A59-4E0E-AD60-8D3697D4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B866-BA0F-4396-AC8D-DB3ED9CEC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2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A0F0-9157-434F-AE54-50AC7CBB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94DD-099D-4BBD-811D-452629EF7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52D4A-54C8-4317-B777-5FB2DF63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EEC3-A062-46F7-9D38-690E2DC3782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C1983-E759-416C-BC20-61AAA2A3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DCB13-FFE9-4C46-A45F-3AD4468D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B866-BA0F-4396-AC8D-DB3ED9CEC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384F-6C9E-4DCF-9B19-74D4B80F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F334-6563-46F6-B923-E72EA1353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9EA3D-8920-410C-B349-E3E417189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F9268-8681-458C-96B2-35797F0E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EEC3-A062-46F7-9D38-690E2DC3782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A0E7D-B2C5-4A90-8F8E-107F08FD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331B1-7315-4549-BCD4-86EBB441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B866-BA0F-4396-AC8D-DB3ED9CEC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3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F106-0E4F-4EE9-9926-1AFF8AEF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009FC-B4C5-45E9-A267-963F729D1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F877A-7092-4A5B-8716-A99C9ADCD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AE74B-FE43-437D-9BD6-CA265C3E9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E5842-A912-4D42-AE23-F54199D5A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128CD-841E-4D02-865B-EC83574C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EEC3-A062-46F7-9D38-690E2DC3782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13C7A-2EC8-45BD-9345-8880F831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244F5-032B-4F35-98AE-DF6F5E38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B866-BA0F-4396-AC8D-DB3ED9CEC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2A37-646A-45D9-AE3A-BB0FF474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91969-3DC0-42C3-9848-573FA773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EEC3-A062-46F7-9D38-690E2DC3782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50C89-DB97-4312-BC9A-13DC9AF9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B9F8D-0F5D-40A7-9CF7-6F4E85C0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B866-BA0F-4396-AC8D-DB3ED9CEC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1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78265-54E2-4CEF-8463-B94D58B0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EEC3-A062-46F7-9D38-690E2DC3782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02FB-9719-4239-9943-4280F5FB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CCCD7-E7DF-4A6C-95B6-3C9D65C3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B866-BA0F-4396-AC8D-DB3ED9CEC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5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441E-5585-4645-9351-9E102C4D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8FD4-30D2-48BF-B653-B6BBF6D4B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B1ED4-E3EA-469C-891B-C65A1271C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8E4A8-0384-4498-BAD1-67EA6971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EEC3-A062-46F7-9D38-690E2DC3782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AC0E-264A-4713-85F2-B007E8BC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83368-72F3-4A4A-A183-E20D5856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B866-BA0F-4396-AC8D-DB3ED9CEC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2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B9E1-7F86-428D-A485-A7321EF7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02BA5-09C9-4DEC-A679-2EB137DD2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1F5C1-63D2-4EA8-AFA9-F174E0A64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DB62D-C396-4B2A-B56F-C997FEF9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EEC3-A062-46F7-9D38-690E2DC3782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87EBE-BF60-436C-AC71-3969D117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FF1CF-D8CA-46AC-8EC2-00E41A8B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B866-BA0F-4396-AC8D-DB3ED9CEC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0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199BF-035B-49F5-9FCF-9B6892F5A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847AC-874C-4EC8-B012-858932BBB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0A59F-30D9-4DAC-B7FB-869B5A5D8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EEC3-A062-46F7-9D38-690E2DC3782A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24769-1545-4FAE-B18C-09231968C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49A50-846D-4EEC-8357-96649FEA5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8B866-BA0F-4396-AC8D-DB3ED9CEC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5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2532-AC9E-426C-BFF5-DC039CD6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DD32D-2C43-4D7C-9FDE-4CD6238F2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0672"/>
            <a:ext cx="10515600" cy="5206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a block of organized, reusable code that is used to perform a single, related action. Functions provide better modularity for your application and a high degree of code reusing.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blocks begin with the keyword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followed by the function name and parentheses ( ( ) 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input parameters or arguments should be placed within these parentheses. You can also define parameters inside these parentheses.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statement of a function can be an optional statement - the documentation string of the function or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block within every function starts with a colon (:) and is indented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statement return [expression] exits a function, optionally passing back an expression to the caller. A return statement with no arguments is the same as return None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parameters 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function_docstring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function_suite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[expression]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31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FE41-09CA-41D6-A4AF-502A290F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en-US" dirty="0"/>
              <a:t>The </a:t>
            </a:r>
            <a:r>
              <a:rPr lang="en-US" i="1" dirty="0"/>
              <a:t>Anonymous</a:t>
            </a:r>
            <a:r>
              <a:rPr lang="en-US" dirty="0"/>
              <a:t> 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29996-3DFB-445F-895F-F93097602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0672"/>
            <a:ext cx="10515600" cy="5206291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functions are called anonymous because they are not declared in the standard manner by using the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keyword. You can use the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keyword to create small anonymous functions.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forms can take any number of arguments but return just one value in the form of an expression. They cannot contain commands or multiple expressions.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anonymous function cannot be a direct call to print because lambda requires an expression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functions have their own local namespace and cannot access variables other than those in their parameter list and those in the global namespace.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[arg1 [,arg2,.....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]]:expression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Function definition is here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lambda arg1, arg2: arg1 + arg2;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Now you can call sum as a function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"Value of total : ", sum( 10, 20 )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"Value of total : ", sum( 20, 20 )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3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A88A-95B6-47DF-B293-2F9D1CB1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41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- Modules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D187F-71CC-4CA1-A02A-A13745F0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536"/>
            <a:ext cx="10515600" cy="5234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module allows you to logically organize your Python code. Grouping related code into a module makes the code easier to understand and use. A module is a Python object with arbitrarily named attributes that you can bind and reference.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Python code for a module named 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normally resides in a file named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aname.py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Here's an example of a simple module, support.py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print_func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par ):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"Hello : ", par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</a:t>
            </a:r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i="1" dirty="0"/>
              <a:t>import</a:t>
            </a:r>
            <a:r>
              <a:rPr lang="en-US" dirty="0"/>
              <a:t> Statement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Import module support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support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Now you can call defined function that module as follows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support.print_func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("Zara")</a:t>
            </a:r>
          </a:p>
        </p:txBody>
      </p:sp>
    </p:spTree>
    <p:extLst>
      <p:ext uri="{BB962C8B-B14F-4D97-AF65-F5344CB8AC3E}">
        <p14:creationId xmlns:p14="http://schemas.microsoft.com/office/powerpoint/2010/main" val="351936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36D6-A513-450F-A9F0-EDFC4FBB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dirty="0"/>
              <a:t>The </a:t>
            </a:r>
            <a:r>
              <a:rPr lang="en-US" i="1" dirty="0"/>
              <a:t>from...import</a:t>
            </a:r>
            <a:r>
              <a:rPr lang="en-US" dirty="0"/>
              <a:t> 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C523-B328-4141-B31A-C1802A2ED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942"/>
            <a:ext cx="10515600" cy="5150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Python's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statement lets you import specific attributes from a module into the current namespace. The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from...import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has the following syntax −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name1[, name2[, ...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fib import Fibonacci</a:t>
            </a:r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i="1" dirty="0"/>
              <a:t>from...import *</a:t>
            </a:r>
            <a:r>
              <a:rPr lang="en-US" dirty="0"/>
              <a:t> Statement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possible to import all names from a module into the current namespace by using the following import statement −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import *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9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7454-7B78-426D-88FA-53B9AA15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8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Decorators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DE27-5C37-418B-B9C3-FE4731EE4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926"/>
            <a:ext cx="10515600" cy="5361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has an interesting feature called decorators to add functionality to an existing code.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also called metaprogramming as a part of the program tries to modify another part of the program at compile time.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make_pretty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inner():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print("I got decorated")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inner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ordinary():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print("I am ordinary")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183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E447B-B1CB-40BD-87D1-5BC1DDF58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8"/>
            <a:ext cx="10515600" cy="5797135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ordinary()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ordinary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# let's decorate this ordinary function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pretty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make_pretty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(ordinary)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pretty()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got decorated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ordinary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example shown above,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make_pretty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is a decorator. In the assignment step.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pretty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make_pretty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(ordinary)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Decorating Functions with Parameters 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smart_divide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def inner(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print("I am going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divide",a,"and",b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b == 0: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print("Whoops! cannot divide")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inner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6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534A5-28BD-4E84-8E21-DD5D303F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600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smart_divide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divide(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a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/b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divide(2,5)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going to divide 2 and 5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divide(2,0)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going to divide 2 and 0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Whoops! cannot divide</a:t>
            </a:r>
          </a:p>
        </p:txBody>
      </p:sp>
    </p:spTree>
    <p:extLst>
      <p:ext uri="{BB962C8B-B14F-4D97-AF65-F5344CB8AC3E}">
        <p14:creationId xmlns:p14="http://schemas.microsoft.com/office/powerpoint/2010/main" val="278464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927B-35AA-4CC6-B0AC-EED5CD22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/>
              <a:t>Calling a 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B252-83FF-429A-95A5-3EB338BB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19222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Function definition is here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str 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‘’"This prints a passed string into this function“’’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str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Now you can call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("I'm first call to user defined function!")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("Again second call to the same function")</a:t>
            </a:r>
          </a:p>
        </p:txBody>
      </p:sp>
    </p:spTree>
    <p:extLst>
      <p:ext uri="{BB962C8B-B14F-4D97-AF65-F5344CB8AC3E}">
        <p14:creationId xmlns:p14="http://schemas.microsoft.com/office/powerpoint/2010/main" val="225604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DD64-08CD-4CAB-8DE6-0110811C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r>
              <a:rPr lang="en-US" dirty="0"/>
              <a:t>Pass by reference vs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C5F5-8E33-40A8-B75E-41615338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4910871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Function definition is here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"This changes a passed list into this function"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mylist.append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([1,2,3,4]);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"Values inside the function: ",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Now you can call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[10,20,30];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"Values outside the function: ",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4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EB23-18C6-40CE-9385-331ABEF77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843"/>
            <a:ext cx="10515600" cy="558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Function definition is here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"This changes a passed list into this function"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[1,2,3,4]; # This would assig new reference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"Values inside the function: ",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Now you can call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[10,20,30];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"Values outside the function: ",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4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2BFC-9230-4D11-8F9D-9D79004E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Arguments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03D3-880B-4094-8769-65CD980EA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0515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arguments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arguments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arguments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Variable-length arguments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Required arguments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arguments are the arguments passed to a function in correct positional order. Here, the number of arguments in the function call should match exactly with the function definition.</a:t>
            </a:r>
          </a:p>
        </p:txBody>
      </p:sp>
    </p:spTree>
    <p:extLst>
      <p:ext uri="{BB962C8B-B14F-4D97-AF65-F5344CB8AC3E}">
        <p14:creationId xmlns:p14="http://schemas.microsoft.com/office/powerpoint/2010/main" val="367250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401B2-E7CB-47FD-9A2F-FB22AA8D7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/bin/python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Function definition is here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str ):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"This prints a passed string into this function"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str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Now you can call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above code is executed, it produces the following result −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File "test.py", line 11, in &lt;module&gt;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takes exactly 1 argument (0 given)</a:t>
            </a:r>
          </a:p>
        </p:txBody>
      </p:sp>
    </p:spTree>
    <p:extLst>
      <p:ext uri="{BB962C8B-B14F-4D97-AF65-F5344CB8AC3E}">
        <p14:creationId xmlns:p14="http://schemas.microsoft.com/office/powerpoint/2010/main" val="330826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6BB1-775E-43A2-8064-9E2D3FC7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Keyword arguments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CAA1-F3BF-4CD7-84B8-15D9B0456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8118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arguments are related to the function calls. When you use keyword arguments in a function call, the caller identifies the arguments by the parameter name.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Example1: # Function definition is here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str 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"This prints a passed string into this function"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str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Now you can call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str = "My string")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Example2: # Function definition is here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printinfo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name, age 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"This prints a passed info into this function"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"Name: ", name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"Age ", age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Now you can call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printinfo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printinfo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age=50, name="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)</a:t>
            </a:r>
          </a:p>
        </p:txBody>
      </p:sp>
    </p:spTree>
    <p:extLst>
      <p:ext uri="{BB962C8B-B14F-4D97-AF65-F5344CB8AC3E}">
        <p14:creationId xmlns:p14="http://schemas.microsoft.com/office/powerpoint/2010/main" val="262343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E832-AD76-462B-BA54-7C29327E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Default arguments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038D-C514-4F0D-918A-DE53B953B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8468"/>
            <a:ext cx="10515600" cy="529069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default argument is an argument that assumes a default value if a value is not provided in the function call for that argument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Function definition is here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printinfo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name, age = 35 ):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"This prints a passed info into this function"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"Name: ", name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"Age ", age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Now you can call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printinfo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printinfo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age=50, name="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printinfo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name="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61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0290-2E60-43B0-9C27-CD272EC4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020"/>
          </a:xfrm>
        </p:spPr>
        <p:txBody>
          <a:bodyPr>
            <a:normAutofit fontScale="90000"/>
          </a:bodyPr>
          <a:lstStyle/>
          <a:p>
            <a:r>
              <a:rPr lang="en-US" dirty="0"/>
              <a:t>Variable-length arguments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D476F-C2FF-4FAF-B08E-0FA130956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a function with non-keyword variable arguments is this −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formal_args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,]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var_args_tuple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function_docstring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function_suite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[expression]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Function definition is here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printinfo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arg1,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vartuple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"This prints a variable passed arguments"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"Output is: "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arg1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var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vartuple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print var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Now you can call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printinfo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printinfo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( 10 )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printinfo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( 70, 60, 50 )</a:t>
            </a:r>
          </a:p>
        </p:txBody>
      </p:sp>
    </p:spTree>
    <p:extLst>
      <p:ext uri="{BB962C8B-B14F-4D97-AF65-F5344CB8AC3E}">
        <p14:creationId xmlns:p14="http://schemas.microsoft.com/office/powerpoint/2010/main" val="86012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1028</Words>
  <Application>Microsoft Office PowerPoint</Application>
  <PresentationFormat>Widescreen</PresentationFormat>
  <Paragraphs>186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Python Function</vt:lpstr>
      <vt:lpstr>Calling a Function </vt:lpstr>
      <vt:lpstr>Pass by reference vs value</vt:lpstr>
      <vt:lpstr>PowerPoint Presentation</vt:lpstr>
      <vt:lpstr>Function Arguments </vt:lpstr>
      <vt:lpstr>PowerPoint Presentation</vt:lpstr>
      <vt:lpstr>Keyword arguments </vt:lpstr>
      <vt:lpstr>Default arguments </vt:lpstr>
      <vt:lpstr>Variable-length arguments </vt:lpstr>
      <vt:lpstr>The Anonymous Functions </vt:lpstr>
      <vt:lpstr>Python - Modules </vt:lpstr>
      <vt:lpstr>The from...import Statement </vt:lpstr>
      <vt:lpstr>Decorators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Fuction</dc:title>
  <dc:creator>harindra tripathi</dc:creator>
  <cp:lastModifiedBy>harindra</cp:lastModifiedBy>
  <cp:revision>26</cp:revision>
  <dcterms:created xsi:type="dcterms:W3CDTF">2018-05-20T22:12:01Z</dcterms:created>
  <dcterms:modified xsi:type="dcterms:W3CDTF">2018-06-09T10:05:03Z</dcterms:modified>
</cp:coreProperties>
</file>