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08D6-DAE0-4F54-BA6E-B484832ECF32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0F97-2519-4A64-9B1C-D8E94EEA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6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08D6-DAE0-4F54-BA6E-B484832ECF32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0F97-2519-4A64-9B1C-D8E94EEA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0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08D6-DAE0-4F54-BA6E-B484832ECF32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0F97-2519-4A64-9B1C-D8E94EEA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5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08D6-DAE0-4F54-BA6E-B484832ECF32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0F97-2519-4A64-9B1C-D8E94EEA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7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08D6-DAE0-4F54-BA6E-B484832ECF32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0F97-2519-4A64-9B1C-D8E94EEA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08D6-DAE0-4F54-BA6E-B484832ECF32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0F97-2519-4A64-9B1C-D8E94EEA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5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08D6-DAE0-4F54-BA6E-B484832ECF32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0F97-2519-4A64-9B1C-D8E94EEA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9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08D6-DAE0-4F54-BA6E-B484832ECF32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0F97-2519-4A64-9B1C-D8E94EEA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2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08D6-DAE0-4F54-BA6E-B484832ECF32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0F97-2519-4A64-9B1C-D8E94EEA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7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08D6-DAE0-4F54-BA6E-B484832ECF32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0F97-2519-4A64-9B1C-D8E94EEA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1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08D6-DAE0-4F54-BA6E-B484832ECF32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0F97-2519-4A64-9B1C-D8E94EEA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2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908D6-DAE0-4F54-BA6E-B484832ECF32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40F97-2519-4A64-9B1C-D8E94EEA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8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b="1" dirty="0"/>
              <a:t>Python Namespace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2946"/>
            <a:ext cx="10515600" cy="538941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(also called identifier) is simply a name given to objects. Everything in Python is an object. Name is a way to access the underlying object.</a:t>
            </a:r>
          </a:p>
          <a:p>
            <a:pPr marL="0" indent="0" fontAlgn="base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when we do the assignment a = 2, here 2 is an object stored in memory and a is the name we associate it with. We can get the address (in RAM) of some object through the built-in function, id(). Let's check it.</a:t>
            </a:r>
          </a:p>
          <a:p>
            <a:pPr marL="0" indent="0" fontAlgn="base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= 2</a:t>
            </a:r>
          </a:p>
          <a:p>
            <a:pPr marL="0" indent="0" fontAlgn="base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Output: id(2)= 10919424</a:t>
            </a:r>
          </a:p>
          <a:p>
            <a:pPr marL="0" indent="0" fontAlgn="base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print('id(2) =', id(2))</a:t>
            </a:r>
          </a:p>
          <a:p>
            <a:pPr marL="0" indent="0" fontAlgn="base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Output: id(a) = 10919424</a:t>
            </a:r>
          </a:p>
          <a:p>
            <a:pPr marL="0" indent="0" fontAlgn="base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print('id(a) =', id(a))</a:t>
            </a:r>
          </a:p>
          <a:p>
            <a:pPr marL="0" indent="0" fontAlgn="base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Namespace in Python?</a:t>
            </a:r>
          </a:p>
          <a:p>
            <a:pPr marL="514350" indent="-514350" fontAlgn="base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 put it, namespace is a collection of names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fontAlgn="base"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Python, you can imagine a namespace as a mapping of every name, you have defined, to corresponding objects.</a:t>
            </a:r>
          </a:p>
          <a:p>
            <a:pPr marL="457200" indent="-457200" fontAlgn="base">
              <a:buAutoNum type="arabicPeriod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74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623" y="1137950"/>
            <a:ext cx="43053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0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8766"/>
          </a:xfrm>
        </p:spPr>
        <p:txBody>
          <a:bodyPr/>
          <a:lstStyle/>
          <a:p>
            <a:r>
              <a:rPr lang="en-US" dirty="0" smtClean="0"/>
              <a:t>Python 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892"/>
            <a:ext cx="10515600" cy="483307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is the portion of the program from where a namespace can be accessed directly without any prefix.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any given moment, there are at least three nested scopes.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current function which has local names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module which has global names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Outermost scope which has built-in names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9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418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 of Scope and Namespace in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77654"/>
          </a:xfrm>
        </p:spPr>
        <p:txBody>
          <a:bodyPr>
            <a:normAutofit lnSpcReduction="10000"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outer_function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 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20 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inner_func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     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 = 30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= 10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: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Here, the variable a is in the global namespace. Variable b is in the local namespace of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outer_function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and c is in the nested local namespace of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inner_function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we are in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inner_function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c is local to us, b is nonlocal and a is global. We can read as well as assign new values to c but can only read b and c from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inner_function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try to assign as a value to b, a new variable b is created in the local namespace which is different than the nonlocal b. Same thing happens when we assign a value to a.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if we declare a as global, all the reference and assignment go to the global a. Similarly, if we want to rebind the variable b, it must be declared as nonlocal.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16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7309"/>
            <a:ext cx="10515600" cy="5539654"/>
          </a:xfrm>
        </p:spPr>
        <p:txBody>
          <a:bodyPr>
            <a:normAutofit/>
          </a:bodyPr>
          <a:lstStyle/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outer_function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= 20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inner_function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    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= 30    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print('a =',a)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inner_function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print('a =',a)   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= 10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outer_function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print('a =',a)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11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229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Python Namespace </vt:lpstr>
      <vt:lpstr>PowerPoint Presentation</vt:lpstr>
      <vt:lpstr>Python Variable Scope</vt:lpstr>
      <vt:lpstr>Example of Scope and Namespace in Python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Namespace </dc:title>
  <dc:creator>harindra</dc:creator>
  <cp:lastModifiedBy>harindra</cp:lastModifiedBy>
  <cp:revision>8</cp:revision>
  <dcterms:created xsi:type="dcterms:W3CDTF">2018-05-17T16:42:24Z</dcterms:created>
  <dcterms:modified xsi:type="dcterms:W3CDTF">2018-05-17T17:24:00Z</dcterms:modified>
</cp:coreProperties>
</file>