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What Is A Statement?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statement in Python is a logical instruction which Python interpreter can read and execute. In Python, it could be an expression or an assignment statement.</a:t>
            </a:r>
          </a:p>
          <a:p>
            <a:pPr>
              <a:buNone/>
            </a:pPr>
            <a:r>
              <a:rPr lang="en-US" dirty="0" smtClean="0"/>
              <a:t>What Is An Expression?</a:t>
            </a:r>
          </a:p>
          <a:p>
            <a:pPr fontAlgn="base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An expression is a type Python statement which contains a logical sequence of numbers, strings, objects, and operators. The value in itself is a valid expression and so is a variable. Using expressions, we can perform operations like addition, subtraction, concatenation and so on. It can also have a call to a function which evaluates results.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# Using Arithmetic expressions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&gt;&gt;&gt; ((10 + 2) * 100 / 5 - 200)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40.0</a:t>
            </a:r>
          </a:p>
          <a:p>
            <a:pPr>
              <a:buNone/>
            </a:pPr>
            <a:r>
              <a:rPr lang="en-US" sz="1800" dirty="0" smtClean="0"/>
              <a:t># Using functions in an expression </a:t>
            </a:r>
          </a:p>
          <a:p>
            <a:pPr>
              <a:buNone/>
            </a:pPr>
            <a:r>
              <a:rPr lang="en-US" sz="1800" dirty="0" smtClean="0"/>
              <a:t>&gt;&gt;&gt; </a:t>
            </a:r>
            <a:r>
              <a:rPr lang="en-US" sz="1800" dirty="0" err="1" smtClean="0"/>
              <a:t>pow</a:t>
            </a:r>
            <a:r>
              <a:rPr lang="en-US" sz="1800" dirty="0" smtClean="0"/>
              <a:t>(2, 10) </a:t>
            </a:r>
          </a:p>
          <a:p>
            <a:pPr>
              <a:buNone/>
            </a:pPr>
            <a:r>
              <a:rPr lang="en-US" sz="1800" dirty="0" smtClean="0"/>
              <a:t>1024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Assignment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 a simple assignment, we create new variables, assign and change values. This statement provides an expression and a variable name as a label to preserve the value of the expression.</a:t>
            </a:r>
          </a:p>
          <a:p>
            <a:pPr>
              <a:buNone/>
            </a:pPr>
            <a:r>
              <a:rPr lang="fr-FR" sz="1600" dirty="0" smtClean="0"/>
              <a:t># </a:t>
            </a:r>
            <a:r>
              <a:rPr lang="fr-FR" sz="1600" dirty="0" err="1" smtClean="0"/>
              <a:t>Syntax</a:t>
            </a:r>
            <a:r>
              <a:rPr lang="fr-FR" sz="1600" dirty="0" smtClean="0"/>
              <a:t> </a:t>
            </a:r>
          </a:p>
          <a:p>
            <a:pPr>
              <a:buNone/>
            </a:pPr>
            <a:r>
              <a:rPr lang="fr-FR" sz="1600" dirty="0" smtClean="0"/>
              <a:t>variable = expression </a:t>
            </a:r>
          </a:p>
          <a:p>
            <a:pPr>
              <a:buNone/>
            </a:pPr>
            <a:r>
              <a:rPr lang="fr-FR" sz="1600" dirty="0" smtClean="0"/>
              <a:t># LHS &lt;=&gt; RHS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Case-1: Right-Hand Side (RHS) Is Just A Value-Based Expression.</a:t>
            </a:r>
          </a:p>
          <a:p>
            <a:pPr>
              <a:buNone/>
            </a:pPr>
            <a:r>
              <a:rPr lang="en-US" sz="1800" dirty="0" smtClean="0"/>
              <a:t>test = "Learn Python"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/>
              <a:t>Python will create a string </a:t>
            </a:r>
            <a:r>
              <a:rPr lang="en-US" sz="1600" b="1" dirty="0" smtClean="0"/>
              <a:t>“Learn Python”</a:t>
            </a:r>
            <a:r>
              <a:rPr lang="en-US" sz="1600" dirty="0" smtClean="0"/>
              <a:t> in memory and assigns the name </a:t>
            </a:r>
            <a:r>
              <a:rPr lang="en-US" sz="1600" b="1" dirty="0" smtClean="0"/>
              <a:t>“test”</a:t>
            </a:r>
            <a:r>
              <a:rPr lang="en-US" sz="1600" dirty="0" smtClean="0"/>
              <a:t> to it. You can confirm the memory address with the of a built-in function known as </a:t>
            </a:r>
            <a:r>
              <a:rPr lang="en-US" sz="1600" b="1" dirty="0" smtClean="0"/>
              <a:t>id()</a:t>
            </a: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&gt;&gt;&gt; test = "Learn Python" </a:t>
            </a:r>
          </a:p>
          <a:p>
            <a:pPr>
              <a:buNone/>
            </a:pPr>
            <a:r>
              <a:rPr lang="en-US" sz="1600" dirty="0" smtClean="0"/>
              <a:t>&gt;&gt;&gt; id(test) </a:t>
            </a:r>
          </a:p>
          <a:p>
            <a:pPr>
              <a:buNone/>
            </a:pPr>
            <a:r>
              <a:rPr lang="en-US" sz="1600" dirty="0" smtClean="0"/>
              <a:t>6589040</a:t>
            </a:r>
          </a:p>
          <a:p>
            <a:pPr>
              <a:buNone/>
            </a:pPr>
            <a:r>
              <a:rPr lang="en-US" sz="1600" dirty="0" smtClean="0"/>
              <a:t>The number is the address of the location where the data lives in memory. Now, here comes a few interesting points which you should know.</a:t>
            </a:r>
          </a:p>
          <a:p>
            <a:pPr>
              <a:buNone/>
            </a:pPr>
            <a:r>
              <a:rPr lang="en-US" sz="1600" b="1" dirty="0" smtClean="0"/>
              <a:t>NOTE: </a:t>
            </a:r>
            <a:r>
              <a:rPr lang="en-US" sz="1600" dirty="0" smtClean="0"/>
              <a:t>If you create another string with the same value, Python will create a new object and assign it to a different location in memory. So this rule would apply to most of the cases.</a:t>
            </a:r>
          </a:p>
          <a:p>
            <a:pPr>
              <a:buNone/>
            </a:pPr>
            <a:r>
              <a:rPr lang="en-US" sz="1600" dirty="0" smtClean="0"/>
              <a:t>&gt;&gt;&gt; test1 = "Learn Python" </a:t>
            </a:r>
          </a:p>
          <a:p>
            <a:pPr>
              <a:buNone/>
            </a:pPr>
            <a:r>
              <a:rPr lang="en-US" sz="1600" dirty="0" smtClean="0"/>
              <a:t>&gt;&gt;&gt; id(test1) 6589104 </a:t>
            </a:r>
          </a:p>
          <a:p>
            <a:pPr>
              <a:buNone/>
            </a:pPr>
            <a:r>
              <a:rPr lang="en-US" sz="1600" dirty="0" smtClean="0"/>
              <a:t>&gt;&gt;&gt; test2 = "Learn Python" </a:t>
            </a:r>
          </a:p>
          <a:p>
            <a:pPr>
              <a:buNone/>
            </a:pPr>
            <a:r>
              <a:rPr lang="en-US" sz="1600" dirty="0" smtClean="0"/>
              <a:t>&gt;&gt;&gt; id(test2) 6589488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Case-2: Right-Hand Side (RHS) Is A Current Python Variable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Let’s take up the next type of assignment statement where the RHS is a current Python variable.</a:t>
            </a:r>
          </a:p>
          <a:p>
            <a:pPr>
              <a:buNone/>
            </a:pPr>
            <a:r>
              <a:rPr lang="en-US" sz="2000" dirty="0" smtClean="0"/>
              <a:t>&gt;&gt;&gt; </a:t>
            </a:r>
            <a:r>
              <a:rPr lang="en-US" sz="2000" dirty="0" err="1" smtClean="0"/>
              <a:t>another_test</a:t>
            </a:r>
            <a:r>
              <a:rPr lang="en-US" sz="2000" dirty="0" smtClean="0"/>
              <a:t> = test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000" dirty="0" smtClean="0"/>
              <a:t>&gt;&gt;&gt; test = "Learn Python" </a:t>
            </a:r>
          </a:p>
          <a:p>
            <a:pPr>
              <a:buNone/>
            </a:pPr>
            <a:r>
              <a:rPr lang="en-US" sz="2000" dirty="0" smtClean="0"/>
              <a:t>&gt;&gt;&gt; id(test) 6589424 </a:t>
            </a:r>
          </a:p>
          <a:p>
            <a:pPr>
              <a:buNone/>
            </a:pPr>
            <a:r>
              <a:rPr lang="en-US" sz="2000" dirty="0" smtClean="0"/>
              <a:t>&gt;&gt;&gt; </a:t>
            </a:r>
            <a:r>
              <a:rPr lang="en-US" sz="2000" dirty="0" err="1" smtClean="0"/>
              <a:t>another_test</a:t>
            </a:r>
            <a:r>
              <a:rPr lang="en-US" sz="2000" dirty="0" smtClean="0"/>
              <a:t> = test &gt;&gt;&gt; id(</a:t>
            </a:r>
            <a:r>
              <a:rPr lang="en-US" sz="2000" dirty="0" err="1" smtClean="0"/>
              <a:t>another_test</a:t>
            </a:r>
            <a:r>
              <a:rPr lang="en-US" sz="2000" dirty="0" smtClean="0"/>
              <a:t>) </a:t>
            </a:r>
          </a:p>
          <a:p>
            <a:pPr>
              <a:buNone/>
            </a:pPr>
            <a:r>
              <a:rPr lang="en-US" sz="2000" dirty="0" smtClean="0"/>
              <a:t>6589424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Explanation : </a:t>
            </a:r>
            <a:r>
              <a:rPr lang="en-US" sz="2000" dirty="0" smtClean="0"/>
              <a:t>Both the variables would point to the same memory address. It’s like creating an alias to the existing object. Let’s validate this by using the </a:t>
            </a:r>
            <a:r>
              <a:rPr lang="en-US" sz="2000" b="1" dirty="0" smtClean="0"/>
              <a:t>id()</a:t>
            </a:r>
            <a:r>
              <a:rPr lang="en-US" sz="2000" dirty="0" smtClean="0"/>
              <a:t>function.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Case-3: Right-Hand Side (RHS) Is An Operation.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this type of statement, the result would depend on the outcome of the operation. Let’s analyze it with the following examples.</a:t>
            </a:r>
          </a:p>
          <a:p>
            <a:pPr>
              <a:buNone/>
            </a:pPr>
            <a:r>
              <a:rPr lang="en-US" sz="2000" dirty="0" smtClean="0"/>
              <a:t>&gt;&gt;&gt; test = 2 * 5 / 10 </a:t>
            </a:r>
          </a:p>
          <a:p>
            <a:pPr>
              <a:buNone/>
            </a:pPr>
            <a:r>
              <a:rPr lang="en-US" sz="2000" dirty="0" smtClean="0"/>
              <a:t>&gt;&gt;&gt; print(test) 1.0 </a:t>
            </a:r>
          </a:p>
          <a:p>
            <a:pPr>
              <a:buNone/>
            </a:pPr>
            <a:r>
              <a:rPr lang="en-US" sz="2000" dirty="0" smtClean="0"/>
              <a:t>&gt;&gt;&gt; type(test) </a:t>
            </a:r>
          </a:p>
          <a:p>
            <a:pPr>
              <a:buNone/>
            </a:pPr>
            <a:r>
              <a:rPr lang="en-US" sz="2000" dirty="0" smtClean="0"/>
              <a:t>&lt;class 'float'&gt;</a:t>
            </a:r>
          </a:p>
          <a:p>
            <a:pPr>
              <a:buNone/>
            </a:pPr>
            <a:r>
              <a:rPr lang="en-US" sz="2000" dirty="0" smtClean="0"/>
              <a:t>In the above example, the assignment would lead to the creation of a </a:t>
            </a:r>
            <a:r>
              <a:rPr lang="en-US" sz="2000" b="1" dirty="0" smtClean="0"/>
              <a:t>“float”</a:t>
            </a:r>
            <a:r>
              <a:rPr lang="en-US" sz="2000" dirty="0" smtClean="0"/>
              <a:t> variable.</a:t>
            </a:r>
          </a:p>
          <a:p>
            <a:pPr>
              <a:buNone/>
            </a:pPr>
            <a:r>
              <a:rPr lang="en-US" sz="2000" dirty="0" smtClean="0"/>
              <a:t>&gt;&gt;&gt; test = 2 * 5 </a:t>
            </a:r>
          </a:p>
          <a:p>
            <a:pPr>
              <a:buNone/>
            </a:pPr>
            <a:r>
              <a:rPr lang="en-US" sz="2000" dirty="0" smtClean="0"/>
              <a:t>&gt;&gt;&gt; print(test) 10 </a:t>
            </a:r>
          </a:p>
          <a:p>
            <a:pPr>
              <a:buNone/>
            </a:pPr>
            <a:r>
              <a:rPr lang="en-US" sz="2000" dirty="0" smtClean="0"/>
              <a:t>&gt;&gt;&gt; type(test)</a:t>
            </a:r>
          </a:p>
          <a:p>
            <a:pPr>
              <a:buNone/>
            </a:pPr>
            <a:r>
              <a:rPr lang="en-US" sz="2000" dirty="0" smtClean="0"/>
              <a:t>&lt;class '</a:t>
            </a:r>
            <a:r>
              <a:rPr lang="en-US" sz="2000" dirty="0" err="1" smtClean="0"/>
              <a:t>int</a:t>
            </a:r>
            <a:r>
              <a:rPr lang="en-US" sz="2000" dirty="0" smtClean="0"/>
              <a:t>'&gt;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Augmented Assignment Statement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You can combine arithmetic operators in assignments to form an augmented assignment statement.</a:t>
            </a:r>
          </a:p>
          <a:p>
            <a:pPr>
              <a:buNone/>
            </a:pPr>
            <a:r>
              <a:rPr lang="en-US" sz="1800" dirty="0" smtClean="0"/>
              <a:t>Check out the below examples for augmented assignment statement.</a:t>
            </a:r>
          </a:p>
          <a:p>
            <a:pPr>
              <a:buNone/>
            </a:pPr>
            <a:r>
              <a:rPr lang="en-US" sz="1800" dirty="0" smtClean="0"/>
              <a:t>x += y</a:t>
            </a:r>
          </a:p>
          <a:p>
            <a:pPr>
              <a:buNone/>
            </a:pPr>
            <a:r>
              <a:rPr lang="en-US" sz="1800" dirty="0" smtClean="0"/>
              <a:t>The above statement is a shorthand for the below simple statement.</a:t>
            </a:r>
          </a:p>
          <a:p>
            <a:pPr>
              <a:buNone/>
            </a:pPr>
            <a:r>
              <a:rPr lang="en-US" sz="1800" dirty="0" smtClean="0"/>
              <a:t>x = x + y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Next example is using a list of vowels. It is demonstrating the addition of missing vowels to the list.</a:t>
            </a:r>
          </a:p>
          <a:p>
            <a:pPr>
              <a:buNone/>
            </a:pPr>
            <a:r>
              <a:rPr lang="en-US" sz="1800" dirty="0" smtClean="0"/>
              <a:t>&gt;&gt;&gt; </a:t>
            </a:r>
            <a:r>
              <a:rPr lang="en-US" sz="1800" dirty="0" err="1" smtClean="0"/>
              <a:t>list_vowels</a:t>
            </a:r>
            <a:r>
              <a:rPr lang="en-US" sz="1800" dirty="0" smtClean="0"/>
              <a:t> = ['</a:t>
            </a:r>
            <a:r>
              <a:rPr lang="en-US" sz="1800" dirty="0" err="1" smtClean="0"/>
              <a:t>a','e','i</a:t>
            </a:r>
            <a:r>
              <a:rPr lang="en-US" sz="1800" dirty="0" smtClean="0"/>
              <a:t>'] </a:t>
            </a:r>
          </a:p>
          <a:p>
            <a:pPr>
              <a:buNone/>
            </a:pPr>
            <a:r>
              <a:rPr lang="en-US" sz="1800" dirty="0" smtClean="0"/>
              <a:t>&gt;&gt;&gt; </a:t>
            </a:r>
            <a:r>
              <a:rPr lang="en-US" sz="1800" dirty="0" err="1" smtClean="0"/>
              <a:t>list_vowels</a:t>
            </a:r>
            <a:r>
              <a:rPr lang="en-US" sz="1800" dirty="0" smtClean="0"/>
              <a:t> += ['o', 'u',] </a:t>
            </a:r>
          </a:p>
          <a:p>
            <a:pPr>
              <a:buNone/>
            </a:pPr>
            <a:r>
              <a:rPr lang="en-US" sz="1800" dirty="0" smtClean="0"/>
              <a:t>&gt;&gt;&gt; print(</a:t>
            </a:r>
            <a:r>
              <a:rPr lang="en-US" sz="1800" dirty="0" err="1" smtClean="0"/>
              <a:t>list_vowels</a:t>
            </a:r>
            <a:r>
              <a:rPr lang="en-US" sz="1800" dirty="0" smtClean="0"/>
              <a:t>) </a:t>
            </a:r>
          </a:p>
          <a:p>
            <a:pPr>
              <a:buNone/>
            </a:pPr>
            <a:r>
              <a:rPr lang="en-US" sz="1800" dirty="0" smtClean="0"/>
              <a:t>['a', 'e', '</a:t>
            </a:r>
            <a:r>
              <a:rPr lang="en-US" sz="1800" dirty="0" err="1" smtClean="0"/>
              <a:t>i</a:t>
            </a:r>
            <a:r>
              <a:rPr lang="en-US" sz="1800" dirty="0" smtClean="0"/>
              <a:t>', 'o', 'u']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Multi-Line Statement In Python :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Usually, every Python statement ends with a newline character. However, we can extend it over to multiple lines using the line continuation character (\).</a:t>
            </a:r>
          </a:p>
          <a:p>
            <a:pPr>
              <a:buNone/>
            </a:pPr>
            <a:r>
              <a:rPr lang="en-US" sz="1800" dirty="0" smtClean="0"/>
              <a:t># Initializing a list using the multi-line statement 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Explicit Line Continuation: </a:t>
            </a:r>
            <a:r>
              <a:rPr lang="en-US" sz="2000" dirty="0" smtClean="0"/>
              <a:t>When you right away use the line continuation character (\) to split a statement into multiple lines.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&gt;&gt;&gt; </a:t>
            </a:r>
            <a:r>
              <a:rPr lang="en-US" sz="1800" dirty="0" err="1" smtClean="0"/>
              <a:t>my_list</a:t>
            </a:r>
            <a:r>
              <a:rPr lang="en-US" sz="1800" dirty="0" smtClean="0"/>
              <a:t> = [1, \</a:t>
            </a:r>
          </a:p>
          <a:p>
            <a:pPr>
              <a:buNone/>
            </a:pPr>
            <a:r>
              <a:rPr lang="en-US" sz="1800" dirty="0" smtClean="0"/>
              <a:t> ... 2, 3\</a:t>
            </a:r>
          </a:p>
          <a:p>
            <a:pPr>
              <a:buNone/>
            </a:pPr>
            <a:r>
              <a:rPr lang="en-US" sz="1800" dirty="0" smtClean="0"/>
              <a:t> ... ,4,5 \</a:t>
            </a:r>
          </a:p>
          <a:p>
            <a:pPr>
              <a:buNone/>
            </a:pPr>
            <a:r>
              <a:rPr lang="en-US" sz="1800" dirty="0" smtClean="0"/>
              <a:t> ... ] </a:t>
            </a:r>
          </a:p>
          <a:p>
            <a:pPr>
              <a:buNone/>
            </a:pPr>
            <a:r>
              <a:rPr lang="en-US" sz="1800" dirty="0" smtClean="0"/>
              <a:t>&gt;&gt;&gt; print(</a:t>
            </a:r>
            <a:r>
              <a:rPr lang="en-US" sz="1800" dirty="0" err="1" smtClean="0"/>
              <a:t>my_list</a:t>
            </a:r>
            <a:r>
              <a:rPr lang="en-US" sz="1800" dirty="0" smtClean="0"/>
              <a:t>) </a:t>
            </a:r>
          </a:p>
          <a:p>
            <a:pPr>
              <a:buNone/>
            </a:pPr>
            <a:r>
              <a:rPr lang="en-US" sz="1800" dirty="0" smtClean="0"/>
              <a:t>[1, 2, 3, 4, 5]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Implicit Line Continuation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Implicit line continuation is when you split a statement using either of 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parentheses ( ), brackets [ ] and braces { }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You need to enclose the target statement using the mentioned construct.</a:t>
            </a:r>
          </a:p>
          <a:p>
            <a:pPr>
              <a:buNone/>
            </a:pPr>
            <a:r>
              <a:rPr lang="en-US" sz="1600" b="1" dirty="0" smtClean="0"/>
              <a:t>Example :</a:t>
            </a:r>
          </a:p>
          <a:p>
            <a:pPr>
              <a:buNone/>
            </a:pPr>
            <a:r>
              <a:rPr lang="en-US" sz="1600" dirty="0" smtClean="0"/>
              <a:t>&gt;&gt;&gt; result = (10 + </a:t>
            </a:r>
            <a:r>
              <a:rPr lang="en-US" sz="1600" dirty="0" smtClean="0"/>
              <a:t>100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... * 5 </a:t>
            </a:r>
            <a:r>
              <a:rPr lang="en-US" sz="1600" dirty="0" smtClean="0"/>
              <a:t>– 5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... / 100 + </a:t>
            </a:r>
            <a:r>
              <a:rPr lang="en-US" sz="1600" smtClean="0"/>
              <a:t>10 </a:t>
            </a:r>
            <a:endParaRPr lang="en-US" sz="1600" smtClean="0"/>
          </a:p>
          <a:p>
            <a:pPr>
              <a:buNone/>
            </a:pPr>
            <a:r>
              <a:rPr lang="en-US" sz="1600" smtClean="0"/>
              <a:t>... </a:t>
            </a:r>
            <a:r>
              <a:rPr lang="en-US" sz="1600" dirty="0" smtClean="0"/>
              <a:t>) </a:t>
            </a:r>
          </a:p>
          <a:p>
            <a:pPr>
              <a:buNone/>
            </a:pPr>
            <a:r>
              <a:rPr lang="en-US" sz="1600" dirty="0" smtClean="0"/>
              <a:t>&gt;&gt;&gt; print(result) </a:t>
            </a:r>
          </a:p>
          <a:p>
            <a:pPr>
              <a:buNone/>
            </a:pPr>
            <a:r>
              <a:rPr lang="en-US" sz="1600" dirty="0" smtClean="0"/>
              <a:t>519.95</a:t>
            </a: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/>
              <a:t>&gt;&gt;&gt; subjects = [ ... '</a:t>
            </a:r>
            <a:r>
              <a:rPr lang="en-US" sz="1600" dirty="0" err="1" smtClean="0"/>
              <a:t>Maths</a:t>
            </a:r>
            <a:r>
              <a:rPr lang="en-US" sz="1600" dirty="0" smtClean="0"/>
              <a:t>',</a:t>
            </a:r>
          </a:p>
          <a:p>
            <a:pPr>
              <a:buNone/>
            </a:pPr>
            <a:r>
              <a:rPr lang="en-US" sz="1600" dirty="0" smtClean="0"/>
              <a:t> ... 'English',</a:t>
            </a:r>
          </a:p>
          <a:p>
            <a:pPr>
              <a:buNone/>
            </a:pPr>
            <a:r>
              <a:rPr lang="en-US" sz="1600" dirty="0" smtClean="0"/>
              <a:t> ... 'Science‘</a:t>
            </a:r>
          </a:p>
          <a:p>
            <a:pPr>
              <a:buNone/>
            </a:pPr>
            <a:r>
              <a:rPr lang="en-US" sz="1600" dirty="0" smtClean="0"/>
              <a:t> ... ] </a:t>
            </a:r>
          </a:p>
          <a:p>
            <a:pPr>
              <a:buNone/>
            </a:pPr>
            <a:r>
              <a:rPr lang="en-US" sz="1600" dirty="0" smtClean="0"/>
              <a:t>&gt;&gt;&gt; print(subjects) ['</a:t>
            </a:r>
            <a:r>
              <a:rPr lang="en-US" sz="1600" dirty="0" err="1" smtClean="0"/>
              <a:t>Maths</a:t>
            </a:r>
            <a:r>
              <a:rPr lang="en-US" sz="1600" dirty="0" smtClean="0"/>
              <a:t>', 'English', 'Science'] </a:t>
            </a:r>
          </a:p>
          <a:p>
            <a:pPr>
              <a:buNone/>
            </a:pPr>
            <a:r>
              <a:rPr lang="en-US" sz="1600" dirty="0" smtClean="0"/>
              <a:t>&gt;&gt;&gt; type(subjects) </a:t>
            </a:r>
          </a:p>
          <a:p>
            <a:pPr>
              <a:buNone/>
            </a:pPr>
            <a:r>
              <a:rPr lang="en-US" sz="1600" dirty="0" smtClean="0"/>
              <a:t>&lt;class 'list'&gt;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306</Words>
  <Application>Microsoft Office PowerPoint</Application>
  <PresentationFormat>On-screen Show (4:3)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Python Statements</vt:lpstr>
      <vt:lpstr>Simple Assignment Statement </vt:lpstr>
      <vt:lpstr>PowerPoint Presentation</vt:lpstr>
      <vt:lpstr>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Statements</dc:title>
  <dc:creator>harindra tripathi</dc:creator>
  <cp:lastModifiedBy>harindra</cp:lastModifiedBy>
  <cp:revision>22</cp:revision>
  <dcterms:created xsi:type="dcterms:W3CDTF">2006-08-16T00:00:00Z</dcterms:created>
  <dcterms:modified xsi:type="dcterms:W3CDTF">2018-05-16T19:33:30Z</dcterms:modified>
</cp:coreProperties>
</file>