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Use Comments In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Single-Line Python </a:t>
            </a:r>
            <a:r>
              <a:rPr lang="en-US" dirty="0" smtClean="0"/>
              <a:t>Comment 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# Good code is self-documenting.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("Learn Python Step by Step!")</a:t>
            </a:r>
          </a:p>
          <a:p>
            <a:pPr>
              <a:buNone/>
            </a:pPr>
            <a:r>
              <a:rPr lang="en-US" dirty="0" smtClean="0"/>
              <a:t>Multiline Python </a:t>
            </a:r>
            <a:r>
              <a:rPr lang="en-US" dirty="0" smtClean="0"/>
              <a:t>Comment 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Python allows comments to span across multiple lines. Such comments are known as multiline or block comments. You can use this style of commenting to describe something more complicated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Using The Hash (#)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Mark :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add multiline comments, you should begin each line with the pound (#) symbol followed by a single space. You can divide a comment into paragraphs. Just add an empty line with a hash mark between each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600" dirty="0" smtClean="0"/>
              <a:t># To Learn any language you must follow the below rules.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# </a:t>
            </a:r>
            <a:r>
              <a:rPr lang="en-US" sz="1600" dirty="0" smtClean="0"/>
              <a:t>1. Know the basic syntax, data types, control structures and conditional statements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# 2. Learn error handling and file I/O.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# </a:t>
            </a:r>
            <a:r>
              <a:rPr lang="en-US" sz="1600" dirty="0" smtClean="0"/>
              <a:t>3. Read about advanced data structures.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# </a:t>
            </a:r>
            <a:r>
              <a:rPr lang="en-US" sz="1600" dirty="0" smtClean="0"/>
              <a:t>4. Write functions and follow OOPs concepts.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def </a:t>
            </a:r>
            <a:r>
              <a:rPr lang="en-US" sz="1600" dirty="0" smtClean="0"/>
              <a:t>main():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print</a:t>
            </a:r>
            <a:r>
              <a:rPr lang="en-US" sz="1600" dirty="0" smtClean="0"/>
              <a:t>("Let's start to learn Python.") ...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is a </a:t>
            </a:r>
            <a:r>
              <a:rPr lang="en-US" dirty="0" err="1" smtClean="0"/>
              <a:t>Docstring</a:t>
            </a:r>
            <a:r>
              <a:rPr lang="en-US" dirty="0" smtClean="0"/>
              <a:t> :</a:t>
            </a:r>
          </a:p>
          <a:p>
            <a:pPr latinLnBrk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Python documentation strings (or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docstrings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provide a convenient way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associating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documentation with Python modules, functions, classes, and methods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Example :</a:t>
            </a:r>
          </a:p>
          <a:p>
            <a:pPr>
              <a:buNone/>
            </a:pPr>
            <a:r>
              <a:rPr lang="en-US" sz="1600" dirty="0" smtClean="0"/>
              <a:t>"""Assuming this is file mymodule.py, then this string, being </a:t>
            </a:r>
            <a:r>
              <a:rPr lang="en-US" sz="1600" dirty="0" err="1" smtClean="0"/>
              <a:t>thefirst</a:t>
            </a:r>
            <a:r>
              <a:rPr lang="en-US" sz="1600" dirty="0" smtClean="0"/>
              <a:t> statement in the file, will become the "</a:t>
            </a:r>
            <a:r>
              <a:rPr lang="en-US" sz="1600" dirty="0" err="1" smtClean="0"/>
              <a:t>mymodule</a:t>
            </a:r>
            <a:r>
              <a:rPr lang="en-US" sz="1600" dirty="0" smtClean="0"/>
              <a:t>" </a:t>
            </a:r>
            <a:r>
              <a:rPr lang="en-US" sz="1600" dirty="0" err="1" smtClean="0"/>
              <a:t>module'sdocstring</a:t>
            </a:r>
            <a:r>
              <a:rPr lang="en-US" sz="1600" dirty="0" smtClean="0"/>
              <a:t> when the file is imported."""</a:t>
            </a:r>
          </a:p>
          <a:p>
            <a:pPr>
              <a:buNone/>
            </a:pPr>
            <a:r>
              <a:rPr lang="en-US" sz="1600" dirty="0" smtClean="0"/>
              <a:t>class </a:t>
            </a:r>
            <a:r>
              <a:rPr lang="en-US" sz="1600" dirty="0" err="1" smtClean="0"/>
              <a:t>MyClass</a:t>
            </a:r>
            <a:r>
              <a:rPr lang="en-US" sz="1600" dirty="0" smtClean="0"/>
              <a:t>(object</a:t>
            </a:r>
            <a:r>
              <a:rPr lang="en-US" sz="1600" dirty="0" smtClean="0"/>
              <a:t>):</a:t>
            </a:r>
          </a:p>
          <a:p>
            <a:pPr>
              <a:buNone/>
            </a:pPr>
            <a:r>
              <a:rPr lang="en-US" sz="1600" dirty="0" smtClean="0"/>
              <a:t>    </a:t>
            </a:r>
            <a:r>
              <a:rPr lang="en-US" sz="1600" dirty="0" smtClean="0"/>
              <a:t>"""The class's </a:t>
            </a:r>
            <a:r>
              <a:rPr lang="en-US" sz="1600" dirty="0" err="1" smtClean="0"/>
              <a:t>docstring</a:t>
            </a:r>
            <a:r>
              <a:rPr lang="en-US" sz="1600" dirty="0" smtClean="0"/>
              <a:t>"""    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def </a:t>
            </a:r>
            <a:r>
              <a:rPr lang="en-US" sz="1600" dirty="0" err="1" smtClean="0"/>
              <a:t>my_method</a:t>
            </a:r>
            <a:r>
              <a:rPr lang="en-US" sz="1600" dirty="0" smtClean="0"/>
              <a:t>(self):      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 </a:t>
            </a:r>
            <a:r>
              <a:rPr lang="en-US" sz="1600" dirty="0" smtClean="0"/>
              <a:t>"""The method's </a:t>
            </a:r>
            <a:r>
              <a:rPr lang="en-US" sz="1600" dirty="0" err="1" smtClean="0"/>
              <a:t>docstring</a:t>
            </a:r>
            <a:r>
              <a:rPr lang="en-US" sz="1600" dirty="0" smtClean="0"/>
              <a:t>"""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def </a:t>
            </a:r>
            <a:r>
              <a:rPr lang="en-US" sz="1600" dirty="0" err="1" smtClean="0"/>
              <a:t>my_function</a:t>
            </a:r>
            <a:r>
              <a:rPr lang="en-US" sz="1600" dirty="0" smtClean="0"/>
              <a:t>():    </a:t>
            </a:r>
            <a:endParaRPr lang="en-US" sz="1600" dirty="0" smtClean="0"/>
          </a:p>
          <a:p>
            <a:pPr>
              <a:buNone/>
            </a:pPr>
            <a:r>
              <a:rPr lang="en-US" sz="1600" smtClean="0"/>
              <a:t>	</a:t>
            </a:r>
            <a:r>
              <a:rPr lang="en-US" sz="1600" smtClean="0"/>
              <a:t>"""</a:t>
            </a:r>
            <a:r>
              <a:rPr lang="en-US" sz="1600" dirty="0" smtClean="0"/>
              <a:t>The function's </a:t>
            </a:r>
            <a:r>
              <a:rPr lang="en-US" sz="1600" dirty="0" err="1" smtClean="0"/>
              <a:t>docstring</a:t>
            </a:r>
            <a:r>
              <a:rPr lang="en-US" sz="1600" dirty="0" smtClean="0"/>
              <a:t>"""</a:t>
            </a:r>
          </a:p>
          <a:p>
            <a:pPr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116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How To Use Comments In Python? 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harindra tripathi</dc:creator>
  <cp:lastModifiedBy>Windows User</cp:lastModifiedBy>
  <cp:revision>10</cp:revision>
  <dcterms:created xsi:type="dcterms:W3CDTF">2006-08-16T00:00:00Z</dcterms:created>
  <dcterms:modified xsi:type="dcterms:W3CDTF">2018-05-13T05:47:31Z</dcterms:modified>
</cp:coreProperties>
</file>