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E270-ACA9-4CA7-B3E8-BE495C50C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0AEE-5960-441B-B730-C5320AD8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3A6-3827-46CE-A1FC-FB992AE9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15FA-D84D-4DC4-9771-727A430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3588-C3C1-4D55-8786-58FE87A7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683-7991-4D3B-A316-BC5BC3F0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F0E9D-6A22-423B-BA57-6E51BF0A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4EE3-1BCE-4132-90CD-4BEED754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E0F6-DA4C-40B6-990B-B2F31F3E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8D5C-2788-4B97-9490-C8DF261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A2AD3-96E3-4772-B693-5307A64C7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3EBB4-0610-44C5-864E-673A78AE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758F-D9A8-4291-AD42-CC75A2D5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FB6E-307D-4BAA-9DDA-48CF194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7B4A-34B0-47BC-8373-1A8BC9A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A194-21E5-439A-9C3A-B05A4C09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ABD3-5ACD-4780-B7EB-AF7AC691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2C8E2-CDF7-4B70-AD7C-D9EE8D29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3A29-70F7-420D-800D-F864D753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6581-DE05-4798-9226-4AF82665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F831-31B3-41D4-8ECE-31F470EB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98A2-D04E-4558-950E-761787C9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A70F-2175-4DCC-AA38-051667DE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C64C-ADB6-401B-85DA-365F74A4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E6AD-D161-4E99-B95C-EA835B9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E838-0077-4766-834B-C0583EC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3DF1-D5D2-4155-B046-C26F1113D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C19F-6174-424F-A019-DE8B6690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12B89-B4FF-4A35-BDD8-6CA1A03A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FB47-D8CD-45E4-8F9E-CDA37A3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EFEA-8F7D-4270-BC02-D4BBFA6E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8C8D-39B4-4C7E-A54B-8D47E19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DAB4-33B2-4F46-98BC-F5E473CA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4578-94BF-44DC-9DD6-6C4184D0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C0DAB-4D30-488B-B10A-2031C7A4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984E8-8C45-4D82-B4AB-AECC2416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4132-1138-4B92-A502-EB46D87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2AA21-FB60-42BC-96F2-C50EC2E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BC01-6AC3-4C82-B31B-803F8D0B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FED1-F961-47D5-9A5C-7DE3E4A2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CECF3-223F-4D21-BC06-282EFBA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A9DFC-1555-4308-AF07-7B941B96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D14F-9B4D-4E01-8469-966681C3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F74A2-CECD-4CF8-8F5B-FE62E71D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048C7-E438-4E59-B0F8-C7D16171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DF98-C35D-40C4-839E-B961CBA0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236E-5A2F-458C-93EB-4CAADB50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5818-5888-4651-BB86-508CE768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3CDA-DE91-497C-92C7-13C42A9FC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D6993-6158-40C2-A6B5-87A3175F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1B42-D3B3-4385-99CB-A2E92BC1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BF28-A545-47F8-9790-A2850904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E30-1FD2-427B-A110-FF0B65BF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CABD9-5E19-4429-89E1-F456956CE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F8301-AB6C-4C47-93BC-50494250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DE058-052C-45B7-B023-A993B279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8516-F82B-47CF-9261-90B3B0C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EC53-EE62-4DB5-8CC9-E5984C0B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936CA-612A-47FC-B9B9-8F20492B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3037-A1F7-4CB7-9070-4862537A0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C2B1-2E92-43C4-A80E-6DAB8F8E9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D74D-C643-4E6B-993C-1D187F665035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8725-D1D7-402F-8768-3C2E45906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385F-5F6F-4492-9A6A-8D22A4574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7CC5-3848-48DE-8DD9-5D00DD32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EA6-87D0-4F3A-98EA-AFAE8085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- Exceptions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85D4-0B13-4C5A-B3EB-AE501350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Exception Handling</a:t>
            </a:r>
            <a:r>
              <a:rPr lang="en-US" dirty="0"/>
              <a:t> −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covered in this tutorial. Here is a list standard Exceptions available in Python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Exceptions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Occurs when a number is divided by zero.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occurs when a name is not found. It may be local or global.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IndentationError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incorrect indentation is given.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occurs when Input Output operation fails.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EOFError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occurs when end of the file is reached and yet operations are being performed.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a=10/0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a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"This statement is raising an exception"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"Welcome" </a:t>
            </a:r>
          </a:p>
        </p:txBody>
      </p:sp>
    </p:spTree>
    <p:extLst>
      <p:ext uri="{BB962C8B-B14F-4D97-AF65-F5344CB8AC3E}">
        <p14:creationId xmlns:p14="http://schemas.microsoft.com/office/powerpoint/2010/main" val="6546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F3A1-64A9-4128-8365-43CF574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Exception(Except with no Exception)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45CC-8B6A-4659-9605-4FAD2E0D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79832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a=10/0;  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"Arithmetic Exception"  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"Successfully Done"  </a:t>
            </a:r>
          </a:p>
          <a:p>
            <a:pPr marL="0" indent="0">
              <a:buNone/>
            </a:pPr>
            <a:r>
              <a:rPr lang="en-US" dirty="0"/>
              <a:t>Declaring Multiple Exception in Python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code  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Exception1,Exception2,Exception3,..,ExceptionN  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execute this code 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case any Exception of these occur.  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execute code 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case no exception occurred.  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0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5AE4-80B9-4530-B3BC-929306B6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a=10/0;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ArithmeticError,StandardError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"Arithmetic Exception"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"Successfully Done"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 be executed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"C:/Python27/noexception.py", line 2, in &lt;module&gt;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a=10/0; 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ZeroDivisionError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integer division or modulo by zero  </a:t>
            </a:r>
          </a:p>
        </p:txBody>
      </p:sp>
    </p:spTree>
    <p:extLst>
      <p:ext uri="{BB962C8B-B14F-4D97-AF65-F5344CB8AC3E}">
        <p14:creationId xmlns:p14="http://schemas.microsoft.com/office/powerpoint/2010/main" val="4240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108D-5AD3-4C33-BB07-B61E7374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Raise an Exception: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8CD1-ECED-4EAB-8BDE-D69CDF1A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74"/>
            <a:ext cx="10515600" cy="5164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explicitly throw an exception in Python using ?raise? statement. raise will cause an exception to occur and thus execution control will stop in case it is not handled.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,&lt;value&gt;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a=10 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  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e: 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"An exception occurred"  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   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10  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exception occurred  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  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0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1C03-8D7E-41C8-B819-BCC49E0B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/>
              <a:t>Custom Exception: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9506-5FD1-4607-A28A-CD655B0C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ErrorInCode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(Exception):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 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data):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 __str__(self):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raise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ErrorInCode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ErrorInCode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ae: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"Received error:",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ae.data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error : 2000 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20521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50B-65D9-450A-897E-4B811422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# #define Python user-defined exceptions</a:t>
            </a:r>
          </a:p>
          <a:p>
            <a:pPr marL="0" indent="0">
              <a:buNone/>
            </a:pPr>
            <a:r>
              <a:rPr lang="en-US" dirty="0"/>
              <a:t>class Error(Exception):</a:t>
            </a:r>
          </a:p>
          <a:p>
            <a:pPr marL="0" indent="0">
              <a:buNone/>
            </a:pPr>
            <a:r>
              <a:rPr lang="en-US" dirty="0"/>
              <a:t>   """Base class for other exceptions"""</a:t>
            </a:r>
          </a:p>
          <a:p>
            <a:pPr marL="0" indent="0">
              <a:buNone/>
            </a:pPr>
            <a:r>
              <a:rPr lang="en-US" dirty="0"/>
              <a:t>   pass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InputTooSmallError</a:t>
            </a:r>
            <a:r>
              <a:rPr lang="en-US" dirty="0"/>
              <a:t>(Error):</a:t>
            </a:r>
          </a:p>
          <a:p>
            <a:pPr marL="0" indent="0">
              <a:buNone/>
            </a:pPr>
            <a:r>
              <a:rPr lang="en-US" dirty="0"/>
              <a:t>   """Raised when the entered </a:t>
            </a:r>
            <a:r>
              <a:rPr lang="en-US" dirty="0" err="1"/>
              <a:t>alpahbet</a:t>
            </a:r>
            <a:r>
              <a:rPr lang="en-US" dirty="0"/>
              <a:t> is smaller than the actual one"""</a:t>
            </a:r>
          </a:p>
          <a:p>
            <a:pPr marL="0" indent="0">
              <a:buNone/>
            </a:pPr>
            <a:r>
              <a:rPr lang="en-US" dirty="0"/>
              <a:t>   pass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InputTooLargeError</a:t>
            </a:r>
            <a:r>
              <a:rPr lang="en-US" dirty="0"/>
              <a:t>(Error):</a:t>
            </a:r>
          </a:p>
          <a:p>
            <a:pPr marL="0" indent="0">
              <a:buNone/>
            </a:pPr>
            <a:r>
              <a:rPr lang="en-US" dirty="0"/>
              <a:t>   """Raised when the entered </a:t>
            </a:r>
            <a:r>
              <a:rPr lang="en-US" dirty="0" err="1"/>
              <a:t>alpahbet</a:t>
            </a:r>
            <a:r>
              <a:rPr lang="en-US" dirty="0"/>
              <a:t> is larger than the actual one"""</a:t>
            </a:r>
          </a:p>
          <a:p>
            <a:pPr marL="0" indent="0">
              <a:buNone/>
            </a:pPr>
            <a:r>
              <a:rPr lang="en-US" dirty="0"/>
              <a:t>   pass</a:t>
            </a:r>
          </a:p>
          <a:p>
            <a:pPr marL="0" indent="0">
              <a:buNone/>
            </a:pPr>
            <a:r>
              <a:rPr lang="en-US" dirty="0"/>
              <a:t>#our main program</a:t>
            </a:r>
          </a:p>
          <a:p>
            <a:pPr marL="0" indent="0">
              <a:buNone/>
            </a:pPr>
            <a:r>
              <a:rPr lang="en-US" dirty="0"/>
              <a:t>#user guesses an alphabet until he/she gets it right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#you need to guess this alphabet</a:t>
            </a:r>
          </a:p>
          <a:p>
            <a:pPr marL="0" indent="0">
              <a:buNone/>
            </a:pPr>
            <a:r>
              <a:rPr lang="en-US" dirty="0"/>
              <a:t>alphabet = ‘m’</a:t>
            </a:r>
          </a:p>
          <a:p>
            <a:pPr marL="0" indent="0">
              <a:buNone/>
            </a:pPr>
            <a:r>
              <a:rPr lang="en-US" dirty="0"/>
              <a:t>define Python user-defined exceptions</a:t>
            </a:r>
          </a:p>
        </p:txBody>
      </p:sp>
    </p:spTree>
    <p:extLst>
      <p:ext uri="{BB962C8B-B14F-4D97-AF65-F5344CB8AC3E}">
        <p14:creationId xmlns:p14="http://schemas.microsoft.com/office/powerpoint/2010/main" val="383125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9FA7-B4C7-40F4-B101-ECB2302D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98"/>
            <a:ext cx="10515600" cy="5740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try: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 alphabet: 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alphabet: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InputTooSmallError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alphabet: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InputTooLargeError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break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InputTooSmallError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print("The entered alphabet is too small, try again!")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print('')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InputTooLargeError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print("The entered alphabet is too large, try again!")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print('')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print("Congratulations! You guessed it correctly.")</a:t>
            </a:r>
          </a:p>
        </p:txBody>
      </p:sp>
    </p:spTree>
    <p:extLst>
      <p:ext uri="{BB962C8B-B14F-4D97-AF65-F5344CB8AC3E}">
        <p14:creationId xmlns:p14="http://schemas.microsoft.com/office/powerpoint/2010/main" val="1134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276-9D51-472F-9701-E3ACA8DE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Assertions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00E8-F526-4996-A248-11EC409A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48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is a sanity-check that you can turn on or turn off when you are done with your testing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program.An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is tested, and if the result comes up false, an exception is raised.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assert is −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Expression[, Arguments]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KelvinToFahrenheit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(Temperature):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assert (Temperature &gt;= 0),"Colder than absolute zero!"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((Temperature-273)*1.8)+32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KelvinToFahrenheit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(273)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KelvinToFahrenheit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(505.78))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KelvinToFahrenheit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(-5)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9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484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Python - Exceptions Handling </vt:lpstr>
      <vt:lpstr>Python Exception(Except with no Exception) Example </vt:lpstr>
      <vt:lpstr>PowerPoint Presentation</vt:lpstr>
      <vt:lpstr>Raise an Exception: </vt:lpstr>
      <vt:lpstr>Custom Exception:</vt:lpstr>
      <vt:lpstr>PowerPoint Presentation</vt:lpstr>
      <vt:lpstr>PowerPoint Presentation</vt:lpstr>
      <vt:lpstr>Assertions in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Exceptions Handling </dc:title>
  <dc:creator>harindra tripathi</dc:creator>
  <cp:lastModifiedBy>harindra tripathi</cp:lastModifiedBy>
  <cp:revision>10</cp:revision>
  <dcterms:created xsi:type="dcterms:W3CDTF">2018-05-21T03:49:31Z</dcterms:created>
  <dcterms:modified xsi:type="dcterms:W3CDTF">2018-05-30T06:00:45Z</dcterms:modified>
</cp:coreProperties>
</file>