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7CA16-A1CE-4914-A9A9-AB6338E5B5BA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D608D-29AC-4DC1-B9AE-3CEE76C43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608D-29AC-4DC1-B9AE-3CEE76C435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Keywords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Keywords are special words which are reserved and have a specific meaning. Python has a set of keywords that cannot be used as variables in programs.</a:t>
            </a:r>
          </a:p>
          <a:p>
            <a:pPr fontAlgn="base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 keywords in Python are case sensitive. So, you must be careful while using them in your code. We’ve just captured here a snapshot of the possible Python keywords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http://cdn.techbeamers.com/wp-content/uploads/2017/07/Python-Keywords-Display-Using-Python-She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124200"/>
            <a:ext cx="6553200" cy="2234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858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can use Python’s </a:t>
            </a:r>
            <a:r>
              <a:rPr lang="en-US" b="1" dirty="0" smtClean="0"/>
              <a:t>keyword</a:t>
            </a:r>
            <a:r>
              <a:rPr lang="en-US" dirty="0" smtClean="0"/>
              <a:t> module, import it straight from the shell and run the below commands to view the supported keywords</a:t>
            </a:r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57200" y="2286000"/>
            <a:ext cx="7946319" cy="3039209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itchFamily="18" charset="0"/>
                <a:cs typeface="Times New Roman" pitchFamily="18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keyword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kwlist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'False'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'None'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'True'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'and'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'as'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'assert'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'break'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'class'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'continue'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'def'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'del'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'else'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'except'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'finally'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'for'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'from'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'global'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'if'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'import'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'in'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'is'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'lambda'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'nonlocal'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'not'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'or'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'pass'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'raise'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'return'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'try'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'while'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'with'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'yield'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Identifiers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Python Identifiers are user-defined names to represent a variable, function, class, module or any other object. If you assign some name to a programmable entity in Python, then it is nothing but technically called an identifier</a:t>
            </a:r>
          </a:p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Guidelines For Creating Identifiers In Python</a:t>
            </a:r>
          </a:p>
          <a:p>
            <a:pPr>
              <a:buNone/>
            </a:pPr>
            <a:r>
              <a:rPr lang="en-US" sz="1800" b="1" dirty="0" smtClean="0"/>
              <a:t>1.</a:t>
            </a:r>
            <a:r>
              <a:rPr lang="en-US" sz="1800" dirty="0" smtClean="0"/>
              <a:t> To form an identifier, use a </a:t>
            </a:r>
            <a:r>
              <a:rPr lang="en-US" sz="1800" b="1" dirty="0" smtClean="0"/>
              <a:t>sequence of letters</a:t>
            </a:r>
            <a:r>
              <a:rPr lang="en-US" sz="1800" dirty="0" smtClean="0"/>
              <a:t> either in </a:t>
            </a:r>
            <a:r>
              <a:rPr lang="en-US" sz="1800" b="1" dirty="0" smtClean="0"/>
              <a:t>lowercase</a:t>
            </a:r>
            <a:r>
              <a:rPr lang="en-US" sz="1800" dirty="0" smtClean="0"/>
              <a:t> </a:t>
            </a:r>
            <a:r>
              <a:rPr lang="en-US" sz="1800" b="1" dirty="0" smtClean="0"/>
              <a:t>(a to z)</a:t>
            </a:r>
            <a:r>
              <a:rPr lang="en-US" sz="1800" dirty="0" smtClean="0"/>
              <a:t> or </a:t>
            </a:r>
            <a:r>
              <a:rPr lang="en-US" sz="1800" b="1" dirty="0" smtClean="0"/>
              <a:t>uppercase</a:t>
            </a:r>
            <a:r>
              <a:rPr lang="en-US" sz="1800" dirty="0" smtClean="0"/>
              <a:t> </a:t>
            </a:r>
            <a:r>
              <a:rPr lang="en-US" sz="1800" b="1" dirty="0" smtClean="0"/>
              <a:t>(A to Z)</a:t>
            </a:r>
            <a:r>
              <a:rPr lang="en-US" sz="1800" dirty="0" smtClean="0"/>
              <a:t>. However, you can also mix up </a:t>
            </a:r>
            <a:r>
              <a:rPr lang="en-US" sz="1800" b="1" dirty="0" smtClean="0"/>
              <a:t>digits (0 to 9)</a:t>
            </a:r>
            <a:r>
              <a:rPr lang="en-US" sz="1800" dirty="0" smtClean="0"/>
              <a:t> or an </a:t>
            </a:r>
            <a:r>
              <a:rPr lang="en-US" sz="1800" b="1" dirty="0" smtClean="0"/>
              <a:t>underscore (_)</a:t>
            </a:r>
            <a:r>
              <a:rPr lang="en-US" sz="1800" dirty="0" smtClean="0"/>
              <a:t> while writing an identifier.</a:t>
            </a:r>
          </a:p>
          <a:p>
            <a:pPr>
              <a:buNone/>
            </a:pPr>
            <a:r>
              <a:rPr lang="en-US" sz="1800" b="1" dirty="0" smtClean="0"/>
              <a:t>For example –</a:t>
            </a:r>
            <a:r>
              <a:rPr lang="en-US" sz="1800" dirty="0" smtClean="0"/>
              <a:t> Names like </a:t>
            </a:r>
            <a:r>
              <a:rPr lang="en-US" sz="1800" b="1" dirty="0" err="1" smtClean="0"/>
              <a:t>shapeClass</a:t>
            </a:r>
            <a:r>
              <a:rPr lang="en-US" sz="1800" dirty="0" smtClean="0"/>
              <a:t>, </a:t>
            </a:r>
            <a:r>
              <a:rPr lang="en-US" sz="1800" b="1" dirty="0" smtClean="0"/>
              <a:t>shape_1</a:t>
            </a:r>
            <a:r>
              <a:rPr lang="en-US" sz="1800" dirty="0" smtClean="0"/>
              <a:t>, and </a:t>
            </a:r>
            <a:r>
              <a:rPr lang="en-US" sz="1800" b="1" dirty="0" err="1" smtClean="0"/>
              <a:t>upload_shape_to_db</a:t>
            </a:r>
            <a:r>
              <a:rPr lang="en-US" sz="1800" dirty="0" smtClean="0"/>
              <a:t> are all valid identifiers.</a:t>
            </a:r>
          </a:p>
          <a:p>
            <a:pPr>
              <a:buNone/>
            </a:pPr>
            <a:r>
              <a:rPr lang="en-US" sz="1800" b="1" dirty="0" smtClean="0"/>
              <a:t>2.</a:t>
            </a:r>
            <a:r>
              <a:rPr lang="en-US" sz="1800" dirty="0" smtClean="0"/>
              <a:t> You can’t use digits to begin an identifier name. It’ll lead to the syntax error.</a:t>
            </a:r>
          </a:p>
          <a:p>
            <a:pPr>
              <a:buNone/>
            </a:pPr>
            <a:r>
              <a:rPr lang="en-US" sz="1800" b="1" dirty="0" smtClean="0"/>
              <a:t>For example –</a:t>
            </a:r>
            <a:r>
              <a:rPr lang="en-US" sz="1800" dirty="0" smtClean="0"/>
              <a:t> The name, </a:t>
            </a:r>
            <a:r>
              <a:rPr lang="en-US" sz="1800" b="1" dirty="0" smtClean="0"/>
              <a:t>0Shape</a:t>
            </a:r>
            <a:r>
              <a:rPr lang="en-US" sz="1800" dirty="0" smtClean="0"/>
              <a:t> is incorrect, but </a:t>
            </a:r>
            <a:r>
              <a:rPr lang="en-US" sz="1800" b="1" dirty="0" smtClean="0"/>
              <a:t>shape1</a:t>
            </a:r>
            <a:r>
              <a:rPr lang="en-US" sz="1800" dirty="0" smtClean="0"/>
              <a:t> is a valid identifier.</a:t>
            </a:r>
          </a:p>
          <a:p>
            <a:pPr>
              <a:buNone/>
            </a:pPr>
            <a:r>
              <a:rPr lang="en-US" sz="1800" b="1" dirty="0" smtClean="0"/>
              <a:t>3.</a:t>
            </a:r>
            <a:r>
              <a:rPr lang="en-US" sz="1800" dirty="0" smtClean="0"/>
              <a:t> Also, the Keywords are reserved, so you should not use them as identifiers.</a:t>
            </a:r>
          </a:p>
          <a:p>
            <a:pPr>
              <a:buNone/>
            </a:pPr>
            <a:r>
              <a:rPr lang="en-US" sz="1800" dirty="0" smtClean="0"/>
              <a:t>&gt;&gt;&gt; for=1 </a:t>
            </a:r>
          </a:p>
          <a:p>
            <a:pPr>
              <a:buNone/>
            </a:pPr>
            <a:r>
              <a:rPr lang="en-US" sz="1800" dirty="0" err="1" smtClean="0"/>
              <a:t>SyntaxError</a:t>
            </a:r>
            <a:r>
              <a:rPr lang="en-US" sz="1800" dirty="0" smtClean="0"/>
              <a:t>: invalid syntax </a:t>
            </a:r>
          </a:p>
          <a:p>
            <a:pPr>
              <a:buNone/>
            </a:pPr>
            <a:r>
              <a:rPr lang="en-US" sz="1800" smtClean="0"/>
              <a:t> 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Python Identifiers can also not have special characters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[‘.’, ‘!’, ‘@’, ‘#’, ‘$’, ‘%’]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in their formation. These symbols are forbidden.</a:t>
            </a:r>
          </a:p>
          <a:p>
            <a:pPr lvl="1">
              <a:buNone/>
            </a:pPr>
            <a:r>
              <a:rPr lang="en-US" sz="2900" dirty="0" smtClean="0"/>
              <a:t>&gt;&gt;&gt; @index=0 </a:t>
            </a:r>
          </a:p>
          <a:p>
            <a:pPr lvl="1">
              <a:buNone/>
            </a:pPr>
            <a:r>
              <a:rPr lang="en-US" sz="2900" dirty="0" err="1" smtClean="0"/>
              <a:t>SyntaxError</a:t>
            </a:r>
            <a:r>
              <a:rPr lang="en-US" sz="2900" dirty="0" smtClean="0"/>
              <a:t>: invalid syntax </a:t>
            </a:r>
          </a:p>
          <a:p>
            <a:pPr lvl="1">
              <a:buNone/>
            </a:pPr>
            <a:r>
              <a:rPr lang="en-US" sz="2900" dirty="0" smtClean="0"/>
              <a:t>&gt;&gt;&gt; </a:t>
            </a:r>
            <a:r>
              <a:rPr lang="en-US" sz="2900" dirty="0" err="1" smtClean="0"/>
              <a:t>isPython</a:t>
            </a:r>
            <a:r>
              <a:rPr lang="en-US" sz="2900" dirty="0" smtClean="0"/>
              <a:t>?=True </a:t>
            </a:r>
          </a:p>
          <a:p>
            <a:pPr fontAlgn="base"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SyntaxError</a:t>
            </a:r>
            <a:r>
              <a:rPr lang="en-US" sz="2900" dirty="0" smtClean="0"/>
              <a:t>: invalid syntax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Best Practices For Identifier Naming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Better have class names starting with a capital letter. All other identifiers should begin with a lowercase letter.</a:t>
            </a:r>
          </a:p>
          <a:p>
            <a:pPr fontAlgn="base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Declare private identifiers by using the 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(‘_’)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underscore as their first letter.</a:t>
            </a:r>
          </a:p>
          <a:p>
            <a:pPr fontAlgn="base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Don’t use 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‘_’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as the leading and trailing character in an identifier. As Python built-in types already use this notation.</a:t>
            </a:r>
          </a:p>
          <a:p>
            <a:pPr fontAlgn="base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Avoid using names with only one character. Instead, make meaningful names.</a:t>
            </a:r>
          </a:p>
          <a:p>
            <a:pPr lvl="1" fontAlgn="base"/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For example –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While 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= 1 is valid, but writing 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iter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= 1 or index = 1 would make more sense.</a:t>
            </a:r>
          </a:p>
          <a:p>
            <a:pPr fontAlgn="base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You can use underscore to combine multiple words to form a sensible name.</a:t>
            </a:r>
          </a:p>
          <a:p>
            <a:pPr lvl="1" fontAlgn="base"/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For example –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count_no_of_letters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variable in Python represents an entity whose value can change as and when required. Conceptually, it is a memory location which holds the actual value. And we can retrieve the value from our code by querying the entity.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Variables don’t require declaration. However, you must initialize them before use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test = 10</a:t>
            </a:r>
          </a:p>
          <a:p>
            <a:pPr fontAlgn="base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The above expression will lead to the following actions.</a:t>
            </a:r>
          </a:p>
          <a:p>
            <a:pPr lvl="1"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Creation of an object to represent the value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If the variable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(test)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doesn’t exist, then it’ll get created.</a:t>
            </a:r>
          </a:p>
          <a:p>
            <a:pPr lvl="1"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Association of the variable with the object, so that it can refer the value.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3.</a:t>
            </a:r>
            <a:r>
              <a:rPr lang="en-US" sz="1600" dirty="0" smtClean="0"/>
              <a:t> Whenever the expression changes, Python associates a new object (a chunk of memory) to the variable for referencing that value. And the old one goes to the garbage collector.</a:t>
            </a:r>
          </a:p>
          <a:p>
            <a:pPr>
              <a:buNone/>
            </a:pPr>
            <a:r>
              <a:rPr lang="en-US" sz="1600" dirty="0" smtClean="0"/>
              <a:t>&gt;&gt;&gt; test = 10</a:t>
            </a:r>
          </a:p>
          <a:p>
            <a:pPr>
              <a:buNone/>
            </a:pPr>
            <a:r>
              <a:rPr lang="en-US" sz="1600" dirty="0" smtClean="0"/>
              <a:t> &gt;&gt;&gt; id(test)</a:t>
            </a:r>
          </a:p>
          <a:p>
            <a:pPr>
              <a:buNone/>
            </a:pPr>
            <a:r>
              <a:rPr lang="en-US" sz="1600" dirty="0" smtClean="0"/>
              <a:t> 1716585200 </a:t>
            </a:r>
          </a:p>
          <a:p>
            <a:pPr>
              <a:buNone/>
            </a:pPr>
            <a:r>
              <a:rPr lang="en-US" sz="1600" dirty="0" smtClean="0"/>
              <a:t>&gt;&gt;&gt; test = 11 </a:t>
            </a:r>
          </a:p>
          <a:p>
            <a:pPr>
              <a:buNone/>
            </a:pPr>
            <a:r>
              <a:rPr lang="en-US" sz="1600" dirty="0" smtClean="0"/>
              <a:t>&gt;&gt;&gt; id(test) </a:t>
            </a:r>
          </a:p>
          <a:p>
            <a:pPr>
              <a:buNone/>
            </a:pPr>
            <a:r>
              <a:rPr lang="en-US" sz="1600" dirty="0" smtClean="0"/>
              <a:t>1716585232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801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4.</a:t>
            </a:r>
            <a:r>
              <a:rPr lang="en-US" dirty="0" smtClean="0"/>
              <a:t> It’s the object which has a type, not the variable. However, a variable can hold objects of different types as and when required.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81200" y="2590800"/>
            <a:ext cx="2971800" cy="334698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test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test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techbeamers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str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test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'Python'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'C'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'C++'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itchFamily="18" charset="0"/>
                <a:cs typeface="Times New Roman" pitchFamily="18" charset="0"/>
              </a:rPr>
              <a:t>'set'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235</Words>
  <Application>Microsoft Office PowerPoint</Application>
  <PresentationFormat>On-screen Show (4:3)</PresentationFormat>
  <Paragraphs>62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 Keywords </vt:lpstr>
      <vt:lpstr>Slide 2</vt:lpstr>
      <vt:lpstr>Python Identifiers </vt:lpstr>
      <vt:lpstr>Slide 4</vt:lpstr>
      <vt:lpstr>Python Variables 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Keywords </dc:title>
  <dc:creator>harindra tripathi</dc:creator>
  <cp:lastModifiedBy>papa</cp:lastModifiedBy>
  <cp:revision>12</cp:revision>
  <dcterms:created xsi:type="dcterms:W3CDTF">2006-08-16T00:00:00Z</dcterms:created>
  <dcterms:modified xsi:type="dcterms:W3CDTF">2020-05-17T02:15:04Z</dcterms:modified>
</cp:coreProperties>
</file>