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789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096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14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94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25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355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791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0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15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59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22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BAC5-016E-4167-B356-8B8C40B072D5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7F09-B6FF-4254-A4E8-43E8F80371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124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194"/>
            <a:ext cx="10515600" cy="86793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Python Operators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056"/>
            <a:ext cx="10515600" cy="49439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Are Built-In Python Operators?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 reserves some special characters for acting as operators. Every operator has a pre-defined action like addition, multiplication to manipulate data and variables. The variables passed as input to an operator are known as operands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7%4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arithmetic operators, we can do various arithmetic operations like addition, subtraction, multiplication, division, modulus, exponent, etc. Python provides multiple ways for arithmetic calculations like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function, declare variable &amp; calculate, or call functions.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	Purpose							Usage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	Addition – Sum of two operands		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Subtraction – Difference between the two operands			a-b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Multiplication – Product of the two operands			a*b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	Float Division – Quotient of the two operands			a/b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	Floor Division – Quotient of the two operands (Without fractional part)	a//b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	Modulus – Integer remainder after division of ‘a’ by ‘b’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	Exponent – Product of ‘a’ by itself ‘b’ times (a to the power of b)	a**b</a:t>
            </a:r>
          </a:p>
        </p:txBody>
      </p:sp>
    </p:spTree>
    <p:extLst>
      <p:ext uri="{BB962C8B-B14F-4D97-AF65-F5344CB8AC3E}">
        <p14:creationId xmlns:p14="http://schemas.microsoft.com/office/powerpoint/2010/main" xmlns="" val="18004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15172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programming, comparison operators allow us to determine whether two values are equal or if one is greater than the other and then make a decision based on the result.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	Purpose								Usage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	Greater than – if the left operand is greater than the right, then it returns true.	a&gt;b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	Less than – if the left operand is less than the right, then it returns true.	a&lt;b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	Equal to – if two operands are equal, then it returns true.			a==b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	Not equal to – if two operands aren’t equal, then it returns true.		a!=b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	Greater than or equal – if the left operand is greater than or equal to the right, then it returns true.										a&gt;=b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	Less than or equal – if the left operand is less than or equal to the right, then it returns true.										a&lt;=b</a:t>
            </a:r>
          </a:p>
        </p:txBody>
      </p:sp>
    </p:spTree>
    <p:extLst>
      <p:ext uri="{BB962C8B-B14F-4D97-AF65-F5344CB8AC3E}">
        <p14:creationId xmlns:p14="http://schemas.microsoft.com/office/powerpoint/2010/main" xmlns="" val="1368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Python operators enable us to make decisions based on multiple conditions. The operands act as conditions that can result in a true or false value. The outcome of such an operation is either true or false (i.e., a Boolean value).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	Purpose				Usage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	if ‘a’ is false, then ‘a’, else ‘b’		a and b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	if ‘a’ is false, then ‘b’, else ‘a’		a or b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	if ‘a’ is false, then True, else False	not a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Python operators process the individual bits of integer values. They treat them as sequences of binary bits.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	Purpose	Usage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	Bitwise AND – compares two operands on a bit level and returns 1 if both the corresponding bits are 1	a &amp; 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	Bitwise OR – compares two operands on a bit level and returns 1 if any of the corresponding bits is 1	a | 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	Bitwise NOT – inverts all of the bits in a single operand	~a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	Bitwise XOR – compares two operands on a bit level and returns 1 if any of the corresponding bits is 1, but not both	a ^ 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	Right shift – shifts the bits of ‘a’ to the right by ‘b’ no. of times	a &gt;&gt; 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	Left shift – shifts the bits of ‘a’ to the left by ‘b’ no. of times	a &lt;&lt; b</a:t>
            </a:r>
          </a:p>
        </p:txBody>
      </p:sp>
    </p:spTree>
    <p:extLst>
      <p:ext uri="{BB962C8B-B14F-4D97-AF65-F5344CB8AC3E}">
        <p14:creationId xmlns:p14="http://schemas.microsoft.com/office/powerpoint/2010/main" xmlns="" val="39632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255"/>
            <a:ext cx="10515600" cy="524870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we can use assignment operators to set values into variables.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 a = 4 uses a primitive assignment operator which assigns the value 4 to the left operand.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list of available compound operators in Python. For example, the statement a += 4 adds to the variable and then assigns the same. It will evaluate to a = a + 4.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	a=4	a=4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	a+=4	a=a+4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-=	a-=4	a=a-4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	a*=4	a=a*4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/=	a/=4	a=a/4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%=	a%=4	a=a%4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**=	a**=4	a=a**4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&amp;=	a&amp;=4	a=a&amp;4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	a|=4	a=a|4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^=	a^=4	a=a^4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&gt;&gt;=	a&gt;&gt;=4	a=a&gt;&gt;4</a:t>
            </a:r>
          </a:p>
          <a:p>
            <a:pPr marL="0" indent="0" fontAlgn="base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&lt;&lt;=	a&lt;&lt;=4	a=&lt;&lt;4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9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Python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508"/>
            <a:ext cx="10515600" cy="55002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Identity Operators: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operators enable us to compare the memory locations of two Python objects/variables. They can let us find if the objects share same memory address. The variables holding equal values are not necessarily identical.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we can use these operators to determine whether a value is of a specific class or type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	True – if both the operands refer to the same object, else False	a is b (True if id(a) and id(b) are the same)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	True – if the operands refer to different objects, else False	a is not b  (True if id(a) and id(b) are different)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Using 'is' identity operator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7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(type(a)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print("true")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print("false")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Using 'is not' identity operator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7.5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(type(b) is not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print("true")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print("false")</a:t>
            </a:r>
          </a:p>
        </p:txBody>
      </p:sp>
    </p:spTree>
    <p:extLst>
      <p:ext uri="{BB962C8B-B14F-4D97-AF65-F5344CB8AC3E}">
        <p14:creationId xmlns:p14="http://schemas.microsoft.com/office/powerpoint/2010/main" xmlns="" val="42907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/>
          <a:lstStyle/>
          <a:p>
            <a:r>
              <a:rPr lang="en-US" dirty="0"/>
              <a:t>Membership Operators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operators enable us to test whether a value is a member of another Python objects such as strings, lists, or tuples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	True – if the value exists in the sequence	7 in [3, 7, 9]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	True – if the value doesn’t found in the sequence	7 not in [3, 5, 9]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Using Membership operator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'Python operators'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{6:'June',12:'Dec'}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print('P'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print('Python'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print('python' not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print(6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print('Dec'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732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231</Words>
  <Application>Microsoft Office PowerPoint</Application>
  <PresentationFormat>Custom</PresentationFormat>
  <Paragraphs>87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 Operators </vt:lpstr>
      <vt:lpstr>Comparison Operators </vt:lpstr>
      <vt:lpstr>Logical Operators</vt:lpstr>
      <vt:lpstr>Assignment Operators </vt:lpstr>
      <vt:lpstr>Advanced Python Operators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Operators </dc:title>
  <dc:creator>harindra</dc:creator>
  <cp:lastModifiedBy>papa</cp:lastModifiedBy>
  <cp:revision>13</cp:revision>
  <dcterms:created xsi:type="dcterms:W3CDTF">2018-05-17T01:21:05Z</dcterms:created>
  <dcterms:modified xsi:type="dcterms:W3CDTF">2019-11-03T15:51:55Z</dcterms:modified>
</cp:coreProperties>
</file>