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F0BA4-10CF-41AE-9C62-F20B54616B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F4935-238B-45A3-B42F-7FF54B961B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355F17-D47F-44DD-A16F-7C96614D1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65B30-3956-4605-8F1B-E6267A9C804B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DED95C-AF19-4888-9AEE-A242F96C4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ACA85A-8C09-49FD-908C-21A730758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C8850-D357-4505-8344-211F2F7EB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927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89CF3-615C-439D-A622-31BE3A323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73119F-671E-4813-812D-8D31F0CAB5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9CB118-021D-44E3-9FEE-EBF125989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65B30-3956-4605-8F1B-E6267A9C804B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9EEAA5-7AF8-4DA1-AA4E-C22A5E5B6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5B4042-785C-4DFE-BCC0-4AAE0A795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C8850-D357-4505-8344-211F2F7EB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007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1D8327-B408-4C95-B49B-0BC168070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979253-7FE9-4473-8B7B-ABF6BF9F3E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C9A721-7121-45B0-81FF-49126C854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65B30-3956-4605-8F1B-E6267A9C804B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E7A124-FECF-4C87-9B1D-5A9769D17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32CB7E-A512-4BC1-A1FF-CE2267099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C8850-D357-4505-8344-211F2F7EB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976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E4304-CD2E-402B-A1FB-75944A9F8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20C92C-6980-4FE8-A984-5FB4152FD3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087549-B417-4FFB-B709-5C9CC1EAA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65B30-3956-4605-8F1B-E6267A9C804B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141C43-DE7C-4634-AB09-4A53B36AE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A36AFA-EA5D-4164-8E92-92064A63B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C8850-D357-4505-8344-211F2F7EB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996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07268-F6CC-4EDF-8F7F-752B09CFE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7E3AD5-2478-4A2B-9995-2657C591D2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F5BA3A-697F-43F7-8192-857ACC4CE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65B30-3956-4605-8F1B-E6267A9C804B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99208A-6026-405C-A35C-C3BA712C2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194269-8232-4546-AD61-818B45034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C8850-D357-4505-8344-211F2F7EB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568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71860-B75A-41A3-B835-00E765E89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172E35-9964-4783-930A-652B999A0E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FD12C3-C635-49D9-8E76-181A00DBC9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F0C1F3-8F99-4B52-996C-E5ADDCB15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65B30-3956-4605-8F1B-E6267A9C804B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F93E9F-A6E1-436C-B8A8-000DB641D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E7384C-4F87-4393-89A6-2C7022B63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C8850-D357-4505-8344-211F2F7EB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488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915B8-8551-4D19-B3C1-745A24E11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C82958-49F3-4055-8214-C53979E480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D66A55-AE0C-4D56-9D78-F3F7A7F558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7E8629-A3AF-48CF-A36A-4B607BF0B5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76CE8B-DEAA-4723-936B-39FBA91F97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8B77DC-6B9B-4D77-B048-B247C570C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65B30-3956-4605-8F1B-E6267A9C804B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FD441A-A930-41B2-9604-B047E2149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076DD2-AC73-4097-AE0D-1EE402645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C8850-D357-4505-8344-211F2F7EB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202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B67E3-9833-49D6-ADCD-F5AD81033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9F5C3F-5E50-4822-977C-E74D51F28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65B30-3956-4605-8F1B-E6267A9C804B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20A8EA-7F02-4113-96A2-C04B88664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D4938A-C310-47E2-A83E-4BE70526E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C8850-D357-4505-8344-211F2F7EB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064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B743D5-3DD9-4830-9D6F-6BB780CDB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65B30-3956-4605-8F1B-E6267A9C804B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65C2CD-B224-4F15-B46E-73EF77D8C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14E5EC-6CB7-4DEE-B269-69CA611F9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C8850-D357-4505-8344-211F2F7EB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653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B2474-7977-4860-B37D-4ED4AE176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AEF175-2323-4B70-9A80-D023A04CF0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5A9D93-67F5-4FC2-8328-869562FD19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842902-4D0F-4E0D-82AB-F5BCA08F4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65B30-3956-4605-8F1B-E6267A9C804B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BDBD26-EA52-4194-B3A8-15A529615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4F6777-7FC0-4DF8-91D0-4D08E6294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C8850-D357-4505-8344-211F2F7EB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578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D7608-4E91-4272-B519-B472C5203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828FC2-113F-4543-AE1A-BDE70AF930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EB0E99-9A57-4DD5-8E6B-AC19395E88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5FCC5B-BE3F-4B29-9E9E-49B45D53A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65B30-3956-4605-8F1B-E6267A9C804B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7B917C-8841-40A0-98F0-830ADB648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FA8377-34ED-4A89-AD66-368CAD0D9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C8850-D357-4505-8344-211F2F7EB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536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B9AB81-F43F-4356-8385-47ABBE162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D4C3D7-E96B-4E5D-BEBE-6E713897EE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A1C92B-42A5-4824-A8AA-49BC7405D1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865B30-3956-4605-8F1B-E6267A9C804B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737810-5A2D-4DCD-9D6D-49973C99A3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5403F2-17FD-4165-A809-7893016E4B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3C8850-D357-4505-8344-211F2F7EB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399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E8D6D-1A88-4912-B68C-1AB7B1797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334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Regular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497BBF-DF12-4043-BDA0-ED1AF1CE3B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28468"/>
            <a:ext cx="10515600" cy="524849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regular expression is a special sequence of characters that helps you match or find other strings or sets of strings, using a specialized syntax held in a pattern.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module re provides full support for Perl-like regular expressions in Python. The re module raises the exception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re.error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if an error occurs while compiling or using a regular expression.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most common uses of regular expressions are: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 a string (search and match)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Finding a string 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findall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Break string into a sub strings (split)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Replace part of a string (sub)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 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match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Function :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function attempts to match RE 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pattern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to 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with optional 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flags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sv-S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re.match(pattern, string, flags=0)</a:t>
            </a:r>
          </a:p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are various methods of Regular Expressions?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re.match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re.search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re.findall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5712222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4D7C8C-FBFA-463F-B4D5-ADA95AF773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06437"/>
            <a:ext cx="10515600" cy="5670526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Solution-3 </a:t>
            </a:r>
            <a:r>
              <a:rPr lang="en-US" dirty="0"/>
              <a:t>Extract each word</a:t>
            </a:r>
            <a:r>
              <a:rPr lang="en-US" b="1" dirty="0"/>
              <a:t> (</a:t>
            </a:r>
            <a:r>
              <a:rPr lang="en-US" dirty="0"/>
              <a:t>using “</a:t>
            </a:r>
            <a:r>
              <a:rPr lang="en-US" b="1" dirty="0"/>
              <a:t>^</a:t>
            </a:r>
            <a:r>
              <a:rPr lang="en-US" dirty="0"/>
              <a:t>“</a:t>
            </a:r>
            <a:r>
              <a:rPr lang="en-US" b="1" dirty="0"/>
              <a:t>) :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result=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re.findall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(r'^\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w+','AV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largest Analytics community of India')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 result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['AV’]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we will use “$” instead of “^”, it will return the word from the end of the string :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result=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re.findall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(r'\w+$','AV is largest Analytics community of India')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 result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[‘India’]</a:t>
            </a: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5881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73C192-3990-48D5-AAE4-7B48C6734C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92369"/>
            <a:ext cx="10515600" cy="568459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Problem 2: Return the first two character of each word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Solution-1  Extract consecutive two characters of each word, excluding spaces (using “\w“):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result=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re.findall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(r'\w\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w','AV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largest Analytics community of India')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 result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['AV', 'is', 'la', '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', 'es', 'An', 'al', '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', '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', 'co', 'mm', 'un', 'it', 'of', 'In', 'di’]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Solution-2  Extract consecutive two characters those available at start of word boundary (using “\b“)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result=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re.findall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(r'\b\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w.','AV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largest Analytics community of India')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 result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['AV', 'is', 'la', 'An', 'co', 'of', 'In']</a:t>
            </a:r>
          </a:p>
        </p:txBody>
      </p:sp>
    </p:spTree>
    <p:extLst>
      <p:ext uri="{BB962C8B-B14F-4D97-AF65-F5344CB8AC3E}">
        <p14:creationId xmlns:p14="http://schemas.microsoft.com/office/powerpoint/2010/main" val="23392225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F6060-9B69-4A74-BDAC-4D046EAEDD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36098"/>
            <a:ext cx="10515600" cy="574086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Problem 3: Return the domain type of given email-ids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Solution-1  Extract all characters after “@” :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result=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re.findall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(r'@\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w+','abc.test@gmail.com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xyz@test.in, test.first@analyticsvidhya.com, first.test@rest.biz') 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 result 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 ['@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gmail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', '@test', '@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analyticsvidhya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', '@rest’]</a:t>
            </a: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Above, you can see that “.com”, “.in” part is not extracted. To add it, we will go with below code.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result=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re.findall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(r'@\w+.\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w+','abc.test@gmail.com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xyz@test.in, test.first@analyticsvidhya.com, first.test@rest.biz')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 result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['@gmail.com', '@test.in', '@analyticsvidhya.com', '@rest.biz']</a:t>
            </a:r>
          </a:p>
        </p:txBody>
      </p:sp>
    </p:spTree>
    <p:extLst>
      <p:ext uri="{BB962C8B-B14F-4D97-AF65-F5344CB8AC3E}">
        <p14:creationId xmlns:p14="http://schemas.microsoft.com/office/powerpoint/2010/main" val="9790437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86A331-7902-433A-8FAB-62969646FC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18978"/>
            <a:ext cx="10515600" cy="5557985"/>
          </a:xfrm>
        </p:spPr>
        <p:txBody>
          <a:bodyPr/>
          <a:lstStyle/>
          <a:p>
            <a:r>
              <a:rPr lang="en-US" dirty="0"/>
              <a:t>Solution – 2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Extract only domain name using “( )”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result=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re.findall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r'[.](\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w+)','abc.test@gmail.com, xyz@test.in, test.first@analyticsvidhya.com, first.test@rest.biz')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 result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['com', 'in', 'com', 'biz’]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20526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CBBA3F-EAA7-46F2-9093-A653A8AF53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06437"/>
            <a:ext cx="10515600" cy="567052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Problem 4: Return date from given string: </a:t>
            </a:r>
            <a:r>
              <a:rPr lang="en-US" sz="2000" dirty="0"/>
              <a:t>Here we will use “\d” to extract digit.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result=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re.findall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(r'\d{2}-\d{2}-\d{4}','Amit 34-3456 12-05-2007, XYZ 56-4532 11-11-2011, ABC 67-8945 12-01-2009')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 result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['12-05-2007', '11-11-2011', '12-01-2009’]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you want to extract only year again parenthesis “( )” will help you.: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result=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re.findall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(r'\d{2}-\d{2}-(\d{4})','Amit 34-3456 12-05-2007, XYZ 56-4532 11-11-2011, ABC 67-8945 12-01-2009')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 result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['2007', '2011', '2009']</a:t>
            </a:r>
          </a:p>
        </p:txBody>
      </p:sp>
    </p:spTree>
    <p:extLst>
      <p:ext uri="{BB962C8B-B14F-4D97-AF65-F5344CB8AC3E}">
        <p14:creationId xmlns:p14="http://schemas.microsoft.com/office/powerpoint/2010/main" val="35208218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27EC97-649D-4ACC-B0BF-C8A77E37B7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18978"/>
            <a:ext cx="10515600" cy="555798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/>
              <a:t>Problem 5: Return all words of a string those starts with vowel</a:t>
            </a:r>
          </a:p>
          <a:p>
            <a:pPr marL="0" indent="0">
              <a:buNone/>
            </a:pPr>
            <a:r>
              <a:rPr lang="en-US" dirty="0"/>
              <a:t>Solution-1  Return each words</a:t>
            </a:r>
          </a:p>
          <a:p>
            <a:pPr marL="0" indent="0">
              <a:buNone/>
            </a:pPr>
            <a:r>
              <a:rPr lang="en-US" dirty="0"/>
              <a:t>Code</a:t>
            </a:r>
          </a:p>
          <a:p>
            <a:pPr marL="0" indent="0">
              <a:buNone/>
            </a:pPr>
            <a:r>
              <a:rPr lang="en-US" dirty="0"/>
              <a:t>result=</a:t>
            </a:r>
            <a:r>
              <a:rPr lang="en-US" dirty="0" err="1"/>
              <a:t>re.findall</a:t>
            </a:r>
            <a:r>
              <a:rPr lang="en-US" dirty="0"/>
              <a:t>(r'\</a:t>
            </a:r>
            <a:r>
              <a:rPr lang="en-US" dirty="0" err="1"/>
              <a:t>w+','AV</a:t>
            </a:r>
            <a:r>
              <a:rPr lang="en-US" dirty="0"/>
              <a:t> is largest Analytics community of India')</a:t>
            </a:r>
          </a:p>
          <a:p>
            <a:pPr marL="0" indent="0">
              <a:buNone/>
            </a:pPr>
            <a:r>
              <a:rPr lang="en-US" dirty="0"/>
              <a:t>print result</a:t>
            </a:r>
          </a:p>
          <a:p>
            <a:pPr marL="0" indent="0">
              <a:buNone/>
            </a:pPr>
            <a:r>
              <a:rPr lang="en-US" dirty="0"/>
              <a:t>Output:</a:t>
            </a:r>
          </a:p>
          <a:p>
            <a:pPr marL="0" indent="0">
              <a:buNone/>
            </a:pPr>
            <a:r>
              <a:rPr lang="en-US" dirty="0"/>
              <a:t>['AV', 'is', 'largest', 'Analytics', 'community', 'of', 'India']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Solution-2  Return words starts with alphabets (using [])</a:t>
            </a:r>
          </a:p>
          <a:p>
            <a:pPr marL="0" indent="0">
              <a:buNone/>
            </a:pPr>
            <a:r>
              <a:rPr lang="en-US" dirty="0"/>
              <a:t>Code</a:t>
            </a:r>
          </a:p>
          <a:p>
            <a:pPr marL="0" indent="0">
              <a:buNone/>
            </a:pPr>
            <a:r>
              <a:rPr lang="en-US" dirty="0"/>
              <a:t>result=</a:t>
            </a:r>
            <a:r>
              <a:rPr lang="en-US" dirty="0" err="1"/>
              <a:t>re.findall</a:t>
            </a:r>
            <a:r>
              <a:rPr lang="en-US" dirty="0"/>
              <a:t>(r'[</a:t>
            </a:r>
            <a:r>
              <a:rPr lang="en-US" dirty="0" err="1"/>
              <a:t>aeiouAEIOU</a:t>
            </a:r>
            <a:r>
              <a:rPr lang="en-US" dirty="0"/>
              <a:t>]\</a:t>
            </a:r>
            <a:r>
              <a:rPr lang="en-US" dirty="0" err="1"/>
              <a:t>w+','AV</a:t>
            </a:r>
            <a:r>
              <a:rPr lang="en-US" dirty="0"/>
              <a:t> is largest Analytics community of India')</a:t>
            </a:r>
          </a:p>
          <a:p>
            <a:pPr marL="0" indent="0">
              <a:buNone/>
            </a:pPr>
            <a:r>
              <a:rPr lang="en-US" dirty="0"/>
              <a:t>print result</a:t>
            </a:r>
          </a:p>
          <a:p>
            <a:pPr marL="0" indent="0">
              <a:buNone/>
            </a:pPr>
            <a:r>
              <a:rPr lang="en-US" dirty="0"/>
              <a:t>Output:</a:t>
            </a:r>
          </a:p>
          <a:p>
            <a:pPr marL="0" indent="0">
              <a:buNone/>
            </a:pPr>
            <a:r>
              <a:rPr lang="en-US" dirty="0"/>
              <a:t>['AV', 'is', '</a:t>
            </a:r>
            <a:r>
              <a:rPr lang="en-US" dirty="0" err="1"/>
              <a:t>argest</a:t>
            </a:r>
            <a:r>
              <a:rPr lang="en-US" dirty="0"/>
              <a:t>', 'Analytics', '</a:t>
            </a:r>
            <a:r>
              <a:rPr lang="en-US" dirty="0" err="1"/>
              <a:t>ommunity</a:t>
            </a:r>
            <a:r>
              <a:rPr lang="en-US" dirty="0"/>
              <a:t>', 'of', 'India']</a:t>
            </a:r>
          </a:p>
        </p:txBody>
      </p:sp>
    </p:spTree>
    <p:extLst>
      <p:ext uri="{BB962C8B-B14F-4D97-AF65-F5344CB8AC3E}">
        <p14:creationId xmlns:p14="http://schemas.microsoft.com/office/powerpoint/2010/main" val="4102621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BF3587-DD0F-4A1E-A1D5-E02718C570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8640"/>
            <a:ext cx="10515600" cy="56283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Above you can see that it has returned “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argest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and “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ommunity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from the mid of words. To drop these two, we need to use “\b” for word boundary.</a:t>
            </a:r>
          </a:p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Solution- 3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result=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re.findall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(r'\b[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aeiouAEIOU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]\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w+','AV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largest Analytics community of India')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 result 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['AV', 'is', 'Analytics', 'of', 'India']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similar ways, we can extract words those starts with constant using “^” within square bracket.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result=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re.findall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(r'\b[^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aeiouAEIOU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]\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w+','AV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largest Analytics community of India')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 result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[' is', ' largest', ' Analytics', ' community', ' of', ' India']</a:t>
            </a:r>
          </a:p>
        </p:txBody>
      </p:sp>
    </p:spTree>
    <p:extLst>
      <p:ext uri="{BB962C8B-B14F-4D97-AF65-F5344CB8AC3E}">
        <p14:creationId xmlns:p14="http://schemas.microsoft.com/office/powerpoint/2010/main" val="17117592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03FF30-D11E-4172-A3BA-D886D0164C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37625"/>
            <a:ext cx="10515600" cy="5839338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result=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re.findall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(r'\b[^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aeiouAEIOU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]\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w+','AV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largest Analytics community of India')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 result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['largest', 'community’]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6: Validate a phone number (phone number must be of 10 digits and starts with 8 or 9) 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have a list phone numbers in list “li” and here we will validate phone numbers using regular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re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li=['9999999999','999999-999','99999x9999']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li: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if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re.match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(r'[8-9]{1}[0-9]{9}',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and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== 10: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print 'yes'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else: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print 'no'</a:t>
            </a:r>
          </a:p>
        </p:txBody>
      </p:sp>
    </p:spTree>
    <p:extLst>
      <p:ext uri="{BB962C8B-B14F-4D97-AF65-F5344CB8AC3E}">
        <p14:creationId xmlns:p14="http://schemas.microsoft.com/office/powerpoint/2010/main" val="35361783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F3B8F-17F4-4135-B530-E9AE040407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760"/>
            <a:ext cx="10515600" cy="581120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yes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</a:p>
          <a:p>
            <a:pPr marL="0" indent="0"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/>
              <a:t>Problem 7: Split a string with multiple delimiters</a:t>
            </a:r>
          </a:p>
          <a:p>
            <a:pPr marL="0" indent="0">
              <a:buNone/>
            </a:pPr>
            <a:r>
              <a:rPr lang="en-US" dirty="0"/>
              <a:t>Solution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Code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import re</a:t>
            </a:r>
          </a:p>
          <a:p>
            <a:pPr marL="0" indent="0">
              <a:buNone/>
            </a:pPr>
            <a:r>
              <a:rPr lang="en-US" dirty="0"/>
              <a:t>line = '</a:t>
            </a:r>
            <a:r>
              <a:rPr lang="en-US" dirty="0" err="1"/>
              <a:t>asdf</a:t>
            </a:r>
            <a:r>
              <a:rPr lang="en-US" dirty="0"/>
              <a:t> </a:t>
            </a:r>
            <a:r>
              <a:rPr lang="en-US" dirty="0" err="1"/>
              <a:t>fjdk;afed,fjek,asdf,foo</a:t>
            </a:r>
            <a:r>
              <a:rPr lang="en-US" dirty="0"/>
              <a:t>' # String has multiple delimiters (";",","," ").</a:t>
            </a:r>
          </a:p>
          <a:p>
            <a:pPr marL="0" indent="0">
              <a:buNone/>
            </a:pPr>
            <a:r>
              <a:rPr lang="en-US" dirty="0"/>
              <a:t>result= </a:t>
            </a:r>
            <a:r>
              <a:rPr lang="en-US" dirty="0" err="1"/>
              <a:t>re.split</a:t>
            </a:r>
            <a:r>
              <a:rPr lang="en-US" dirty="0"/>
              <a:t>(r'[;,\s]', line)</a:t>
            </a:r>
          </a:p>
          <a:p>
            <a:pPr marL="0" indent="0">
              <a:buNone/>
            </a:pPr>
            <a:r>
              <a:rPr lang="en-US" dirty="0"/>
              <a:t>print result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Output:</a:t>
            </a:r>
          </a:p>
          <a:p>
            <a:pPr marL="0" indent="0">
              <a:buNone/>
            </a:pPr>
            <a:r>
              <a:rPr lang="en-US" dirty="0"/>
              <a:t>['</a:t>
            </a:r>
            <a:r>
              <a:rPr lang="en-US" dirty="0" err="1"/>
              <a:t>asdf</a:t>
            </a:r>
            <a:r>
              <a:rPr lang="en-US" dirty="0"/>
              <a:t>', '</a:t>
            </a:r>
            <a:r>
              <a:rPr lang="en-US" dirty="0" err="1"/>
              <a:t>fjdk</a:t>
            </a:r>
            <a:r>
              <a:rPr lang="en-US" dirty="0"/>
              <a:t>', '</a:t>
            </a:r>
            <a:r>
              <a:rPr lang="en-US" dirty="0" err="1"/>
              <a:t>afed</a:t>
            </a:r>
            <a:r>
              <a:rPr lang="en-US" dirty="0"/>
              <a:t>', '</a:t>
            </a:r>
            <a:r>
              <a:rPr lang="en-US" dirty="0" err="1"/>
              <a:t>fjek</a:t>
            </a:r>
            <a:r>
              <a:rPr lang="en-US" dirty="0"/>
              <a:t>', '</a:t>
            </a:r>
            <a:r>
              <a:rPr lang="en-US" dirty="0" err="1"/>
              <a:t>asdf</a:t>
            </a:r>
            <a:r>
              <a:rPr lang="en-US" dirty="0"/>
              <a:t>', 'foo']</a:t>
            </a:r>
          </a:p>
        </p:txBody>
      </p:sp>
    </p:spTree>
    <p:extLst>
      <p:ext uri="{BB962C8B-B14F-4D97-AF65-F5344CB8AC3E}">
        <p14:creationId xmlns:p14="http://schemas.microsoft.com/office/powerpoint/2010/main" val="5032954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C1DF54-612B-4910-88A6-3EAB9BE3DB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92369"/>
            <a:ext cx="10515600" cy="56845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We can also use method </a:t>
            </a:r>
            <a:r>
              <a:rPr lang="en-US" dirty="0" err="1"/>
              <a:t>re.sub</a:t>
            </a:r>
            <a:r>
              <a:rPr lang="en-US" dirty="0"/>
              <a:t>() to replace these multiple delimiters with one as space ” “.</a:t>
            </a:r>
          </a:p>
          <a:p>
            <a:pPr marL="0" indent="0">
              <a:buNone/>
            </a:pPr>
            <a:r>
              <a:rPr lang="en-US"/>
              <a:t>Code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import re</a:t>
            </a:r>
          </a:p>
          <a:p>
            <a:pPr marL="0" indent="0">
              <a:buNone/>
            </a:pPr>
            <a:r>
              <a:rPr lang="en-US" dirty="0"/>
              <a:t>line = '</a:t>
            </a:r>
            <a:r>
              <a:rPr lang="en-US" dirty="0" err="1"/>
              <a:t>asdf</a:t>
            </a:r>
            <a:r>
              <a:rPr lang="en-US" dirty="0"/>
              <a:t> </a:t>
            </a:r>
            <a:r>
              <a:rPr lang="en-US" dirty="0" err="1"/>
              <a:t>fjdk;afed,fjek,asdf,foo</a:t>
            </a:r>
            <a:r>
              <a:rPr lang="en-US" dirty="0"/>
              <a:t>'</a:t>
            </a:r>
          </a:p>
          <a:p>
            <a:pPr marL="0" indent="0">
              <a:buNone/>
            </a:pPr>
            <a:r>
              <a:rPr lang="en-US" dirty="0"/>
              <a:t>result= </a:t>
            </a:r>
            <a:r>
              <a:rPr lang="en-US" dirty="0" err="1"/>
              <a:t>re.sub</a:t>
            </a:r>
            <a:r>
              <a:rPr lang="en-US" dirty="0"/>
              <a:t>(r'[;,\s]',' ', line)</a:t>
            </a:r>
          </a:p>
          <a:p>
            <a:pPr marL="0" indent="0">
              <a:buNone/>
            </a:pPr>
            <a:r>
              <a:rPr lang="en-US" dirty="0"/>
              <a:t>print result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Output:</a:t>
            </a:r>
          </a:p>
          <a:p>
            <a:pPr marL="0" indent="0">
              <a:buNone/>
            </a:pPr>
            <a:r>
              <a:rPr lang="en-US" dirty="0" err="1"/>
              <a:t>asdf</a:t>
            </a:r>
            <a:r>
              <a:rPr lang="en-US" dirty="0"/>
              <a:t> </a:t>
            </a:r>
            <a:r>
              <a:rPr lang="en-US" dirty="0" err="1"/>
              <a:t>fjdk</a:t>
            </a:r>
            <a:r>
              <a:rPr lang="en-US" dirty="0"/>
              <a:t> </a:t>
            </a:r>
            <a:r>
              <a:rPr lang="en-US" dirty="0" err="1"/>
              <a:t>afed</a:t>
            </a:r>
            <a:r>
              <a:rPr lang="en-US" dirty="0"/>
              <a:t> </a:t>
            </a:r>
            <a:r>
              <a:rPr lang="en-US" dirty="0" err="1"/>
              <a:t>fjek</a:t>
            </a:r>
            <a:r>
              <a:rPr lang="en-US" dirty="0"/>
              <a:t> </a:t>
            </a:r>
            <a:r>
              <a:rPr lang="en-US" dirty="0" err="1"/>
              <a:t>asdf</a:t>
            </a:r>
            <a:r>
              <a:rPr lang="en-US" dirty="0"/>
              <a:t> foo</a:t>
            </a:r>
          </a:p>
        </p:txBody>
      </p:sp>
    </p:spTree>
    <p:extLst>
      <p:ext uri="{BB962C8B-B14F-4D97-AF65-F5344CB8AC3E}">
        <p14:creationId xmlns:p14="http://schemas.microsoft.com/office/powerpoint/2010/main" val="3794935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03A419-5FAD-4682-9B6A-CDAA6AD475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61182"/>
            <a:ext cx="10515600" cy="55157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re.split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>
              <a:buNone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re.sub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>
              <a:buNone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6.re.compile()</a:t>
            </a:r>
          </a:p>
          <a:p>
            <a:pPr marL="0" indent="0">
              <a:buNone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1:</a:t>
            </a:r>
          </a:p>
          <a:p>
            <a:pPr marL="0" indent="0">
              <a:buNone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 =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re.match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r'AV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', 'AV Analytics Vidhya AV')</a:t>
            </a:r>
          </a:p>
          <a:p>
            <a:pPr marL="0" indent="0">
              <a:buNone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result.group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(0)</a:t>
            </a:r>
          </a:p>
          <a:p>
            <a:pPr marL="0" indent="0">
              <a:buNone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  <a:p>
            <a:pPr marL="0" indent="0">
              <a:buNone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</a:t>
            </a:r>
          </a:p>
          <a:p>
            <a:pPr marL="0" indent="0">
              <a:buNone/>
            </a:pPr>
            <a:r>
              <a:rPr lang="en-US" dirty="0"/>
              <a:t>Example 2: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 we see that string is not starting with ‘AV’ so it should return no match. Let’s see what we get: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 =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re.match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r'Analytics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', 'AV Analytics Vidhya AV')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 result 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 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95929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4FBCA-7E91-4CA9-B6DF-A62D7E329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29103"/>
          </a:xfrm>
        </p:spPr>
        <p:txBody>
          <a:bodyPr>
            <a:normAutofit fontScale="90000"/>
          </a:bodyPr>
          <a:lstStyle/>
          <a:p>
            <a:r>
              <a:rPr lang="en-US" dirty="0"/>
              <a:t>Extracting email addresses using regular expressions in Python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679CF4-E781-419B-8214-4FD2EF16F4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9483"/>
            <a:ext cx="10515600" cy="503748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import re</a:t>
            </a:r>
          </a:p>
          <a:p>
            <a:pPr marL="0" indent="0">
              <a:buNone/>
            </a:pPr>
            <a:r>
              <a:rPr lang="en-US" dirty="0"/>
              <a:t>def </a:t>
            </a:r>
            <a:r>
              <a:rPr lang="en-US" dirty="0" err="1"/>
              <a:t>isValidEmail</a:t>
            </a:r>
            <a:r>
              <a:rPr lang="en-US" dirty="0"/>
              <a:t>(email):</a:t>
            </a:r>
          </a:p>
          <a:p>
            <a:pPr marL="0" indent="0">
              <a:buNone/>
            </a:pPr>
            <a:r>
              <a:rPr lang="en-US" dirty="0"/>
              <a:t> if </a:t>
            </a:r>
            <a:r>
              <a:rPr lang="en-US" dirty="0" err="1"/>
              <a:t>len</a:t>
            </a:r>
            <a:r>
              <a:rPr lang="en-US" dirty="0"/>
              <a:t>(email) &gt; 7:</a:t>
            </a:r>
          </a:p>
          <a:p>
            <a:pPr marL="0" indent="0">
              <a:buNone/>
            </a:pPr>
            <a:r>
              <a:rPr lang="en-US" dirty="0"/>
              <a:t> if </a:t>
            </a:r>
            <a:r>
              <a:rPr lang="en-US" dirty="0" err="1"/>
              <a:t>re.match</a:t>
            </a:r>
            <a:r>
              <a:rPr lang="en-US" dirty="0"/>
              <a:t>("^.+@([?)[a-zA-Z0-9-.]+.([a-</a:t>
            </a:r>
            <a:r>
              <a:rPr lang="en-US" dirty="0" err="1"/>
              <a:t>zA</a:t>
            </a:r>
            <a:r>
              <a:rPr lang="en-US" dirty="0"/>
              <a:t>-Z]{2,3}|[0-9]{1,3})(]?)$", email) != None:</a:t>
            </a:r>
          </a:p>
          <a:p>
            <a:pPr marL="0" indent="0">
              <a:buNone/>
            </a:pPr>
            <a:r>
              <a:rPr lang="en-US" dirty="0"/>
              <a:t> return True</a:t>
            </a:r>
          </a:p>
          <a:p>
            <a:pPr marL="0" indent="0">
              <a:buNone/>
            </a:pPr>
            <a:r>
              <a:rPr lang="en-US" dirty="0"/>
              <a:t> return False</a:t>
            </a:r>
          </a:p>
          <a:p>
            <a:pPr marL="0" indent="0">
              <a:buNone/>
            </a:pPr>
            <a:r>
              <a:rPr lang="en-US" dirty="0"/>
              <a:t>if </a:t>
            </a:r>
            <a:r>
              <a:rPr lang="en-US" dirty="0" err="1"/>
              <a:t>isValidEmail</a:t>
            </a:r>
            <a:r>
              <a:rPr lang="en-US" dirty="0"/>
              <a:t>("my.email@gmail.com") == True :</a:t>
            </a:r>
          </a:p>
          <a:p>
            <a:pPr marL="0" indent="0">
              <a:buNone/>
            </a:pPr>
            <a:r>
              <a:rPr lang="en-US" dirty="0"/>
              <a:t> print "This is a valid email address"</a:t>
            </a:r>
          </a:p>
          <a:p>
            <a:pPr marL="0" indent="0">
              <a:buNone/>
            </a:pPr>
            <a:r>
              <a:rPr lang="en-US" dirty="0"/>
              <a:t>else:</a:t>
            </a:r>
          </a:p>
          <a:p>
            <a:pPr marL="0" indent="0">
              <a:buNone/>
            </a:pPr>
            <a:r>
              <a:rPr lang="en-US" dirty="0"/>
              <a:t> print "This is not a valid email address"</a:t>
            </a:r>
          </a:p>
        </p:txBody>
      </p:sp>
    </p:spTree>
    <p:extLst>
      <p:ext uri="{BB962C8B-B14F-4D97-AF65-F5344CB8AC3E}">
        <p14:creationId xmlns:p14="http://schemas.microsoft.com/office/powerpoint/2010/main" val="22846596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1219E9-8CA0-4CEC-A468-1355DE241E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8640"/>
            <a:ext cx="10515600" cy="562832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054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6D4473-1CF8-4179-BDC5-DA5A227716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90843"/>
            <a:ext cx="10515600" cy="55861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methods like start() and end() to know the start and end position of matching pattern in the string.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 =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re.match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r'AV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', 'AV Analytics Vidhya AV')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result.start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result.end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pPr marL="0" indent="0">
              <a:buNone/>
            </a:pPr>
            <a:r>
              <a:rPr lang="en-US" dirty="0" err="1"/>
              <a:t>re.search</a:t>
            </a:r>
            <a:r>
              <a:rPr lang="en-US" dirty="0"/>
              <a:t>(</a:t>
            </a:r>
            <a:r>
              <a:rPr lang="en-US" i="1" dirty="0"/>
              <a:t>pattern</a:t>
            </a:r>
            <a:r>
              <a:rPr lang="en-US" dirty="0"/>
              <a:t>, </a:t>
            </a:r>
            <a:r>
              <a:rPr lang="en-US" i="1" dirty="0"/>
              <a:t>string</a:t>
            </a:r>
            <a:r>
              <a:rPr lang="en-US" dirty="0"/>
              <a:t>):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similar to match() but it doesn’t restrict us to find matches at the beginning of the string only. Unlike previous method, here searching for pattern ‘Analytics’ will return a match.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 =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re.search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r'Analytics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', 'AV Analytics Vidhya AV')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result.group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(0)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Analytics</a:t>
            </a:r>
          </a:p>
        </p:txBody>
      </p:sp>
    </p:spTree>
    <p:extLst>
      <p:ext uri="{BB962C8B-B14F-4D97-AF65-F5344CB8AC3E}">
        <p14:creationId xmlns:p14="http://schemas.microsoft.com/office/powerpoint/2010/main" val="414953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ED9694-C02E-4391-8065-24A8BD4B67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76775"/>
            <a:ext cx="10515600" cy="5600188"/>
          </a:xfrm>
        </p:spPr>
        <p:txBody>
          <a:bodyPr/>
          <a:lstStyle/>
          <a:p>
            <a:r>
              <a:rPr lang="en-US" dirty="0" err="1"/>
              <a:t>re.findall</a:t>
            </a:r>
            <a:r>
              <a:rPr lang="en-US" dirty="0"/>
              <a:t> (pattern, string):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helps to get a list of all matching patterns. It has no constraints of searching from start or end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 =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re.findall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r'AV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', 'AV Analytics Vidhya AV')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 result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['AV', 'AV’]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re.split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(pattern, string, [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maxsplit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=0]):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methods helps to split string by the occurrences of given pattern.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result=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re.split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r'y','Analytics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')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['Anal', 'tics']</a:t>
            </a:r>
          </a:p>
        </p:txBody>
      </p:sp>
    </p:spTree>
    <p:extLst>
      <p:ext uri="{BB962C8B-B14F-4D97-AF65-F5344CB8AC3E}">
        <p14:creationId xmlns:p14="http://schemas.microsoft.com/office/powerpoint/2010/main" val="2112986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527B8-608F-4673-B712-36E4D6C7F1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34572"/>
            <a:ext cx="10515600" cy="56423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Above, we have split the string “Analytics” by “y”. Method split() has another argument “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maxsplit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“. It has default value of zero. In this case it does the maximum splits that can be done, but if we give value to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maxsplit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it will split the string. Let’s look at the example below: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result=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re.split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(r'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','Analytics Vidhya')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 result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['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', 'cs V', '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dhya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'] #It has performed all the splits that can be done by pattern "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".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result=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re.split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(r'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','Analytics Vidhya',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maxsplit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=1)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['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', 'cs Vidhya']</a:t>
            </a:r>
          </a:p>
        </p:txBody>
      </p:sp>
    </p:spTree>
    <p:extLst>
      <p:ext uri="{BB962C8B-B14F-4D97-AF65-F5344CB8AC3E}">
        <p14:creationId xmlns:p14="http://schemas.microsoft.com/office/powerpoint/2010/main" val="5030585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350C55-ECBB-4C1D-800B-09E5676295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76775"/>
            <a:ext cx="10515600" cy="560018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err="1"/>
              <a:t>re.sub</a:t>
            </a:r>
            <a:r>
              <a:rPr lang="en-US" dirty="0"/>
              <a:t>(pattern, </a:t>
            </a:r>
            <a:r>
              <a:rPr lang="en-US" dirty="0" err="1"/>
              <a:t>repl</a:t>
            </a:r>
            <a:r>
              <a:rPr lang="en-US" dirty="0"/>
              <a:t>, string):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helps to search a pattern and replace with a new sub string. If the pattern is not found, string is returned unchanged.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result=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re.sub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r'India','the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World','AV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largest Analytics community of India')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'AV is largest Analytics community of the World’</a:t>
            </a:r>
          </a:p>
          <a:p>
            <a:pPr marL="0" indent="0">
              <a:buNone/>
            </a:pPr>
            <a:r>
              <a:rPr lang="it-IT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re.compile(pattern, repl, string):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combine a regular expression pattern into pattern objects, which can be used for pattern matching. It also helps to search a pattern again without rewriting it.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re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pattern=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re.compile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('AV')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result=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pattern.findall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('AV Analytics Vidhya AV')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 result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result2=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pattern.findall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('AV is largest analytics community of India')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 result2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['AV', 'AV']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['AV']</a:t>
            </a:r>
          </a:p>
        </p:txBody>
      </p:sp>
    </p:spTree>
    <p:extLst>
      <p:ext uri="{BB962C8B-B14F-4D97-AF65-F5344CB8AC3E}">
        <p14:creationId xmlns:p14="http://schemas.microsoft.com/office/powerpoint/2010/main" val="30984300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3EEE3-4969-4458-9530-903E7C1DB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5884"/>
          </a:xfrm>
        </p:spPr>
        <p:txBody>
          <a:bodyPr>
            <a:norm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are the most commonly used operators?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D55DE-6E18-4B64-945A-95A26E501C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41010"/>
            <a:ext cx="10515600" cy="533165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	 Matches with any single character except newline ‘\n’.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	 match 0 or 1 occurrence of the pattern to its left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	 1 or more occurrences of the pattern to its left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	 0 or more occurrences of the pattern to its left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\w	 Matches with a alphanumeric character whereas \W (upper case W) matches non alphanumeric character.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\d	  Matches with digits [0-9] and /D (upper case D) matches with non-digits.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\s	 Matches with a single white space character (space, newline, return, tab, form) and \S (upper case S) matches any non-white space character.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\b	 boundary between word and non-word and /B is opposite of /b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[..]	 Matches any single character in a square bracket and [^..] matches any single character not in square bracket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\	 It is used for special meaning characters like \. to match a period or \+ for plus sign.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^ and $	 ^ and $ match the start or end of the string respectively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n,m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	 Matches at least n and at most m occurrences of preceding expression if we write it as {,m} then it will return at least any minimum occurrence to max m preceding expression.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a| b	 Matches either a or b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)	Groups regular expressions and returns matched text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\t, \n, \r	 Matches tab, newline, return</a:t>
            </a:r>
          </a:p>
        </p:txBody>
      </p:sp>
    </p:spTree>
    <p:extLst>
      <p:ext uri="{BB962C8B-B14F-4D97-AF65-F5344CB8AC3E}">
        <p14:creationId xmlns:p14="http://schemas.microsoft.com/office/powerpoint/2010/main" val="42526951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0FE0DE-6023-4F91-B3A4-146937FA0A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33046"/>
            <a:ext cx="10515600" cy="554391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Problem 1: Return the first word of a given string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Solution-1  Extract each character (using “\w“) :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re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result=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re.findall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r'.','AV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largest Analytics community of India')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 result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['A', 'V', ' ', '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', 's', ' ', 'l', 'a', 'r', 'g', 'e', 's', 't', ' ', 'A', 'n', 'a', 'l', 'y', 't', '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', 'c', 's', ' ', 'c', 'o', 'm', 'm', 'u', 'n', '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', 't', 'y', ' ', 'o', 'f', ' ', 'I', 'n', 'd', '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', 'a’]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Above, space is also extracted, now to avoid it use “\w” instead of “.“.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result=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re.findall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(r'\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w','AV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largest Analytics community of India')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 result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['A', 'V', '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', 's', 'l', 'a', 'r', 'g', 'e', 's', 't', 'A', 'n', 'a', 'l', 'y', 't', '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', 'c', 's', 'c', 'o', 'm', 'm', 'u', 'n', '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', 't', 'y', 'o', 'f', 'I', 'n', 'd', '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', 'a']</a:t>
            </a:r>
          </a:p>
        </p:txBody>
      </p:sp>
    </p:spTree>
    <p:extLst>
      <p:ext uri="{BB962C8B-B14F-4D97-AF65-F5344CB8AC3E}">
        <p14:creationId xmlns:p14="http://schemas.microsoft.com/office/powerpoint/2010/main" val="37108967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DCB6D-22D7-4A73-877C-C338C43A43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06437"/>
            <a:ext cx="10515600" cy="567052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Solution-2  Extract each word (using “*” or “+“)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result=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re.findall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(r'\w*','AV is largest Analytics community of India')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 result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['AV', '', 'is', '', 'largest', '', 'Analytics', '', 'community', '', 'of', '', 'India', ‘’]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Again, it is returning space as a word because “*” returns zero or more matches of pattern to its left. Now to remove spaces we will go with “+“.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result=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re.findall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(r'\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w+','AV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largest Analytics community of India')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 result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['AV', 'is', 'largest', 'Analytics', 'community', 'of', 'India’]</a:t>
            </a: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06755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</TotalTime>
  <Words>1923</Words>
  <Application>Microsoft Office PowerPoint</Application>
  <PresentationFormat>Widescreen</PresentationFormat>
  <Paragraphs>243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Times New Roman</vt:lpstr>
      <vt:lpstr>Office Theme</vt:lpstr>
      <vt:lpstr>Regular Expressions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 are the most commonly used operators?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Extracting email addresses using regular expressions in Python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Regular Expressions</dc:title>
  <dc:creator>harindra tripathi</dc:creator>
  <cp:lastModifiedBy>harindra</cp:lastModifiedBy>
  <cp:revision>38</cp:revision>
  <dcterms:created xsi:type="dcterms:W3CDTF">2018-05-23T05:20:13Z</dcterms:created>
  <dcterms:modified xsi:type="dcterms:W3CDTF">2018-06-06T05:09:50Z</dcterms:modified>
</cp:coreProperties>
</file>