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Monkey Patching in Python (Dynamic Behavior) 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Python, the term monkey patch refers to dynamic (or run-time) modifications of a class or module. In Python, we can actually change the behavior of code at run-time.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 monk.py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A: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def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print 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is being called“</a:t>
            </a:r>
          </a:p>
          <a:p>
            <a:pPr>
              <a:buNone/>
            </a:pPr>
            <a:r>
              <a:rPr lang="en-US" sz="1800" dirty="0" smtClean="0"/>
              <a:t>We use above module (monk) in below code and change behavior of </a:t>
            </a:r>
            <a:r>
              <a:rPr lang="en-US" sz="1800" dirty="0" err="1" smtClean="0"/>
              <a:t>func</a:t>
            </a:r>
            <a:r>
              <a:rPr lang="en-US" sz="1800" dirty="0" smtClean="0"/>
              <a:t>() at run-time by assigning different value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import monk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monkey_f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print 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monkey_f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is being called"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replacing address of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with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monkey_f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monk.A.func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monkey_f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monk.A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calling function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whose address got replaced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with function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monkey_f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 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obj.func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Unit Test Objects Patching :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/>
              <a:t>In this case, "monkey patching" means adding a new variable or method to a class after it's been defined. For instance, say we defined class A as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A(object):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def __init__(self, num):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self.num = num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def __add__(self, other):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return A(self.num + other.num)</a:t>
            </a:r>
          </a:p>
          <a:p>
            <a:pPr>
              <a:buNone/>
            </a:pPr>
            <a:r>
              <a:rPr lang="en-US" sz="1800" dirty="0" smtClean="0"/>
              <a:t>But now we want to add another function later in the code. Suppose this function is as follows.</a:t>
            </a:r>
          </a:p>
          <a:p>
            <a:pPr>
              <a:buNone/>
            </a:pPr>
            <a:r>
              <a:rPr lang="en-US" sz="1800" dirty="0" smtClean="0"/>
              <a:t>	def </a:t>
            </a:r>
            <a:r>
              <a:rPr lang="en-US" sz="1800" dirty="0" err="1" smtClean="0"/>
              <a:t>get_num</a:t>
            </a:r>
            <a:r>
              <a:rPr lang="en-US" sz="1800" dirty="0" smtClean="0"/>
              <a:t>(self): </a:t>
            </a:r>
          </a:p>
          <a:p>
            <a:pPr>
              <a:buNone/>
            </a:pPr>
            <a:r>
              <a:rPr lang="en-US" sz="1800" dirty="0" smtClean="0"/>
              <a:t>		return self.num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But how do we add this as a method in A? That's simple we just essentially place that function into A with an assignment statement.</a:t>
            </a:r>
          </a:p>
          <a:p>
            <a:r>
              <a:rPr lang="en-US" sz="1800" dirty="0" err="1" smtClean="0"/>
              <a:t>A.get_num</a:t>
            </a:r>
            <a:r>
              <a:rPr lang="en-US" sz="1800" dirty="0" smtClean="0"/>
              <a:t> = </a:t>
            </a:r>
            <a:r>
              <a:rPr lang="en-US" sz="1800" dirty="0" err="1" smtClean="0"/>
              <a:t>get_num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Why does this work? Because functions are objects just like any other object, and methods are functions that belong to the class.</a:t>
            </a:r>
          </a:p>
          <a:p>
            <a:r>
              <a:rPr lang="en-US" sz="1800" dirty="0" smtClean="0"/>
              <a:t>The function </a:t>
            </a:r>
            <a:r>
              <a:rPr lang="en-US" sz="1800" dirty="0" err="1" smtClean="0"/>
              <a:t>get_num</a:t>
            </a:r>
            <a:r>
              <a:rPr lang="en-US" sz="1800" dirty="0" smtClean="0"/>
              <a:t> shall be available to all existing (already created) as well to the new instances of A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additions are available on all instances of that class (or its subclasses) automatically. For example: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A(42)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A.get_num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get_num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bar = A(6);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foo.get_num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# 42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bar.get_num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# 6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Mocking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Let’s say we have a module called function.py: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square(value):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value ** 2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cube(value):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value ** 3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main(value):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square(value) + cube(value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/>
              <a:t>Then let’s see how these functions are mocked using the mock library:</a:t>
            </a:r>
          </a:p>
          <a:p>
            <a:pPr>
              <a:buNone/>
            </a:pPr>
            <a:r>
              <a:rPr lang="en-US" sz="1800" dirty="0" smtClean="0"/>
              <a:t>try</a:t>
            </a:r>
            <a:r>
              <a:rPr lang="en-US" sz="1800" dirty="0" smtClean="0"/>
              <a:t>: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import </a:t>
            </a:r>
            <a:r>
              <a:rPr lang="en-US" sz="1800" dirty="0" smtClean="0"/>
              <a:t>mock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except </a:t>
            </a:r>
            <a:r>
              <a:rPr lang="en-US" sz="1800" dirty="0" err="1" smtClean="0"/>
              <a:t>ImportError</a:t>
            </a:r>
            <a:r>
              <a:rPr lang="en-US" sz="1800" dirty="0" smtClean="0"/>
              <a:t>: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from </a:t>
            </a:r>
            <a:r>
              <a:rPr lang="en-US" sz="1800" dirty="0" err="1" smtClean="0"/>
              <a:t>unittest</a:t>
            </a:r>
            <a:r>
              <a:rPr lang="en-US" sz="1800" dirty="0" smtClean="0"/>
              <a:t> import mock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unittest</a:t>
            </a:r>
            <a:r>
              <a:rPr lang="en-US" sz="1800" dirty="0" smtClean="0"/>
              <a:t> from function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smtClean="0"/>
              <a:t>square, main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TestNotMockedFunction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unittest.TestCase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 @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mock.patch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('__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main__.square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return_value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test_function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mocked_square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#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you need to patch in exact place 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function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has to be mocked is called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self.assertEquals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(square(5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1) @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mock.patch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function.square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mock.patch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function.cube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test_main_function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mocked_square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mocked_cube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#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underling function are mocks so calling main(5)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return 	#mock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mocked_square.return_value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mocked_cube.return_value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0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self.assertEquals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(main(5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1)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mocked_square.assert_called_once_with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mocked_cube.assert_called_once_with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__name__ == '__main__':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unittest.main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187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Monkey patch</vt:lpstr>
      <vt:lpstr>Slide 2</vt:lpstr>
      <vt:lpstr>Slide 3</vt:lpstr>
      <vt:lpstr>Slide 4</vt:lpstr>
      <vt:lpstr>Mocking function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Monkey patch</dc:title>
  <dc:creator>papa</dc:creator>
  <cp:lastModifiedBy>papa</cp:lastModifiedBy>
  <cp:revision>16</cp:revision>
  <dcterms:created xsi:type="dcterms:W3CDTF">2006-08-16T00:00:00Z</dcterms:created>
  <dcterms:modified xsi:type="dcterms:W3CDTF">2020-01-19T11:10:01Z</dcterms:modified>
</cp:coreProperties>
</file>