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1) Interactive Mode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752600"/>
            <a:ext cx="7620000" cy="48006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Python provides Interactive Shell to execute code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immediately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 produce output instantly. To get into this shell, write python in the command prompt and start working with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write python cod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819400"/>
            <a:ext cx="6934200" cy="38026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810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</a:p>
          <a:p>
            <a:r>
              <a:rPr lang="en-US" dirty="0" smtClean="0"/>
              <a:t>Press </a:t>
            </a:r>
            <a:r>
              <a:rPr lang="en-US" dirty="0" smtClean="0"/>
              <a:t>Enter key and the Command Prompt will appear like:</a:t>
            </a:r>
            <a:endParaRPr lang="en-US" dirty="0"/>
          </a:p>
        </p:txBody>
      </p:sp>
      <p:pic>
        <p:nvPicPr>
          <p:cNvPr id="14338" name="Picture 2" descr="write python pro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00200"/>
            <a:ext cx="6705600" cy="37487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609600"/>
            <a:ext cx="4296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Now we can execute our Python commands</a:t>
            </a:r>
            <a:endParaRPr lang="en-US" dirty="0"/>
          </a:p>
        </p:txBody>
      </p:sp>
      <p:pic>
        <p:nvPicPr>
          <p:cNvPr id="15362" name="Picture 2" descr="execute python in interactive mod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37721"/>
            <a:ext cx="7696200" cy="45201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Script </a:t>
            </a:r>
            <a:r>
              <a:rPr lang="en-US" dirty="0" smtClean="0"/>
              <a:t>Mode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Using Script Mode, we can write our Python code in a separate file of any editor in our Operating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System.</a:t>
            </a:r>
            <a:r>
              <a:rPr lang="en-US" sz="1600" dirty="0" smtClean="0"/>
              <a:t> Save it by </a:t>
            </a:r>
            <a:r>
              <a:rPr lang="en-US" sz="1600" b="1" dirty="0" smtClean="0"/>
              <a:t>.</a:t>
            </a:r>
            <a:r>
              <a:rPr lang="en-US" sz="1600" b="1" dirty="0" err="1" smtClean="0"/>
              <a:t>py</a:t>
            </a:r>
            <a:r>
              <a:rPr lang="en-US" sz="1600" dirty="0" smtClean="0"/>
              <a:t> extension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6" name="Picture 2" descr="How to execute python Script Mod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590801"/>
            <a:ext cx="6038850" cy="312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Now open Command prompt and execute it by 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0" name="Picture 2" descr="Script Mode execute pyth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286000"/>
            <a:ext cx="6010275" cy="34861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3) Using IDE (Integrated Development Environment)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90600" y="1371600"/>
            <a:ext cx="685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can execute our Python code using a Graphical User Interface (GUI).</a:t>
            </a:r>
          </a:p>
          <a:p>
            <a:r>
              <a:rPr lang="en-US" dirty="0" smtClean="0"/>
              <a:t>All you need to do is:</a:t>
            </a:r>
          </a:p>
          <a:p>
            <a:r>
              <a:rPr lang="en-US" dirty="0" smtClean="0"/>
              <a:t>Click on Start button -&gt; All Programs -&gt; Python -&gt; IDLE(Python GUI)</a:t>
            </a:r>
            <a:endParaRPr lang="en-US" dirty="0"/>
          </a:p>
        </p:txBody>
      </p:sp>
      <p:pic>
        <p:nvPicPr>
          <p:cNvPr id="18434" name="Picture 2" descr="Python Using ID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667000"/>
            <a:ext cx="6038850" cy="3467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685800"/>
            <a:ext cx="579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can use both Interactive as well as Script mode in IDE.</a:t>
            </a:r>
          </a:p>
          <a:p>
            <a:r>
              <a:rPr lang="en-US" b="1" dirty="0" smtClean="0"/>
              <a:t>1) Using Interactive mode:</a:t>
            </a:r>
            <a:endParaRPr lang="en-US" dirty="0"/>
          </a:p>
        </p:txBody>
      </p:sp>
      <p:pic>
        <p:nvPicPr>
          <p:cNvPr id="19458" name="Picture 2" descr="Python Using ID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362200"/>
            <a:ext cx="6010275" cy="35147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153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1) Interactive Mode </vt:lpstr>
      <vt:lpstr>Slide 2</vt:lpstr>
      <vt:lpstr>Slide 3</vt:lpstr>
      <vt:lpstr>2. Script Mode </vt:lpstr>
      <vt:lpstr>Now open Command prompt and execute it by :</vt:lpstr>
      <vt:lpstr>3) Using IDE (Integrated Development Environment) 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1) Interactive Mode </dc:title>
  <dc:creator>harindra tripathi</dc:creator>
  <cp:lastModifiedBy>Windows User</cp:lastModifiedBy>
  <cp:revision>12</cp:revision>
  <dcterms:created xsi:type="dcterms:W3CDTF">2006-08-16T00:00:00Z</dcterms:created>
  <dcterms:modified xsi:type="dcterms:W3CDTF">2018-05-12T11:53:08Z</dcterms:modified>
</cp:coreProperties>
</file>