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8" r:id="rId5"/>
    <p:sldId id="259" r:id="rId6"/>
    <p:sldId id="260" r:id="rId7"/>
    <p:sldId id="261" r:id="rId8"/>
    <p:sldId id="262" r:id="rId9"/>
    <p:sldId id="263" r:id="rId10"/>
    <p:sldId id="265" r:id="rId11"/>
    <p:sldId id="266" r:id="rId12"/>
    <p:sldId id="264" r:id="rId13"/>
    <p:sldId id="268" r:id="rId14"/>
    <p:sldId id="270" r:id="rId15"/>
    <p:sldId id="271" r:id="rId16"/>
    <p:sldId id="272" r:id="rId17"/>
    <p:sldId id="273" r:id="rId18"/>
    <p:sldId id="274" r:id="rId19"/>
    <p:sldId id="275" r:id="rId20"/>
    <p:sldId id="276" r:id="rId21"/>
    <p:sldId id="277" r:id="rId22"/>
    <p:sldId id="278" r:id="rId23"/>
    <p:sldId id="27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938826-6CD8-4434-B623-11685D11EAD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38253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245133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1034856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811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366656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938826-6CD8-4434-B623-11685D11EAD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155531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938826-6CD8-4434-B623-11685D11EAD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4246221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38826-6CD8-4434-B623-11685D11EAD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3405938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38826-6CD8-4434-B623-11685D11EAD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323254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38826-6CD8-4434-B623-11685D11EAD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274434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938826-6CD8-4434-B623-11685D11EAD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266294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420659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938826-6CD8-4434-B623-11685D11EADF}"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411505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938826-6CD8-4434-B623-11685D11EAD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188304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D938826-6CD8-4434-B623-11685D11EADF}"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318640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271115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38826-6CD8-4434-B623-11685D11EAD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1F21-8BB1-42DD-A034-9509684DE0E2}" type="slidenum">
              <a:rPr lang="en-US" smtClean="0"/>
              <a:t>‹#›</a:t>
            </a:fld>
            <a:endParaRPr lang="en-US"/>
          </a:p>
        </p:txBody>
      </p:sp>
    </p:spTree>
    <p:extLst>
      <p:ext uri="{BB962C8B-B14F-4D97-AF65-F5344CB8AC3E}">
        <p14:creationId xmlns:p14="http://schemas.microsoft.com/office/powerpoint/2010/main" val="76816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D938826-6CD8-4434-B623-11685D11EADF}" type="datetimeFigureOut">
              <a:rPr lang="en-US" smtClean="0"/>
              <a:t>4/23/2020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D371F21-8BB1-42DD-A034-9509684DE0E2}" type="slidenum">
              <a:rPr lang="en-US" smtClean="0"/>
              <a:t>‹#›</a:t>
            </a:fld>
            <a:endParaRPr lang="en-US"/>
          </a:p>
        </p:txBody>
      </p:sp>
    </p:spTree>
    <p:extLst>
      <p:ext uri="{BB962C8B-B14F-4D97-AF65-F5344CB8AC3E}">
        <p14:creationId xmlns:p14="http://schemas.microsoft.com/office/powerpoint/2010/main" val="40931995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0"/>
            <a:ext cx="9144000" cy="1619794"/>
          </a:xfrm>
        </p:spPr>
        <p:txBody>
          <a:bodyPr>
            <a:normAutofit/>
          </a:bodyPr>
          <a:lstStyle/>
          <a:p>
            <a:r>
              <a:rPr lang="en-US" sz="4000" dirty="0" smtClean="0"/>
              <a:t>AUTOMATIC VEHICLE NUMBER PLATE RECOGNITION SYSTEM</a:t>
            </a:r>
            <a:endParaRPr lang="en-US" sz="4000" dirty="0"/>
          </a:p>
        </p:txBody>
      </p:sp>
      <p:sp>
        <p:nvSpPr>
          <p:cNvPr id="3" name="Subtitle 2"/>
          <p:cNvSpPr>
            <a:spLocks noGrp="1"/>
          </p:cNvSpPr>
          <p:nvPr>
            <p:ph type="subTitle" idx="1"/>
          </p:nvPr>
        </p:nvSpPr>
        <p:spPr>
          <a:xfrm>
            <a:off x="1524000" y="2886892"/>
            <a:ext cx="9144000" cy="2808514"/>
          </a:xfrm>
        </p:spPr>
        <p:txBody>
          <a:bodyPr>
            <a:normAutofit fontScale="92500" lnSpcReduction="10000"/>
          </a:bodyPr>
          <a:lstStyle/>
          <a:p>
            <a:endParaRPr lang="en-US" dirty="0" smtClean="0"/>
          </a:p>
          <a:p>
            <a:r>
              <a:rPr lang="en-US" dirty="0" smtClean="0"/>
              <a:t>			</a:t>
            </a:r>
            <a:r>
              <a:rPr lang="en-US" b="1" dirty="0" smtClean="0">
                <a:solidFill>
                  <a:schemeClr val="tx1">
                    <a:lumMod val="95000"/>
                    <a:lumOff val="5000"/>
                  </a:schemeClr>
                </a:solidFill>
              </a:rPr>
              <a:t>  TEAM NAME: ERROR - 404</a:t>
            </a:r>
            <a:endParaRPr lang="en-US" b="1" dirty="0">
              <a:solidFill>
                <a:schemeClr val="tx1">
                  <a:lumMod val="95000"/>
                  <a:lumOff val="5000"/>
                </a:schemeClr>
              </a:solidFill>
            </a:endParaRPr>
          </a:p>
          <a:p>
            <a:r>
              <a:rPr lang="en-US" b="1" dirty="0" smtClean="0">
                <a:solidFill>
                  <a:schemeClr val="tx1">
                    <a:lumMod val="95000"/>
                    <a:lumOff val="5000"/>
                  </a:schemeClr>
                </a:solidFill>
              </a:rPr>
              <a:t>		TEAM MEMBERS:</a:t>
            </a:r>
          </a:p>
          <a:p>
            <a:r>
              <a:rPr lang="en-US" b="1" dirty="0" smtClean="0">
                <a:solidFill>
                  <a:schemeClr val="tx1">
                    <a:lumMod val="95000"/>
                    <a:lumOff val="5000"/>
                  </a:schemeClr>
                </a:solidFill>
              </a:rPr>
              <a:t>				    HARI PRIYA R(1732021)</a:t>
            </a:r>
          </a:p>
          <a:p>
            <a:r>
              <a:rPr lang="en-US" b="1" dirty="0" smtClean="0">
                <a:solidFill>
                  <a:schemeClr val="tx1">
                    <a:lumMod val="95000"/>
                    <a:lumOff val="5000"/>
                  </a:schemeClr>
                </a:solidFill>
              </a:rPr>
              <a:t>	          			HARINEE S(1732022)</a:t>
            </a:r>
          </a:p>
          <a:p>
            <a:r>
              <a:rPr lang="en-US" b="1" dirty="0" smtClean="0">
                <a:solidFill>
                  <a:schemeClr val="tx1">
                    <a:lumMod val="95000"/>
                    <a:lumOff val="5000"/>
                  </a:schemeClr>
                </a:solidFill>
              </a:rPr>
              <a:t>		   		     YOGAPRIYA H(1732060)</a:t>
            </a:r>
            <a:endParaRPr lang="en-US" b="1" dirty="0">
              <a:solidFill>
                <a:schemeClr val="tx1">
                  <a:lumMod val="95000"/>
                  <a:lumOff val="5000"/>
                </a:schemeClr>
              </a:solidFill>
            </a:endParaRPr>
          </a:p>
        </p:txBody>
      </p:sp>
    </p:spTree>
    <p:extLst>
      <p:ext uri="{BB962C8B-B14F-4D97-AF65-F5344CB8AC3E}">
        <p14:creationId xmlns:p14="http://schemas.microsoft.com/office/powerpoint/2010/main" val="26094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954"/>
            <a:ext cx="10515600" cy="1076734"/>
          </a:xfrm>
        </p:spPr>
        <p:txBody>
          <a:bodyPr>
            <a:normAutofit fontScale="90000"/>
          </a:bodyPr>
          <a:lstStyle/>
          <a:p>
            <a:r>
              <a:rPr lang="en-US" dirty="0" smtClean="0"/>
              <a:t>PLATE REGION EXTRACTION</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The most important stage is the extraction of number plate from eroded image significantly. </a:t>
            </a:r>
          </a:p>
          <a:p>
            <a:r>
              <a:rPr lang="en-US" dirty="0" smtClean="0"/>
              <a:t>The extraction can be done by using image segmentation method.</a:t>
            </a:r>
          </a:p>
          <a:p>
            <a:endParaRPr lang="en-US" dirty="0"/>
          </a:p>
        </p:txBody>
      </p:sp>
    </p:spTree>
    <p:extLst>
      <p:ext uri="{BB962C8B-B14F-4D97-AF65-F5344CB8AC3E}">
        <p14:creationId xmlns:p14="http://schemas.microsoft.com/office/powerpoint/2010/main" val="183845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11"/>
            <a:ext cx="10515600" cy="1272677"/>
          </a:xfrm>
        </p:spPr>
        <p:txBody>
          <a:bodyPr>
            <a:normAutofit/>
          </a:bodyPr>
          <a:lstStyle/>
          <a:p>
            <a:r>
              <a:rPr lang="en-US" dirty="0" smtClean="0"/>
              <a:t>SEGMENTATION OF THE CHARACTER</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Segmentation is the process of cropping out the labelled blobs. </a:t>
            </a:r>
          </a:p>
          <a:p>
            <a:r>
              <a:rPr lang="en-US" dirty="0" smtClean="0"/>
              <a:t>These blobs are expected to be the required portion of the license number.</a:t>
            </a:r>
          </a:p>
          <a:p>
            <a:endParaRPr lang="en-US" dirty="0"/>
          </a:p>
        </p:txBody>
      </p:sp>
    </p:spTree>
    <p:extLst>
      <p:ext uri="{BB962C8B-B14F-4D97-AF65-F5344CB8AC3E}">
        <p14:creationId xmlns:p14="http://schemas.microsoft.com/office/powerpoint/2010/main" val="268486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771"/>
            <a:ext cx="10515600" cy="906917"/>
          </a:xfrm>
        </p:spPr>
        <p:txBody>
          <a:bodyPr>
            <a:normAutofit fontScale="90000"/>
          </a:bodyPr>
          <a:lstStyle/>
          <a:p>
            <a:r>
              <a:rPr lang="en-US" dirty="0" smtClean="0"/>
              <a:t>CHARACTER RECOGNITION</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The optical character recognition(OCR) is now used to compare the each individual character with the character stored in the database.</a:t>
            </a:r>
          </a:p>
          <a:p>
            <a:r>
              <a:rPr lang="en-US" dirty="0" smtClean="0"/>
              <a:t>Using  </a:t>
            </a:r>
            <a:r>
              <a:rPr lang="en-US" dirty="0"/>
              <a:t>the </a:t>
            </a:r>
            <a:r>
              <a:rPr lang="en-US" dirty="0" smtClean="0"/>
              <a:t>KNN’s </a:t>
            </a:r>
            <a:r>
              <a:rPr lang="en-US" dirty="0"/>
              <a:t>trained model we can detect the characters in the plates</a:t>
            </a:r>
            <a:r>
              <a:rPr lang="en-US" dirty="0" smtClean="0"/>
              <a:t>.</a:t>
            </a:r>
          </a:p>
          <a:p>
            <a:r>
              <a:rPr lang="en-US" dirty="0" smtClean="0"/>
              <a:t>The translation of character image into character codes, such as ASCII of the license number.</a:t>
            </a:r>
          </a:p>
          <a:p>
            <a:r>
              <a:rPr lang="en-US" dirty="0" smtClean="0"/>
              <a:t>It will contain various possible plates. </a:t>
            </a:r>
          </a:p>
        </p:txBody>
      </p:sp>
    </p:spTree>
    <p:extLst>
      <p:ext uri="{BB962C8B-B14F-4D97-AF65-F5344CB8AC3E}">
        <p14:creationId xmlns:p14="http://schemas.microsoft.com/office/powerpoint/2010/main" val="418885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RECOGNISED CHARACTER</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For </a:t>
            </a:r>
            <a:r>
              <a:rPr lang="en-US" dirty="0"/>
              <a:t>each frame </a:t>
            </a:r>
            <a:r>
              <a:rPr lang="en-US" dirty="0" smtClean="0"/>
              <a:t>we will </a:t>
            </a:r>
            <a:r>
              <a:rPr lang="en-US" dirty="0"/>
              <a:t>get a number </a:t>
            </a:r>
            <a:r>
              <a:rPr lang="en-US" dirty="0" smtClean="0"/>
              <a:t>plate.</a:t>
            </a:r>
          </a:p>
          <a:p>
            <a:r>
              <a:rPr lang="en-US" dirty="0"/>
              <a:t>These are saved and returns the most repeated number </a:t>
            </a:r>
            <a:r>
              <a:rPr lang="en-US" dirty="0" smtClean="0"/>
              <a:t>plate.</a:t>
            </a:r>
          </a:p>
          <a:p>
            <a:r>
              <a:rPr lang="en-US" dirty="0" smtClean="0"/>
              <a:t>It checks </a:t>
            </a:r>
            <a:r>
              <a:rPr lang="en-US" dirty="0"/>
              <a:t>with </a:t>
            </a:r>
            <a:r>
              <a:rPr lang="en-US" dirty="0" smtClean="0"/>
              <a:t>the database and then, </a:t>
            </a:r>
            <a:r>
              <a:rPr lang="en-US" dirty="0"/>
              <a:t>we can find the person who has owned the car.</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62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837" y="1"/>
            <a:ext cx="10364451" cy="1463040"/>
          </a:xfrm>
        </p:spPr>
        <p:txBody>
          <a:bodyPr/>
          <a:lstStyle/>
          <a:p>
            <a:r>
              <a:rPr lang="en-US" dirty="0" smtClean="0"/>
              <a:t>STEPS WITH IMAGES</a:t>
            </a:r>
            <a:endParaRPr lang="en-US" dirty="0"/>
          </a:p>
        </p:txBody>
      </p:sp>
      <p:pic>
        <p:nvPicPr>
          <p:cNvPr id="4" name="Content Placeholder 3"/>
          <p:cNvPicPr>
            <a:picLocks noGrp="1" noChangeAspect="1"/>
          </p:cNvPicPr>
          <p:nvPr>
            <p:ph sz="quarter" idx="13"/>
          </p:nvPr>
        </p:nvPicPr>
        <p:blipFill rotWithShape="1">
          <a:blip r:embed="rId2"/>
          <a:srcRect l="27271" t="24690" r="32389" b="22775"/>
          <a:stretch/>
        </p:blipFill>
        <p:spPr>
          <a:xfrm>
            <a:off x="2129246" y="1371600"/>
            <a:ext cx="7759336" cy="5159829"/>
          </a:xfrm>
          <a:prstGeom prst="rect">
            <a:avLst/>
          </a:prstGeom>
        </p:spPr>
      </p:pic>
    </p:spTree>
    <p:extLst>
      <p:ext uri="{BB962C8B-B14F-4D97-AF65-F5344CB8AC3E}">
        <p14:creationId xmlns:p14="http://schemas.microsoft.com/office/powerpoint/2010/main" val="219387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80" y="0"/>
            <a:ext cx="10364451" cy="1596177"/>
          </a:xfrm>
        </p:spPr>
        <p:txBody>
          <a:bodyPr/>
          <a:lstStyle/>
          <a:p>
            <a:r>
              <a:rPr lang="en-US" dirty="0" smtClean="0"/>
              <a:t>GRAYSCALE IMAGE</a:t>
            </a:r>
            <a:endParaRPr lang="en-US" dirty="0"/>
          </a:p>
        </p:txBody>
      </p:sp>
      <p:pic>
        <p:nvPicPr>
          <p:cNvPr id="4" name="Content Placeholder 3"/>
          <p:cNvPicPr>
            <a:picLocks noGrp="1" noChangeAspect="1"/>
          </p:cNvPicPr>
          <p:nvPr>
            <p:ph sz="quarter" idx="13"/>
          </p:nvPr>
        </p:nvPicPr>
        <p:blipFill rotWithShape="1">
          <a:blip r:embed="rId2"/>
          <a:srcRect l="29633" t="44819" r="34585" b="17671"/>
          <a:stretch/>
        </p:blipFill>
        <p:spPr>
          <a:xfrm>
            <a:off x="2455817" y="1491674"/>
            <a:ext cx="7158445" cy="4869937"/>
          </a:xfrm>
          <a:prstGeom prst="rect">
            <a:avLst/>
          </a:prstGeom>
        </p:spPr>
      </p:pic>
    </p:spTree>
    <p:extLst>
      <p:ext uri="{BB962C8B-B14F-4D97-AF65-F5344CB8AC3E}">
        <p14:creationId xmlns:p14="http://schemas.microsoft.com/office/powerpoint/2010/main" val="427600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22" y="0"/>
            <a:ext cx="10364451" cy="1596177"/>
          </a:xfrm>
        </p:spPr>
        <p:txBody>
          <a:bodyPr/>
          <a:lstStyle/>
          <a:p>
            <a:r>
              <a:rPr lang="en-US" dirty="0" smtClean="0"/>
              <a:t>THRESHOLD IMAGE</a:t>
            </a:r>
            <a:endParaRPr lang="en-US" dirty="0"/>
          </a:p>
        </p:txBody>
      </p:sp>
      <p:pic>
        <p:nvPicPr>
          <p:cNvPr id="4" name="Content Placeholder 3"/>
          <p:cNvPicPr>
            <a:picLocks noGrp="1" noChangeAspect="1"/>
          </p:cNvPicPr>
          <p:nvPr>
            <p:ph sz="quarter" idx="13"/>
          </p:nvPr>
        </p:nvPicPr>
        <p:blipFill rotWithShape="1">
          <a:blip r:embed="rId2"/>
          <a:srcRect l="30578" t="26191" r="33997" b="30580"/>
          <a:stretch/>
        </p:blipFill>
        <p:spPr>
          <a:xfrm>
            <a:off x="2560319" y="1371600"/>
            <a:ext cx="7119257" cy="5094513"/>
          </a:xfrm>
          <a:prstGeom prst="rect">
            <a:avLst/>
          </a:prstGeom>
        </p:spPr>
      </p:pic>
    </p:spTree>
    <p:extLst>
      <p:ext uri="{BB962C8B-B14F-4D97-AF65-F5344CB8AC3E}">
        <p14:creationId xmlns:p14="http://schemas.microsoft.com/office/powerpoint/2010/main" val="30068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837" y="148254"/>
            <a:ext cx="10364451" cy="1596177"/>
          </a:xfrm>
        </p:spPr>
        <p:txBody>
          <a:bodyPr/>
          <a:lstStyle/>
          <a:p>
            <a:r>
              <a:rPr lang="en-US" dirty="0" smtClean="0"/>
              <a:t>CONTOURS : to find possible characters</a:t>
            </a:r>
            <a:endParaRPr lang="en-US" dirty="0"/>
          </a:p>
        </p:txBody>
      </p:sp>
      <p:pic>
        <p:nvPicPr>
          <p:cNvPr id="4" name="Content Placeholder 3"/>
          <p:cNvPicPr>
            <a:picLocks noGrp="1" noChangeAspect="1"/>
          </p:cNvPicPr>
          <p:nvPr>
            <p:ph sz="quarter" idx="13"/>
          </p:nvPr>
        </p:nvPicPr>
        <p:blipFill rotWithShape="1">
          <a:blip r:embed="rId2"/>
          <a:srcRect l="29131" t="30094" r="30096" b="14369"/>
          <a:stretch/>
        </p:blipFill>
        <p:spPr>
          <a:xfrm>
            <a:off x="2377441" y="1619795"/>
            <a:ext cx="7276010" cy="4741816"/>
          </a:xfrm>
          <a:prstGeom prst="rect">
            <a:avLst/>
          </a:prstGeom>
        </p:spPr>
      </p:pic>
    </p:spTree>
    <p:extLst>
      <p:ext uri="{BB962C8B-B14F-4D97-AF65-F5344CB8AC3E}">
        <p14:creationId xmlns:p14="http://schemas.microsoft.com/office/powerpoint/2010/main" val="146997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32" y="200505"/>
            <a:ext cx="10364451" cy="1596177"/>
          </a:xfrm>
        </p:spPr>
        <p:txBody>
          <a:bodyPr/>
          <a:lstStyle/>
          <a:p>
            <a:r>
              <a:rPr lang="en-US" dirty="0" smtClean="0"/>
              <a:t>VECTOR OF POSSIBLE CHARACTERS</a:t>
            </a:r>
            <a:endParaRPr lang="en-US" dirty="0"/>
          </a:p>
        </p:txBody>
      </p:sp>
      <p:pic>
        <p:nvPicPr>
          <p:cNvPr id="4" name="Content Placeholder 3"/>
          <p:cNvPicPr>
            <a:picLocks noGrp="1"/>
          </p:cNvPicPr>
          <p:nvPr>
            <p:ph sz="quarter" idx="13"/>
          </p:nvPr>
        </p:nvPicPr>
        <p:blipFill rotWithShape="1">
          <a:blip r:embed="rId2"/>
          <a:srcRect l="26602" t="27430" r="28045" b="24460"/>
          <a:stretch/>
        </p:blipFill>
        <p:spPr bwMode="auto">
          <a:xfrm>
            <a:off x="2248989" y="1907178"/>
            <a:ext cx="7548154" cy="45328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7859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896" y="0"/>
            <a:ext cx="10364451" cy="1596177"/>
          </a:xfrm>
        </p:spPr>
        <p:txBody>
          <a:bodyPr/>
          <a:lstStyle/>
          <a:p>
            <a:r>
              <a:rPr lang="en-US" dirty="0" smtClean="0"/>
              <a:t>VECTOR OF MATCHING CHARACTERS</a:t>
            </a:r>
            <a:endParaRPr lang="en-US" dirty="0"/>
          </a:p>
        </p:txBody>
      </p:sp>
      <p:pic>
        <p:nvPicPr>
          <p:cNvPr id="4" name="Content Placeholder 3"/>
          <p:cNvPicPr>
            <a:picLocks noGrp="1"/>
          </p:cNvPicPr>
          <p:nvPr>
            <p:ph sz="quarter" idx="13"/>
          </p:nvPr>
        </p:nvPicPr>
        <p:blipFill rotWithShape="1">
          <a:blip r:embed="rId2"/>
          <a:srcRect l="26763" t="23891" r="27884" b="27665"/>
          <a:stretch/>
        </p:blipFill>
        <p:spPr bwMode="auto">
          <a:xfrm>
            <a:off x="2142309" y="1776549"/>
            <a:ext cx="7746274" cy="46111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220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a:xfrm>
            <a:off x="1122780" y="2406280"/>
            <a:ext cx="10363826" cy="3424107"/>
          </a:xfrm>
        </p:spPr>
        <p:txBody>
          <a:bodyPr/>
          <a:lstStyle/>
          <a:p>
            <a:r>
              <a:rPr lang="en-US" dirty="0" smtClean="0"/>
              <a:t>INTRODUCTION</a:t>
            </a:r>
          </a:p>
          <a:p>
            <a:r>
              <a:rPr lang="en-US" dirty="0" smtClean="0"/>
              <a:t>WORKING OF THE SYSTEM</a:t>
            </a:r>
          </a:p>
          <a:p>
            <a:r>
              <a:rPr lang="en-US" dirty="0" smtClean="0"/>
              <a:t>METHODOLOGY</a:t>
            </a:r>
          </a:p>
          <a:p>
            <a:r>
              <a:rPr lang="en-US" dirty="0" smtClean="0"/>
              <a:t>STEPS WITH IMAGES</a:t>
            </a:r>
          </a:p>
          <a:p>
            <a:r>
              <a:rPr lang="en-US" dirty="0" smtClean="0"/>
              <a:t>CONCLUSION</a:t>
            </a:r>
          </a:p>
          <a:p>
            <a:endParaRPr lang="en-US" dirty="0" smtClean="0"/>
          </a:p>
          <a:p>
            <a:endParaRPr lang="en-US" dirty="0" smtClean="0"/>
          </a:p>
          <a:p>
            <a:endParaRPr lang="en-US" dirty="0"/>
          </a:p>
        </p:txBody>
      </p:sp>
    </p:spTree>
    <p:extLst>
      <p:ext uri="{BB962C8B-B14F-4D97-AF65-F5344CB8AC3E}">
        <p14:creationId xmlns:p14="http://schemas.microsoft.com/office/powerpoint/2010/main" val="333983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26" y="101994"/>
            <a:ext cx="10364451" cy="1596177"/>
          </a:xfrm>
        </p:spPr>
        <p:txBody>
          <a:bodyPr/>
          <a:lstStyle/>
          <a:p>
            <a:r>
              <a:rPr lang="en-US" dirty="0" smtClean="0"/>
              <a:t>VECTOR OF POSSIBLE PLATES</a:t>
            </a:r>
            <a:endParaRPr lang="en-US" dirty="0"/>
          </a:p>
        </p:txBody>
      </p:sp>
      <p:pic>
        <p:nvPicPr>
          <p:cNvPr id="4" name="Content Placeholder 3"/>
          <p:cNvPicPr>
            <a:picLocks noGrp="1"/>
          </p:cNvPicPr>
          <p:nvPr>
            <p:ph sz="quarter" idx="13"/>
          </p:nvPr>
        </p:nvPicPr>
        <p:blipFill rotWithShape="1">
          <a:blip r:embed="rId2"/>
          <a:srcRect l="26763" t="22166" r="28045" b="29511"/>
          <a:stretch/>
        </p:blipFill>
        <p:spPr bwMode="auto">
          <a:xfrm>
            <a:off x="2468880" y="1698171"/>
            <a:ext cx="7393577" cy="46503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634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35" y="187443"/>
            <a:ext cx="10364451" cy="1596177"/>
          </a:xfrm>
        </p:spPr>
        <p:txBody>
          <a:bodyPr/>
          <a:lstStyle/>
          <a:p>
            <a:r>
              <a:rPr lang="en-US" dirty="0" smtClean="0"/>
              <a:t>PREPROCESSING USING GRAYSCALE, THRESHOLD, AND </a:t>
            </a:r>
            <a:r>
              <a:rPr lang="en-US" dirty="0"/>
              <a:t>CONTOURS</a:t>
            </a:r>
          </a:p>
        </p:txBody>
      </p:sp>
      <p:pic>
        <p:nvPicPr>
          <p:cNvPr id="8" name="Picture 7"/>
          <p:cNvPicPr/>
          <p:nvPr/>
        </p:nvPicPr>
        <p:blipFill rotWithShape="1">
          <a:blip r:embed="rId2"/>
          <a:srcRect l="19828" t="14826" r="21711" b="5232"/>
          <a:stretch/>
        </p:blipFill>
        <p:spPr bwMode="auto">
          <a:xfrm>
            <a:off x="1907177" y="1658983"/>
            <a:ext cx="7759337" cy="49131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09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52" y="229448"/>
            <a:ext cx="10364451" cy="1596177"/>
          </a:xfrm>
        </p:spPr>
        <p:txBody>
          <a:bodyPr/>
          <a:lstStyle/>
          <a:p>
            <a:r>
              <a:rPr lang="en-US" dirty="0" smtClean="0"/>
              <a:t>FINDING MATCHING CHARACTERS</a:t>
            </a:r>
            <a:endParaRPr lang="en-US" dirty="0"/>
          </a:p>
        </p:txBody>
      </p:sp>
      <p:pic>
        <p:nvPicPr>
          <p:cNvPr id="4" name="Content Placeholder 3"/>
          <p:cNvPicPr>
            <a:picLocks noGrp="1"/>
          </p:cNvPicPr>
          <p:nvPr>
            <p:ph sz="quarter" idx="13"/>
          </p:nvPr>
        </p:nvPicPr>
        <p:blipFill rotWithShape="1">
          <a:blip r:embed="rId2"/>
          <a:srcRect l="19872" t="15394" r="21154" b="31834"/>
          <a:stretch/>
        </p:blipFill>
        <p:spPr bwMode="auto">
          <a:xfrm>
            <a:off x="2127980" y="1995443"/>
            <a:ext cx="7178393" cy="42486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373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0"/>
            <a:ext cx="10364451" cy="1596177"/>
          </a:xfrm>
        </p:spPr>
        <p:txBody>
          <a:bodyPr/>
          <a:lstStyle/>
          <a:p>
            <a:r>
              <a:rPr lang="en-US" dirty="0" smtClean="0"/>
              <a:t>RECOGNIZING THE CHARACTER</a:t>
            </a:r>
            <a:endParaRPr lang="en-US" dirty="0"/>
          </a:p>
        </p:txBody>
      </p:sp>
      <p:pic>
        <p:nvPicPr>
          <p:cNvPr id="5" name="Content Placeholder 4"/>
          <p:cNvPicPr>
            <a:picLocks noGrp="1" noChangeAspect="1"/>
          </p:cNvPicPr>
          <p:nvPr>
            <p:ph sz="quarter" idx="13"/>
          </p:nvPr>
        </p:nvPicPr>
        <p:blipFill rotWithShape="1">
          <a:blip r:embed="rId2"/>
          <a:srcRect l="31828" t="19886" r="32728" b="8966"/>
          <a:stretch/>
        </p:blipFill>
        <p:spPr>
          <a:xfrm>
            <a:off x="2050869" y="1515291"/>
            <a:ext cx="7785461" cy="4963885"/>
          </a:xfrm>
          <a:prstGeom prst="rect">
            <a:avLst/>
          </a:prstGeom>
        </p:spPr>
      </p:pic>
    </p:spTree>
    <p:extLst>
      <p:ext uri="{BB962C8B-B14F-4D97-AF65-F5344CB8AC3E}">
        <p14:creationId xmlns:p14="http://schemas.microsoft.com/office/powerpoint/2010/main" val="153956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474826"/>
            <a:ext cx="10364451" cy="1596177"/>
          </a:xfrm>
        </p:spPr>
        <p:txBody>
          <a:bodyPr/>
          <a:lstStyle/>
          <a:p>
            <a:r>
              <a:rPr lang="en-US" dirty="0" smtClean="0"/>
              <a:t>CONCLUSION</a:t>
            </a:r>
            <a:endParaRPr lang="en-US" dirty="0"/>
          </a:p>
        </p:txBody>
      </p:sp>
      <p:sp>
        <p:nvSpPr>
          <p:cNvPr id="3" name="Content Placeholder 2"/>
          <p:cNvSpPr>
            <a:spLocks noGrp="1"/>
          </p:cNvSpPr>
          <p:nvPr>
            <p:ph sz="quarter" idx="13"/>
          </p:nvPr>
        </p:nvSpPr>
        <p:spPr>
          <a:xfrm>
            <a:off x="913149" y="2275652"/>
            <a:ext cx="10363826" cy="3424107"/>
          </a:xfrm>
        </p:spPr>
        <p:txBody>
          <a:bodyPr/>
          <a:lstStyle/>
          <a:p>
            <a:r>
              <a:rPr lang="en-US" dirty="0" smtClean="0"/>
              <a:t>We have implemented number plate recognition. </a:t>
            </a:r>
          </a:p>
          <a:p>
            <a:r>
              <a:rPr lang="en-US" dirty="0" smtClean="0"/>
              <a:t>Our algorithm successfully detects the number plate region from the image which consists of vehicle number &amp; then character segmentation, recognition.</a:t>
            </a:r>
          </a:p>
          <a:p>
            <a:r>
              <a:rPr lang="en-US" dirty="0" smtClean="0"/>
              <a:t>We have applied our algorithm on many images and found that it successfully recognition. </a:t>
            </a:r>
          </a:p>
          <a:p>
            <a:r>
              <a:rPr lang="en-US" dirty="0" smtClean="0"/>
              <a:t>The project was designed keeping in mind the automation of the number plate detection system for security reason that could replace the current system of manual entry.</a:t>
            </a:r>
            <a:endParaRPr lang="en-US" dirty="0"/>
          </a:p>
        </p:txBody>
      </p:sp>
    </p:spTree>
    <p:extLst>
      <p:ext uri="{BB962C8B-B14F-4D97-AF65-F5344CB8AC3E}">
        <p14:creationId xmlns:p14="http://schemas.microsoft.com/office/powerpoint/2010/main" val="138415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fontScale="92500"/>
          </a:bodyPr>
          <a:lstStyle/>
          <a:p>
            <a:r>
              <a:rPr lang="en-US" dirty="0" smtClean="0"/>
              <a:t>This ANPR system is based on image processing technology.</a:t>
            </a:r>
          </a:p>
          <a:p>
            <a:r>
              <a:rPr lang="en-US" dirty="0" smtClean="0"/>
              <a:t>In today’s world with the increasing number of vehicle day by day it’s not possible to manually keep a record of the entire vehicle.</a:t>
            </a:r>
          </a:p>
          <a:p>
            <a:r>
              <a:rPr lang="en-US" dirty="0" smtClean="0"/>
              <a:t>With the development of this system, it becomes easy to keep a record and use it whenever required.</a:t>
            </a:r>
          </a:p>
          <a:p>
            <a:r>
              <a:rPr lang="en-US" dirty="0" smtClean="0"/>
              <a:t>The main objective here is to design an efficient automatic vehicle identification system by using vehicle number plate.</a:t>
            </a:r>
          </a:p>
          <a:p>
            <a:r>
              <a:rPr lang="en-US" dirty="0" smtClean="0"/>
              <a:t>This type of system is widely used in Traffic control areas, tolling, parking area, etc.</a:t>
            </a:r>
          </a:p>
          <a:p>
            <a:endParaRPr lang="en-US" dirty="0"/>
          </a:p>
        </p:txBody>
      </p:sp>
    </p:spTree>
    <p:extLst>
      <p:ext uri="{BB962C8B-B14F-4D97-AF65-F5344CB8AC3E}">
        <p14:creationId xmlns:p14="http://schemas.microsoft.com/office/powerpoint/2010/main" val="233857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OF THE SYSTEM</a:t>
            </a:r>
            <a:endParaRPr lang="en-US" dirty="0"/>
          </a:p>
        </p:txBody>
      </p:sp>
      <p:sp>
        <p:nvSpPr>
          <p:cNvPr id="3" name="Content Placeholder 2"/>
          <p:cNvSpPr>
            <a:spLocks noGrp="1"/>
          </p:cNvSpPr>
          <p:nvPr>
            <p:ph sz="quarter" idx="13"/>
          </p:nvPr>
        </p:nvSpPr>
        <p:spPr/>
        <p:txBody>
          <a:bodyPr>
            <a:normAutofit/>
          </a:bodyPr>
          <a:lstStyle/>
          <a:p>
            <a:pPr>
              <a:lnSpc>
                <a:spcPct val="110000"/>
              </a:lnSpc>
            </a:pPr>
            <a:r>
              <a:rPr lang="en-US" dirty="0" smtClean="0"/>
              <a:t>Firstly, the </a:t>
            </a:r>
            <a:r>
              <a:rPr lang="en-US" dirty="0"/>
              <a:t>application </a:t>
            </a:r>
            <a:r>
              <a:rPr lang="en-US" dirty="0" smtClean="0"/>
              <a:t>gets </a:t>
            </a:r>
            <a:r>
              <a:rPr lang="en-US" dirty="0"/>
              <a:t>the video of the car motion and splits </a:t>
            </a:r>
            <a:r>
              <a:rPr lang="en-US" dirty="0" smtClean="0"/>
              <a:t>them </a:t>
            </a:r>
            <a:r>
              <a:rPr lang="en-US" dirty="0"/>
              <a:t>each </a:t>
            </a:r>
            <a:r>
              <a:rPr lang="en-US" dirty="0" smtClean="0"/>
              <a:t>as a </a:t>
            </a:r>
            <a:r>
              <a:rPr lang="en-US" dirty="0"/>
              <a:t>frame and save </a:t>
            </a:r>
            <a:r>
              <a:rPr lang="en-US" dirty="0" smtClean="0"/>
              <a:t>them in a specific folder.</a:t>
            </a:r>
          </a:p>
          <a:p>
            <a:pPr>
              <a:lnSpc>
                <a:spcPct val="110000"/>
              </a:lnSpc>
            </a:pPr>
            <a:r>
              <a:rPr lang="en-US" dirty="0"/>
              <a:t>T</a:t>
            </a:r>
            <a:r>
              <a:rPr lang="en-US" dirty="0" smtClean="0"/>
              <a:t>hen </a:t>
            </a:r>
            <a:r>
              <a:rPr lang="en-US" dirty="0"/>
              <a:t>each frame is passed into the function where the frame’s grayscale ,threshold and the contours of the frame are </a:t>
            </a:r>
            <a:r>
              <a:rPr lang="en-US" dirty="0" smtClean="0"/>
              <a:t>found.</a:t>
            </a:r>
          </a:p>
          <a:p>
            <a:pPr>
              <a:lnSpc>
                <a:spcPct val="110000"/>
              </a:lnSpc>
            </a:pPr>
            <a:r>
              <a:rPr lang="en-US" dirty="0" smtClean="0"/>
              <a:t>Then </a:t>
            </a:r>
            <a:r>
              <a:rPr lang="en-US" dirty="0"/>
              <a:t>using the </a:t>
            </a:r>
            <a:r>
              <a:rPr lang="en-US" dirty="0" smtClean="0"/>
              <a:t>contours, </a:t>
            </a:r>
            <a:r>
              <a:rPr lang="en-US" dirty="0"/>
              <a:t>the vectors of the possible </a:t>
            </a:r>
            <a:r>
              <a:rPr lang="en-US" dirty="0" smtClean="0"/>
              <a:t>characters </a:t>
            </a:r>
            <a:r>
              <a:rPr lang="en-US" dirty="0"/>
              <a:t>in the scene are detected and given the fixed size of the </a:t>
            </a:r>
            <a:r>
              <a:rPr lang="en-US" dirty="0" smtClean="0"/>
              <a:t>plate, </a:t>
            </a:r>
            <a:r>
              <a:rPr lang="en-US" dirty="0"/>
              <a:t>so </a:t>
            </a:r>
            <a:r>
              <a:rPr lang="en-US" dirty="0" smtClean="0"/>
              <a:t>that </a:t>
            </a:r>
            <a:r>
              <a:rPr lang="en-US" dirty="0"/>
              <a:t>we can find the number of possible plates in the </a:t>
            </a:r>
            <a:r>
              <a:rPr lang="en-US" dirty="0" smtClean="0"/>
              <a:t>frame.</a:t>
            </a:r>
          </a:p>
          <a:p>
            <a:pPr>
              <a:lnSpc>
                <a:spcPct val="110000"/>
              </a:lnSpc>
            </a:pPr>
            <a:r>
              <a:rPr lang="en-US" dirty="0" smtClean="0"/>
              <a:t>Then </a:t>
            </a:r>
            <a:r>
              <a:rPr lang="en-US" dirty="0"/>
              <a:t>each plate’s grayscale ,threshold and </a:t>
            </a:r>
            <a:r>
              <a:rPr lang="en-US" dirty="0" err="1"/>
              <a:t>countours</a:t>
            </a:r>
            <a:r>
              <a:rPr lang="en-US" dirty="0"/>
              <a:t> are </a:t>
            </a:r>
            <a:r>
              <a:rPr lang="en-US" dirty="0" smtClean="0"/>
              <a:t>found.</a:t>
            </a:r>
          </a:p>
        </p:txBody>
      </p:sp>
    </p:spTree>
    <p:extLst>
      <p:ext uri="{BB962C8B-B14F-4D97-AF65-F5344CB8AC3E}">
        <p14:creationId xmlns:p14="http://schemas.microsoft.com/office/powerpoint/2010/main" val="320367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6577" y="1619795"/>
            <a:ext cx="10515600" cy="4715692"/>
          </a:xfrm>
        </p:spPr>
        <p:txBody>
          <a:bodyPr/>
          <a:lstStyle/>
          <a:p>
            <a:r>
              <a:rPr lang="en-US" dirty="0" smtClean="0"/>
              <a:t>Using the KNN’s trained model we can detect the characters in the plates.</a:t>
            </a:r>
          </a:p>
          <a:p>
            <a:r>
              <a:rPr lang="en-US" dirty="0" smtClean="0"/>
              <a:t>Then each numbers are saved with a condition that it must contain fixed number of characters .</a:t>
            </a:r>
          </a:p>
          <a:p>
            <a:r>
              <a:rPr lang="en-US" dirty="0" smtClean="0"/>
              <a:t>For </a:t>
            </a:r>
            <a:r>
              <a:rPr lang="en-US" dirty="0"/>
              <a:t>each </a:t>
            </a:r>
            <a:r>
              <a:rPr lang="en-US" dirty="0" smtClean="0"/>
              <a:t>frame, we will </a:t>
            </a:r>
            <a:r>
              <a:rPr lang="en-US" dirty="0"/>
              <a:t>get a number </a:t>
            </a:r>
            <a:r>
              <a:rPr lang="en-US" dirty="0" smtClean="0"/>
              <a:t>plate.</a:t>
            </a:r>
          </a:p>
          <a:p>
            <a:r>
              <a:rPr lang="en-US" dirty="0"/>
              <a:t>These are saved and returns the most repeated number </a:t>
            </a:r>
            <a:r>
              <a:rPr lang="en-US" dirty="0" smtClean="0"/>
              <a:t>plate.</a:t>
            </a:r>
          </a:p>
          <a:p>
            <a:r>
              <a:rPr lang="en-US" dirty="0" smtClean="0"/>
              <a:t>It </a:t>
            </a:r>
            <a:r>
              <a:rPr lang="en-US" dirty="0"/>
              <a:t>checks with database then we can find the person who has owned the car.</a:t>
            </a:r>
          </a:p>
          <a:p>
            <a:pPr marL="0" indent="0">
              <a:buNone/>
            </a:pPr>
            <a:endParaRPr lang="en-US" dirty="0"/>
          </a:p>
        </p:txBody>
      </p:sp>
    </p:spTree>
    <p:extLst>
      <p:ext uri="{BB962C8B-B14F-4D97-AF65-F5344CB8AC3E}">
        <p14:creationId xmlns:p14="http://schemas.microsoft.com/office/powerpoint/2010/main" val="19626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p:cNvPicPr>
            <a:picLocks noGrp="1"/>
          </p:cNvPicPr>
          <p:nvPr>
            <p:ph sz="quarter" idx="13"/>
          </p:nvPr>
        </p:nvPicPr>
        <p:blipFill rotWithShape="1">
          <a:blip r:embed="rId2"/>
          <a:srcRect l="24075" t="30511" r="24196" b="24997"/>
          <a:stretch/>
        </p:blipFill>
        <p:spPr bwMode="auto">
          <a:xfrm>
            <a:off x="2730731" y="2050870"/>
            <a:ext cx="6730538" cy="38012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442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a:xfrm>
            <a:off x="838200" y="1690688"/>
            <a:ext cx="10515600" cy="4486275"/>
          </a:xfrm>
        </p:spPr>
        <p:txBody>
          <a:bodyPr/>
          <a:lstStyle/>
          <a:p>
            <a:r>
              <a:rPr lang="en-US" dirty="0" smtClean="0"/>
              <a:t>CAPTURING THE IMAGE</a:t>
            </a:r>
          </a:p>
          <a:p>
            <a:r>
              <a:rPr lang="en-US" dirty="0" smtClean="0"/>
              <a:t>PREPROCESSING USING GRAYSCALE, THRESHOLD IMAGES AND CONTOURS</a:t>
            </a:r>
          </a:p>
          <a:p>
            <a:r>
              <a:rPr lang="en-US" dirty="0" smtClean="0"/>
              <a:t>PLATE REGION EXTRACTION</a:t>
            </a:r>
          </a:p>
          <a:p>
            <a:r>
              <a:rPr lang="en-US" dirty="0"/>
              <a:t>SEGMENTATION OF THE CHARACTER</a:t>
            </a:r>
          </a:p>
          <a:p>
            <a:r>
              <a:rPr lang="en-US" dirty="0" smtClean="0"/>
              <a:t>CHARACTER RECOGNITION</a:t>
            </a:r>
          </a:p>
          <a:p>
            <a:r>
              <a:rPr lang="en-US" dirty="0" smtClean="0"/>
              <a:t>DISPLAY OF RECOGNISED CHARACTER</a:t>
            </a:r>
          </a:p>
          <a:p>
            <a:endParaRPr lang="en-US" dirty="0" smtClean="0"/>
          </a:p>
        </p:txBody>
      </p:sp>
    </p:spTree>
    <p:extLst>
      <p:ext uri="{BB962C8B-B14F-4D97-AF65-F5344CB8AC3E}">
        <p14:creationId xmlns:p14="http://schemas.microsoft.com/office/powerpoint/2010/main" val="385037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IMAGE</a:t>
            </a:r>
            <a:endParaRPr lang="en-US" dirty="0"/>
          </a:p>
        </p:txBody>
      </p:sp>
      <p:sp>
        <p:nvSpPr>
          <p:cNvPr id="3" name="Content Placeholder 2"/>
          <p:cNvSpPr>
            <a:spLocks noGrp="1"/>
          </p:cNvSpPr>
          <p:nvPr>
            <p:ph sz="quarter" idx="13"/>
          </p:nvPr>
        </p:nvSpPr>
        <p:spPr/>
        <p:txBody>
          <a:bodyPr/>
          <a:lstStyle/>
          <a:p>
            <a:r>
              <a:rPr lang="en-US" dirty="0" smtClean="0"/>
              <a:t>Initially, the application gets the video of the car motion which contains the number plate.</a:t>
            </a:r>
          </a:p>
          <a:p>
            <a:r>
              <a:rPr lang="en-US" dirty="0" smtClean="0"/>
              <a:t>Splits them each as a frame and save them in a separate folder.</a:t>
            </a:r>
            <a:endParaRPr lang="en-US" dirty="0"/>
          </a:p>
        </p:txBody>
      </p:sp>
    </p:spTree>
    <p:extLst>
      <p:ext uri="{BB962C8B-B14F-4D97-AF65-F5344CB8AC3E}">
        <p14:creationId xmlns:p14="http://schemas.microsoft.com/office/powerpoint/2010/main" val="106597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954"/>
            <a:ext cx="10515600" cy="1076734"/>
          </a:xfrm>
        </p:spPr>
        <p:txBody>
          <a:bodyPr>
            <a:normAutofit fontScale="90000"/>
          </a:bodyPr>
          <a:lstStyle/>
          <a:p>
            <a:r>
              <a:rPr lang="en-US" dirty="0" smtClean="0"/>
              <a:t>PREPROCESSING USING GRAYSCALE, THRESHOLD IMAGES AND CONTOURS</a:t>
            </a:r>
            <a:br>
              <a:rPr lang="en-US" dirty="0" smtClean="0"/>
            </a:br>
            <a:endParaRPr lang="en-US" dirty="0"/>
          </a:p>
        </p:txBody>
      </p:sp>
      <p:sp>
        <p:nvSpPr>
          <p:cNvPr id="3" name="Content Placeholder 2"/>
          <p:cNvSpPr>
            <a:spLocks noGrp="1"/>
          </p:cNvSpPr>
          <p:nvPr>
            <p:ph sz="quarter" idx="13"/>
          </p:nvPr>
        </p:nvSpPr>
        <p:spPr>
          <a:xfrm>
            <a:off x="838200" y="1690688"/>
            <a:ext cx="10515600" cy="4618672"/>
          </a:xfrm>
        </p:spPr>
        <p:txBody>
          <a:bodyPr/>
          <a:lstStyle/>
          <a:p>
            <a:r>
              <a:rPr lang="en-US" b="1" dirty="0" smtClean="0"/>
              <a:t>GRAYSCALE IMAGE </a:t>
            </a:r>
            <a:r>
              <a:rPr lang="en-US" dirty="0" smtClean="0"/>
              <a:t>: Next, we will preprocess the image using Gray Scale image. Gray Scale is a computer generator image. Here the image will be converted into shades of gray.</a:t>
            </a:r>
          </a:p>
          <a:p>
            <a:r>
              <a:rPr lang="en-US" b="1" dirty="0"/>
              <a:t>THRESHOLD IMAGE </a:t>
            </a:r>
            <a:r>
              <a:rPr lang="en-US" dirty="0" smtClean="0"/>
              <a:t>: The converted Gray Scale image will be preprocessed into threshold image. It is a form of segmenting images. This threshold image converts gray scale images into binary image.</a:t>
            </a:r>
          </a:p>
          <a:p>
            <a:r>
              <a:rPr lang="en-US" b="1" dirty="0" smtClean="0"/>
              <a:t>C</a:t>
            </a:r>
            <a:r>
              <a:rPr lang="en-US" b="1" dirty="0"/>
              <a:t>ONTOURS</a:t>
            </a:r>
            <a:r>
              <a:rPr lang="en-US" dirty="0" smtClean="0"/>
              <a:t> : The contours are obtained from the threshold image. Contours are defined as the line of joining all the points along the boundary image that are having the same intensity. Here, contours are used to find possible characters in the image.  </a:t>
            </a:r>
            <a:endParaRPr lang="en-US" dirty="0"/>
          </a:p>
        </p:txBody>
      </p:sp>
    </p:spTree>
    <p:extLst>
      <p:ext uri="{BB962C8B-B14F-4D97-AF65-F5344CB8AC3E}">
        <p14:creationId xmlns:p14="http://schemas.microsoft.com/office/powerpoint/2010/main" val="30211740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267</TotalTime>
  <Words>742</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Droplet</vt:lpstr>
      <vt:lpstr>AUTOMATIC VEHICLE NUMBER PLATE RECOGNITION SYSTEM</vt:lpstr>
      <vt:lpstr>AGENDA</vt:lpstr>
      <vt:lpstr>INTRODUCTION</vt:lpstr>
      <vt:lpstr>WORKING OF THE SYSTEM</vt:lpstr>
      <vt:lpstr>PowerPoint Presentation</vt:lpstr>
      <vt:lpstr>METHODOLOGY</vt:lpstr>
      <vt:lpstr>METHODOLOGY</vt:lpstr>
      <vt:lpstr>CAPTURING IMAGE</vt:lpstr>
      <vt:lpstr>PREPROCESSING USING GRAYSCALE, THRESHOLD IMAGES AND CONTOURS </vt:lpstr>
      <vt:lpstr>PLATE REGION EXTRACTION </vt:lpstr>
      <vt:lpstr>SEGMENTATION OF THE CHARACTER </vt:lpstr>
      <vt:lpstr>CHARACTER RECOGNITION </vt:lpstr>
      <vt:lpstr>DISPLAY OF RECOGNISED CHARACTER </vt:lpstr>
      <vt:lpstr>STEPS WITH IMAGES</vt:lpstr>
      <vt:lpstr>GRAYSCALE IMAGE</vt:lpstr>
      <vt:lpstr>THRESHOLD IMAGE</vt:lpstr>
      <vt:lpstr>CONTOURS : to find possible characters</vt:lpstr>
      <vt:lpstr>VECTOR OF POSSIBLE CHARACTERS</vt:lpstr>
      <vt:lpstr>VECTOR OF MATCHING CHARACTERS</vt:lpstr>
      <vt:lpstr>VECTOR OF POSSIBLE PLATES</vt:lpstr>
      <vt:lpstr>PREPROCESSING USING GRAYSCALE, THRESHOLD, AND CONTOURS</vt:lpstr>
      <vt:lpstr>FINDING MATCHING CHARACTERS</vt:lpstr>
      <vt:lpstr>RECOGNIZING THE CHARACTER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VEHICLE NUMBER PLATE RECOGNITION SYSTEM</dc:title>
  <dc:creator>Windows User</dc:creator>
  <cp:lastModifiedBy>Windows User</cp:lastModifiedBy>
  <cp:revision>22</cp:revision>
  <dcterms:created xsi:type="dcterms:W3CDTF">2020-04-18T13:48:15Z</dcterms:created>
  <dcterms:modified xsi:type="dcterms:W3CDTF">2020-04-23T14:18:14Z</dcterms:modified>
</cp:coreProperties>
</file>