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7575-FF99-4D7F-A9C3-342926E8CF7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F839B-19BB-44CC-B1BD-D3E4109C12E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0CE9-0672-4DA1-8CC6-DB7499889AC5}" type="datetime1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5556-AF3A-414C-B2C3-202EE24804CB}" type="datetime1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648-5174-4940-83FF-D926A08FCBF2}" type="datetime1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001-87A7-4542-972D-92AC266D5003}" type="datetime1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55B4-4D88-4EC1-AF99-7726194EA1BB}" type="datetime1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EC4-C332-4005-8640-679338D6D72F}" type="datetime1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E5DD-1CD9-4C6E-A623-7EE0B14F5D11}" type="datetime1">
              <a:rPr lang="en-IN" smtClean="0"/>
              <a:t>04-12-2024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4D1-CD6E-453C-8CE8-C4BF38A87F99}" type="datetime1">
              <a:rPr lang="en-IN" smtClean="0"/>
              <a:t>04-12-2024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2ADD-B891-4312-ADE7-001F44FD2BA3}" type="datetime1">
              <a:rPr lang="en-IN" smtClean="0"/>
              <a:t>04-12-2024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FD40-5B3F-48CA-9E91-F177A4F9F956}" type="datetime1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8BCC-6910-4A61-97EF-6597F85AF1CF}" type="datetime1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283B-F6D4-485C-8717-981EE02556F3}" type="datetime1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B9CA-C85A-4E11-ADC0-8193E41C165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137160" y="2015497"/>
            <a:ext cx="11894343" cy="4604067"/>
          </a:xfrm>
        </p:spPr>
        <p:txBody>
          <a:bodyPr>
            <a:noAutofit/>
          </a:bodyPr>
          <a:lstStyle/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  </a:t>
            </a: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pPr marL="0" indent="0" algn="ctr" rtl="0">
              <a:spcBef>
                <a:spcPts val="1000"/>
              </a:spcBef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44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20CS5501 DESIGN PROJECT-1</a:t>
            </a:r>
          </a:p>
          <a:p>
            <a:pPr marL="0" indent="0" algn="ctr" rtl="0">
              <a:spcBef>
                <a:spcPts val="1000"/>
              </a:spcBef>
              <a:buNone/>
            </a:pPr>
            <a:br>
              <a:rPr lang="en-US" sz="32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No. : </a:t>
            </a:r>
            <a:r>
              <a:rPr lang="en-IN" altLang="en-US" sz="32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en-US" sz="3200" b="1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  : 0</a:t>
            </a:r>
            <a:r>
              <a:rPr lang="en-IN" altLang="en-US" sz="32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.12.2024</a:t>
            </a:r>
            <a:endParaRPr lang="en-IN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4" y="307337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0" y="332101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4"/>
          <p:cNvSpPr/>
          <p:nvPr/>
        </p:nvSpPr>
        <p:spPr>
          <a:xfrm>
            <a:off x="1382713" y="236538"/>
            <a:ext cx="9424987" cy="1198875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>
            <a:spAutoFit/>
          </a:bodyPr>
          <a:lstStyle/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K.RAMAKRISHNAN COLLEGE OF TECHNOLOGY</a:t>
            </a: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(AUTONOMOUS), TRICHY.</a:t>
            </a:r>
            <a:endParaRPr lang="en-US" altLang="en-US" sz="3600" b="1">
              <a:solidFill>
                <a:srgbClr val="0000FF"/>
              </a:solidFill>
              <a:latin typeface="Arial Narrow" panose="020B060602020203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0" y="2494915"/>
            <a:ext cx="12180887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I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8165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MODULE-1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83" y="1071483"/>
            <a:ext cx="10875627" cy="498030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buFont typeface="+mj-lt"/>
              <a:buAutoNum type="arabicPeriod"/>
            </a:pP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spcAft>
                <a:spcPts val="600"/>
              </a:spcAft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dataset: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module generates a synthetic dataset for disease prediction, including variables such as age, blood pressure, cholesterol levels, and disease presence (randomly assigned).</a:t>
            </a:r>
          </a:p>
          <a:p>
            <a:pPr lvl="1" algn="l">
              <a:spcAft>
                <a:spcPts val="600"/>
              </a:spcAft>
            </a:pPr>
            <a:r>
              <a:rPr lang="en-US" sz="2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 and Treatment: 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handle outliers that can skew the model's performance.</a:t>
            </a:r>
          </a:p>
          <a:p>
            <a:pPr lvl="1" algn="l">
              <a:spcAft>
                <a:spcPts val="600"/>
              </a:spcAft>
            </a:pPr>
            <a:r>
              <a:rPr lang="en-US" sz="2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Sources: 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 data from various sources like EHRs, clinical trials, public health databases, wearable devices, and patient surveys.</a:t>
            </a:r>
          </a:p>
          <a:p>
            <a:pPr lvl="1" algn="l">
              <a:spcAft>
                <a:spcPts val="600"/>
              </a:spcAft>
            </a:pPr>
            <a:r>
              <a:rPr lang="en-US" sz="2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New Features: 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 new features from existing ones to capture more relevant information.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10</a:t>
            </a:fld>
            <a:endParaRPr lang="en-I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6126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MODULE-2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8200"/>
            <a:ext cx="10515600" cy="501713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Implementation: 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Random Forest algorithm, a powerful ensemble learning technique.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Tuning: 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Optimizing the model's performance by adjusting hyperparameters like the number of trees and maximum depth.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 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 on the prepared training dataset to learn patterns and relationships between features and the target variable.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Model Development: 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patient-specific information to create personalized prediction models for each individual.</a:t>
            </a: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11</a:t>
            </a:fld>
            <a:endParaRPr lang="en-I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6503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MODULE-3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906"/>
            <a:ext cx="10515600" cy="4734374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 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model's performance using metrics like accuracy, precision, recall, F1-score, and AUC-ROC.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 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model's predictions in detail to identify areas of strength and weakness.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Cross-Validation: 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model's generalization performance using techniques like k-fold cross-validation.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Validation: 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the model on the testing dataset to evaluate its performance on unseen data.</a:t>
            </a:r>
          </a:p>
          <a:p>
            <a:pPr marL="0" indent="0">
              <a:buClr>
                <a:srgbClr val="FF0000"/>
              </a:buCl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12</a:t>
            </a:fld>
            <a:endParaRPr lang="en-I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13</a:t>
            </a:fld>
            <a:endParaRPr lang="en-IN" b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B23284-7138-787C-E854-0B3FF14A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20"/>
          <a:stretch/>
        </p:blipFill>
        <p:spPr>
          <a:xfrm>
            <a:off x="877885" y="3548543"/>
            <a:ext cx="8484229" cy="20733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68026B-D40D-1D20-3928-D8BF6AE96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85" y="1379239"/>
            <a:ext cx="9672506" cy="12782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403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3790"/>
            <a:ext cx="10515600" cy="5242560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F000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developed a personalized disease prediction model using the Random Forest algorithm, a robust and versatile machine learning approach.</a:t>
            </a:r>
          </a:p>
          <a:p>
            <a:pPr algn="just"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study demonstrated the effectiveness of Random Forest in analyzing complex symptom-disease relationships and delivering accurate predictions.</a:t>
            </a:r>
          </a:p>
          <a:p>
            <a:pPr algn="just"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personalized approach to disease prediction has significant potential in early diagnosis, improving patient outcomes, and reducing the burden on healthcare systems.</a:t>
            </a:r>
          </a:p>
          <a:p>
            <a:pPr algn="just"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work could focus on expanding the dataset, integrating additional features such as genetic information or lifestyle factors, and deploying the model into user-friendly applications for widespread accessibility.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14</a:t>
            </a:fld>
            <a:endParaRPr lang="en-I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36" y="274601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9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15</a:t>
            </a:fld>
            <a:endParaRPr lang="en-I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07244" y="4422148"/>
            <a:ext cx="10602436" cy="2014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Guided </a:t>
            </a: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  <a:p>
            <a:pPr marL="0" indent="0" algn="ctr"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D.P Devan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M.E.,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Amritha V (811722104009)</a:t>
            </a:r>
            <a:endParaRPr lang="en-US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CSE 			</a:t>
            </a:r>
            <a:r>
              <a:rPr lang="en-I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Boomika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 (811722104022)</a:t>
            </a:r>
          </a:p>
          <a:p>
            <a:pPr marL="0" indent="0" algn="ctr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Harinee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 (811722104049)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359016" y="1143635"/>
            <a:ext cx="9269835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 for Personalized Disease Prediction: A Machine Learning Approach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804"/>
            <a:ext cx="12192000" cy="7416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" y="1585519"/>
            <a:ext cx="10662920" cy="4761306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 collect and preprocess a comprehensive dataset of relevant health information.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 implement and fine-tune the Random Forest algorithm to optimize model performance.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 develop a user-friendly interface for individuals to input their health data and receive personalized risk assessments.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 conduct a thorough analysis of the model's predictions and identify potential areas for improvement.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3</a:t>
            </a:fld>
            <a:endParaRPr lang="en-I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26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4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0785" y="1289685"/>
            <a:ext cx="10930855" cy="4917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ui-sans-serif"/>
              </a:rPr>
              <a:t>The aim of the study is to develop a personalized disease prediction system using the Random Forest algorithm based on user-supplied symptoms.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D0D0D"/>
              </a:solidFill>
              <a:latin typeface="ui-sans-serif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Google Sans"/>
              </a:rPr>
              <a:t>The model is trained on a synthetic dataset that includes features such as age, blood pressure, and cholesterol levels, which are commonly associated with various diseases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Google Sans"/>
              </a:rPr>
              <a:t>The dataset covers multiple diseases, including hypertension, diabetes, heart disease, cancer, kidney disease, lung disease, arthritis, stroke, obesity, and asthma.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br>
              <a:rPr lang="en-US" dirty="0"/>
            </a:br>
            <a:endParaRPr lang="en-IN" altLang="en-GB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/>
        </p:nvSpPr>
        <p:spPr>
          <a:xfrm>
            <a:off x="8753993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5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10907" y="72375"/>
            <a:ext cx="51996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271991"/>
              </p:ext>
            </p:extLst>
          </p:nvPr>
        </p:nvGraphicFramePr>
        <p:xfrm>
          <a:off x="125835" y="760665"/>
          <a:ext cx="11832485" cy="55956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66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6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6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6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6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620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TITLE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AUTHOR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PUBLISHER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PAPER GIST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TECHNOLOGY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790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Personalized Disease Prediction Using Random Forest: A Data-Driven Machine Learning Approach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altLang="en-US" dirty="0"/>
                    </a:p>
                    <a:p>
                      <a:pPr algn="ctr"/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Dr.Emily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Watson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Journal of Biomedical Informatics</a:t>
                      </a:r>
                      <a:endParaRPr lang="en-IN" altLang="en-US" i="0" dirty="0">
                        <a:latin typeface="+mn-lt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paper develops a personalized disease prediction model using Random Forest</a:t>
                      </a:r>
                      <a:endParaRPr lang="en-I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Programming Tools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Python, </a:t>
                      </a:r>
                      <a:r>
                        <a:rPr lang="en-US" dirty="0"/>
                        <a:t>pandas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scikit-learn</a:t>
                      </a:r>
                      <a:endParaRPr lang="en-I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979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for Early Detection of Infectious Diseases: Personalized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Dr.Arjun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Patel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BMC Medical Informatics and Decision Making</a:t>
                      </a:r>
                      <a:endParaRPr lang="en-IN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research focuses on early infectious disease detection using patient-specific data</a:t>
                      </a:r>
                      <a:endParaRPr lang="en-I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Programming Tools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Python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MATLAB.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89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Integrating Genomic and Clinical Data for Personalized Disease Prediction with Random Forests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Kevin Huang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Computational Biology and Medicine</a:t>
                      </a:r>
                      <a:endParaRPr lang="en-IN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paper discusses the integration of genomic and clinical data for personalized disease prediction.</a:t>
                      </a:r>
                      <a:endParaRPr lang="en-I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Programming Tools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R, Python,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tidyverse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caret.</a:t>
                      </a:r>
                    </a:p>
                    <a:p>
                      <a:pPr algn="ctr"/>
                      <a:endParaRPr lang="en-I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079C3-2899-0A9E-629D-A1D5225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2ADD-B891-4312-ADE7-001F44FD2BA3}" type="datetime1">
              <a:rPr lang="en-IN" smtClean="0"/>
              <a:t>04-12-2024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B8B818-1B4F-61E2-C1DE-12A36752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6</a:t>
            </a:fld>
            <a:endParaRPr lang="en-IN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0EF742D-F517-2502-8A50-CB80690DC77E}"/>
              </a:ext>
            </a:extLst>
          </p:cNvPr>
          <p:cNvSpPr>
            <a:spLocks noGrp="1"/>
          </p:cNvSpPr>
          <p:nvPr/>
        </p:nvSpPr>
        <p:spPr>
          <a:xfrm>
            <a:off x="8753993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44E7767-ABD6-66BB-A304-A95EB319260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pPr/>
              <a:t>6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52C07-AC53-DFE8-760D-D4AAED828E94}"/>
              </a:ext>
            </a:extLst>
          </p:cNvPr>
          <p:cNvSpPr/>
          <p:nvPr/>
        </p:nvSpPr>
        <p:spPr>
          <a:xfrm>
            <a:off x="3410907" y="73262"/>
            <a:ext cx="51996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D70675-94BE-390B-CE3E-ACCD08C14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04847"/>
              </p:ext>
            </p:extLst>
          </p:nvPr>
        </p:nvGraphicFramePr>
        <p:xfrm>
          <a:off x="201336" y="828926"/>
          <a:ext cx="11820089" cy="57102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6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8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110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TITLE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AUTHOR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PUBLISHER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PAPER GIST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TECHNOLOGY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49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Applying Random Forest for Accurate Disease Prediction in Personalized Medicine</a:t>
                      </a:r>
                    </a:p>
                    <a:p>
                      <a:pPr algn="ctr"/>
                      <a:endParaRPr lang="en-I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 Jackins,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S.Vimal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Institute of Electrical and Electronics Engineers.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emphasizes how machine learning, Random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Forest,provide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accurate predictions for multiple diseases. </a:t>
                      </a:r>
                      <a:endParaRPr lang="en-I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Programming tools: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 ,Scikit-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learn,Pandas,NumPy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ctr"/>
                      <a:endParaRPr lang="en-I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7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Predicting Diseases in Personalized Healthcare: A Random Forest Approach</a:t>
                      </a:r>
                      <a:endParaRPr lang="en-IN" altLang="en-US" b="0" dirty="0"/>
                    </a:p>
                    <a:p>
                      <a:pPr algn="ctr"/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Mohamed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Elhoseny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journal focuses on the application of information science and technology to healthcare problems.</a:t>
                      </a:r>
                      <a:endParaRPr lang="en-IN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Discusses the importance of different features in the prediction process.</a:t>
                      </a:r>
                      <a:endParaRPr lang="en-I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Programming tools: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Ggplot2, Matplotlib,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Seaborn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493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Random Forest to Predict Disease Outcomes in Personalized Healthcare Systems</a:t>
                      </a:r>
                      <a:endParaRPr lang="en-I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Olga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Zolotareva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journal covers topics in medical informatics, machine learning and decision support systems.</a:t>
                      </a:r>
                    </a:p>
                    <a:p>
                      <a:r>
                        <a:rPr lang="en-US" dirty="0">
                          <a:effectLst/>
                        </a:rPr>
                        <a:t>   </a:t>
                      </a:r>
                      <a:endParaRPr lang="en-IN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diagnosis and personalized treatment plans.</a:t>
                      </a:r>
                      <a:endParaRPr lang="en-I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Programming tools: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SciPy, Matplotlib, Seaborn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42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7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0115" y="217607"/>
            <a:ext cx="85717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B45DD-4EEC-9B1E-07D5-B08D5A1F8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77" y="1270001"/>
            <a:ext cx="8785181" cy="50472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4" y="347084"/>
            <a:ext cx="12192000" cy="5391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IN" sz="28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4413" y="2671762"/>
            <a:ext cx="5157787" cy="3684588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Intel Core i5</a:t>
            </a:r>
          </a:p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RAM - 16 GB</a:t>
            </a:r>
          </a:p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Monitor-Responsive to all screens</a:t>
            </a:r>
          </a:p>
          <a:p>
            <a:pPr marL="0" indent="0">
              <a:buClr>
                <a:srgbClr val="FF0000"/>
              </a:buClr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N" sz="28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90606" y="2556770"/>
            <a:ext cx="5183188" cy="3684588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Windows 10 or Higher</a:t>
            </a:r>
          </a:p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</a:p>
          <a:p>
            <a:pPr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python IDLE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8</a:t>
            </a:fld>
            <a:endParaRPr lang="en-I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b="1" i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Creation and Saving to CSV </a:t>
            </a:r>
          </a:p>
          <a:p>
            <a:pPr>
              <a:buClr>
                <a:srgbClr val="FF0000"/>
              </a:buClr>
            </a:pPr>
            <a:r>
              <a:rPr lang="en-US" b="1" i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 Model</a:t>
            </a:r>
          </a:p>
          <a:p>
            <a:pPr>
              <a:buClr>
                <a:srgbClr val="FF0000"/>
              </a:buClr>
            </a:pPr>
            <a:r>
              <a:rPr lang="en-IN" b="1" i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Testing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I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9</a:t>
            </a:fld>
            <a:endParaRPr lang="en-I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956</Words>
  <Application>Microsoft Office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Google Sans</vt:lpstr>
      <vt:lpstr>Times New Roman</vt:lpstr>
      <vt:lpstr>ui-sans-serif</vt:lpstr>
      <vt:lpstr>Office Theme</vt:lpstr>
      <vt:lpstr>PowerPoint Presentation</vt:lpstr>
      <vt:lpstr>PowerPoint Presentation</vt:lpstr>
      <vt:lpstr>OBJECTIVE OF THE PROJECT</vt:lpstr>
      <vt:lpstr>ABSTRACT</vt:lpstr>
      <vt:lpstr>PowerPoint Presentation</vt:lpstr>
      <vt:lpstr>PowerPoint Presentation</vt:lpstr>
      <vt:lpstr>PowerPoint Presentation</vt:lpstr>
      <vt:lpstr>SOFTWARE AND HARDWARE REQUIREMENTS </vt:lpstr>
      <vt:lpstr>MODULES </vt:lpstr>
      <vt:lpstr>SUMMARY OF MODULE-1</vt:lpstr>
      <vt:lpstr>SUMMARY OF MODULE-2</vt:lpstr>
      <vt:lpstr>SUMMARY OF MODULE-3</vt:lpstr>
      <vt:lpstr>RESULTS AND DISCUSSION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Heranya Shree</dc:creator>
  <cp:lastModifiedBy>Boomika Tamil</cp:lastModifiedBy>
  <cp:revision>4</cp:revision>
  <dcterms:created xsi:type="dcterms:W3CDTF">2024-12-02T16:44:00Z</dcterms:created>
  <dcterms:modified xsi:type="dcterms:W3CDTF">2024-12-04T12:27:56Z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3DEB2383DD544DEDB5AD7B45CE39982F_13</vt:lpwstr>
  </property>
  <property fmtid="{D5CDD505-2E9C-101B-9397-08002B2CF9AE}" pid="3" name="KSOProductBuildVer">
    <vt:lpwstr>2057-12.2.0.19307</vt:lpwstr>
  </property>
</Properties>
</file>