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C10A0-6450-443E-8E31-EFE9576FE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8C3C65-8D76-45FD-8FAA-DAD6BDFF5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411D23-6DC5-4395-A29E-AD5CD19D2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F850-EC60-4047-A860-F8F367F3750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9CCBB0-2508-4A7D-AC4F-F58461FC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B0D051-4A10-4309-B4CC-D69189A2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CF60-F81E-46AE-BAB9-CED0B4C841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7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8FC06-E9B9-4AF8-9E9E-0CC52F574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E7B102-5F84-497E-9439-810222774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1CC31B-CCB5-4589-9868-A42DECF5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F850-EC60-4047-A860-F8F367F3750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0D7D7F-4FD7-4E6E-B1BA-2A1417CD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85E1F2-82F1-4A63-B6E2-766F15D1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CF60-F81E-46AE-BAB9-CED0B4C841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8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AB9EBA2-4B53-493D-B54D-D306EC710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10F0B8-91A0-4EB6-8CE8-6ED951FE2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806B04-D9E8-4450-96D7-4B57F2D0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F850-EC60-4047-A860-F8F367F3750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0C814D-4A91-4E1A-9561-1C1DCB60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7F58D-A02E-4E1D-AA5B-A8DBEBE2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CF60-F81E-46AE-BAB9-CED0B4C841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1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DBD32-D345-47D3-A56A-87110655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456096-2073-458A-A83E-638EEE2C2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A00C96-2719-4197-AD44-B729D4FC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F850-EC60-4047-A860-F8F367F3750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2B3CB8-078A-4407-A27A-2E530706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DD28E4-B40A-47AB-B69E-BED45A95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CF60-F81E-46AE-BAB9-CED0B4C841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F5922-5B7F-439F-AFBB-6D196BE0F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6CC174-3AC0-4C13-ACE0-31B3B41B0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03D26C-3F55-4051-9938-AD2A9031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F850-EC60-4047-A860-F8F367F3750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132357-AD0F-4193-AA08-CA2034E7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54CB2C-874C-4F45-8552-84E24C21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CF60-F81E-46AE-BAB9-CED0B4C841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7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5E1D9-5D6B-4D98-9023-3E4BB751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EC2E46-438F-48F0-9DB1-963F3987B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3C188A-8D47-41C0-8249-49CCAD992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0C82CC-41DE-4FFA-81B9-ED0CA22E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F850-EC60-4047-A860-F8F367F3750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C65118-FA5C-43CD-A654-0EE031C5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63ADC2-DBC5-478F-A021-C02D4A97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CF60-F81E-46AE-BAB9-CED0B4C841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7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EA417-5FEF-4909-AE0F-C9953BE9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ED61E2-3FA5-4D85-9684-90AE2ABD9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DC69BE-EF5D-4CC6-8F98-C823034E8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B447174-1CDD-489C-B947-EB5D3225D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9E0BCB-1F20-405F-95F6-6680A977F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E53673-975A-4666-90BD-66685BF7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F850-EC60-4047-A860-F8F367F3750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35DDC9-84D8-4768-8848-2915E180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ADA51D-B7F1-41F8-95EB-8D5A8531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CF60-F81E-46AE-BAB9-CED0B4C841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B1F4E-B092-4DC0-8FDC-C40871FF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EF87A9-D585-4A7C-B6E7-BD8F4AB5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F850-EC60-4047-A860-F8F367F3750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37DA27-0AC8-4EC0-9AFF-E857277F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B29C29-BD8A-4E19-A227-C9D71D4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CF60-F81E-46AE-BAB9-CED0B4C841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6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76C540-D39B-4B24-9D51-A4DCEA59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F850-EC60-4047-A860-F8F367F3750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3C088F-DD96-4CEA-8211-B2C03126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6C442C-68D2-47BE-A16F-73C63CD5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CF60-F81E-46AE-BAB9-CED0B4C841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9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ADF49D-9795-4C19-86C0-BAE3F49AC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47550C-EBF4-4B6D-8182-EF5457F7D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BD92C8-706E-43CD-9971-44E6CC4B9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0B6528-E24E-4580-B4D0-B5C2E109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F850-EC60-4047-A860-F8F367F3750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EBE057-E1E5-48D7-BC25-95BBFAAB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11D7A4-5943-435C-8B2C-BD4C41CC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CF60-F81E-46AE-BAB9-CED0B4C841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6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2CB77-2672-4A8B-95B9-BED93659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E9DD7BE-7605-41B8-96AC-390FB10C3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E6A098-CFC5-45D5-A7B3-3E4AD0A74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8BCAAA-A79A-4A5B-B034-2AFFC47E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F850-EC60-4047-A860-F8F367F3750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09C9D2-3CD0-484B-973B-77E15125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D4A778-6E39-4FEC-A134-86923ACE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CF60-F81E-46AE-BAB9-CED0B4C841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56A7FE-4D32-4B59-8A86-2355B45A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7444C8-C65F-43A3-8C80-7EE792E0F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0CEC22-F014-4394-AB20-DBD23F3AE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AF850-EC60-4047-A860-F8F367F3750C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F1DF7D-C606-4684-95B3-93E4875E7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E7EEB6-332F-44D4-93F0-60D9B6F40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3CF60-F81E-46AE-BAB9-CED0B4C841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7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8BCA2AD9-9538-466B-84C8-2C6A82C91D9A}"/>
                  </a:ext>
                </a:extLst>
              </p:cNvPr>
              <p:cNvSpPr/>
              <p:nvPr/>
            </p:nvSpPr>
            <p:spPr>
              <a:xfrm>
                <a:off x="2987749" y="1392865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8BCA2AD9-9538-466B-84C8-2C6A82C91D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749" y="1392865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566C1E0F-8375-4698-B42E-D729C9B6C85B}"/>
                  </a:ext>
                </a:extLst>
              </p:cNvPr>
              <p:cNvSpPr/>
              <p:nvPr/>
            </p:nvSpPr>
            <p:spPr>
              <a:xfrm>
                <a:off x="2987749" y="2693581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566C1E0F-8375-4698-B42E-D729C9B6C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749" y="2693581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060FBEB4-D5B3-4734-A713-24AB4E2967F6}"/>
                  </a:ext>
                </a:extLst>
              </p:cNvPr>
              <p:cNvSpPr/>
              <p:nvPr/>
            </p:nvSpPr>
            <p:spPr>
              <a:xfrm>
                <a:off x="2987749" y="3994297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060FBEB4-D5B3-4734-A713-24AB4E2967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749" y="3994297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FF16C1B5-B05D-4512-967A-1689A8DBD1A3}"/>
                  </a:ext>
                </a:extLst>
              </p:cNvPr>
              <p:cNvSpPr/>
              <p:nvPr/>
            </p:nvSpPr>
            <p:spPr>
              <a:xfrm>
                <a:off x="2987749" y="5295013"/>
                <a:ext cx="914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FF16C1B5-B05D-4512-967A-1689A8DBD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749" y="5295013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49C4D2D3-951C-4AB5-96A2-C222B8731168}"/>
                  </a:ext>
                </a:extLst>
              </p:cNvPr>
              <p:cNvSpPr/>
              <p:nvPr/>
            </p:nvSpPr>
            <p:spPr>
              <a:xfrm>
                <a:off x="5454502" y="1392865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CH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49C4D2D3-951C-4AB5-96A2-C222B87311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502" y="1392865"/>
                <a:ext cx="914400" cy="914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7AF98E5-D0C0-49B7-9BAD-3CE1687643A4}"/>
                  </a:ext>
                </a:extLst>
              </p:cNvPr>
              <p:cNvSpPr/>
              <p:nvPr/>
            </p:nvSpPr>
            <p:spPr>
              <a:xfrm>
                <a:off x="5454502" y="2619153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CH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7AF98E5-D0C0-49B7-9BAD-3CE1687643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502" y="2619153"/>
                <a:ext cx="914400" cy="9144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EDFF1045-5499-4C7A-87D1-00E817C04EAA}"/>
                  </a:ext>
                </a:extLst>
              </p:cNvPr>
              <p:cNvSpPr/>
              <p:nvPr/>
            </p:nvSpPr>
            <p:spPr>
              <a:xfrm>
                <a:off x="5454502" y="3994297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CH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CH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EDFF1045-5499-4C7A-87D1-00E817C04E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502" y="3994297"/>
                <a:ext cx="914400" cy="914400"/>
              </a:xfrm>
              <a:prstGeom prst="rect">
                <a:avLst/>
              </a:prstGeom>
              <a:blipFill>
                <a:blip r:embed="rId8"/>
                <a:stretch>
                  <a:fillRect l="-3289" r="-1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A24DD9F8-F33A-4113-8D4B-5EA8DC25CACB}"/>
                  </a:ext>
                </a:extLst>
              </p:cNvPr>
              <p:cNvSpPr/>
              <p:nvPr/>
            </p:nvSpPr>
            <p:spPr>
              <a:xfrm>
                <a:off x="5454502" y="5295013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CH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A24DD9F8-F33A-4113-8D4B-5EA8DC25C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502" y="5295013"/>
                <a:ext cx="914400" cy="9144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D48D114B-15D0-4A21-8ACE-0898059C4077}"/>
                  </a:ext>
                </a:extLst>
              </p:cNvPr>
              <p:cNvSpPr/>
              <p:nvPr/>
            </p:nvSpPr>
            <p:spPr>
              <a:xfrm>
                <a:off x="7921255" y="1392865"/>
                <a:ext cx="914400" cy="9144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D48D114B-15D0-4A21-8ACE-0898059C40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255" y="1392865"/>
                <a:ext cx="914400" cy="9144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D644E31F-3D53-40BE-A381-72B9FDC44CDB}"/>
                  </a:ext>
                </a:extLst>
              </p:cNvPr>
              <p:cNvSpPr/>
              <p:nvPr/>
            </p:nvSpPr>
            <p:spPr>
              <a:xfrm>
                <a:off x="7921255" y="2619153"/>
                <a:ext cx="914400" cy="9144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D644E31F-3D53-40BE-A381-72B9FDC44C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255" y="2619153"/>
                <a:ext cx="914400" cy="9144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hteck: abgerundete Ecken 15">
                <a:extLst>
                  <a:ext uri="{FF2B5EF4-FFF2-40B4-BE49-F238E27FC236}">
                    <a16:creationId xmlns:a16="http://schemas.microsoft.com/office/drawing/2014/main" id="{E8219D3B-F911-46E4-AEAD-1258B2A3CAB8}"/>
                  </a:ext>
                </a:extLst>
              </p:cNvPr>
              <p:cNvSpPr/>
              <p:nvPr/>
            </p:nvSpPr>
            <p:spPr>
              <a:xfrm>
                <a:off x="7921255" y="3994297"/>
                <a:ext cx="914400" cy="9144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hteck: abgerundete Ecken 15">
                <a:extLst>
                  <a:ext uri="{FF2B5EF4-FFF2-40B4-BE49-F238E27FC236}">
                    <a16:creationId xmlns:a16="http://schemas.microsoft.com/office/drawing/2014/main" id="{E8219D3B-F911-46E4-AEAD-1258B2A3C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255" y="3994297"/>
                <a:ext cx="914400" cy="91440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3B2C2A86-4DFD-4E9A-8368-53021BA3CFFF}"/>
                  </a:ext>
                </a:extLst>
              </p:cNvPr>
              <p:cNvSpPr/>
              <p:nvPr/>
            </p:nvSpPr>
            <p:spPr>
              <a:xfrm>
                <a:off x="7921255" y="5291469"/>
                <a:ext cx="914400" cy="9144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3B2C2A86-4DFD-4E9A-8368-53021BA3CF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255" y="5291469"/>
                <a:ext cx="914400" cy="914400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F1D2EFD-D312-4CA4-AA99-4EA79C31E995}"/>
              </a:ext>
            </a:extLst>
          </p:cNvPr>
          <p:cNvCxnSpPr>
            <a:cxnSpLocks/>
          </p:cNvCxnSpPr>
          <p:nvPr/>
        </p:nvCxnSpPr>
        <p:spPr>
          <a:xfrm>
            <a:off x="4114800" y="1850065"/>
            <a:ext cx="1040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BCBD449-CFD5-4B6F-AF5B-5A98D73B7B5F}"/>
              </a:ext>
            </a:extLst>
          </p:cNvPr>
          <p:cNvCxnSpPr>
            <a:cxnSpLocks/>
          </p:cNvCxnSpPr>
          <p:nvPr/>
        </p:nvCxnSpPr>
        <p:spPr>
          <a:xfrm>
            <a:off x="4114800" y="3150781"/>
            <a:ext cx="1040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0537E85-711E-48F9-B999-87F9FB8CDDCE}"/>
              </a:ext>
            </a:extLst>
          </p:cNvPr>
          <p:cNvCxnSpPr>
            <a:cxnSpLocks/>
          </p:cNvCxnSpPr>
          <p:nvPr/>
        </p:nvCxnSpPr>
        <p:spPr>
          <a:xfrm>
            <a:off x="4124325" y="4451497"/>
            <a:ext cx="1040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80DA736-6356-4841-A939-0E81B3FCEAF0}"/>
              </a:ext>
            </a:extLst>
          </p:cNvPr>
          <p:cNvCxnSpPr>
            <a:cxnSpLocks/>
          </p:cNvCxnSpPr>
          <p:nvPr/>
        </p:nvCxnSpPr>
        <p:spPr>
          <a:xfrm>
            <a:off x="4114800" y="5748669"/>
            <a:ext cx="1040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6844AF8-2869-4B52-91B8-1CD3671570DE}"/>
              </a:ext>
            </a:extLst>
          </p:cNvPr>
          <p:cNvCxnSpPr>
            <a:cxnSpLocks/>
          </p:cNvCxnSpPr>
          <p:nvPr/>
        </p:nvCxnSpPr>
        <p:spPr>
          <a:xfrm>
            <a:off x="6610350" y="1850065"/>
            <a:ext cx="1040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92E2597-DE65-491A-8954-63321A1DA59E}"/>
              </a:ext>
            </a:extLst>
          </p:cNvPr>
          <p:cNvCxnSpPr>
            <a:cxnSpLocks/>
          </p:cNvCxnSpPr>
          <p:nvPr/>
        </p:nvCxnSpPr>
        <p:spPr>
          <a:xfrm>
            <a:off x="6610350" y="3067138"/>
            <a:ext cx="1040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B45286F-EF6F-4C18-B86E-E4552A99CEA9}"/>
              </a:ext>
            </a:extLst>
          </p:cNvPr>
          <p:cNvCxnSpPr>
            <a:cxnSpLocks/>
          </p:cNvCxnSpPr>
          <p:nvPr/>
        </p:nvCxnSpPr>
        <p:spPr>
          <a:xfrm>
            <a:off x="6610350" y="4402055"/>
            <a:ext cx="1040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A5AE6E0-32BB-4678-9DAA-638216D03C11}"/>
              </a:ext>
            </a:extLst>
          </p:cNvPr>
          <p:cNvCxnSpPr>
            <a:cxnSpLocks/>
          </p:cNvCxnSpPr>
          <p:nvPr/>
        </p:nvCxnSpPr>
        <p:spPr>
          <a:xfrm>
            <a:off x="6610350" y="5710657"/>
            <a:ext cx="1040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58325027-2997-4C2F-83B4-B5F029ADF1C2}"/>
              </a:ext>
            </a:extLst>
          </p:cNvPr>
          <p:cNvSpPr txBox="1"/>
          <p:nvPr/>
        </p:nvSpPr>
        <p:spPr>
          <a:xfrm>
            <a:off x="3262848" y="992890"/>
            <a:ext cx="3642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CH" dirty="0"/>
              <a:t>In</a:t>
            </a:r>
            <a:endParaRPr lang="en-US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8F4F70E-7E43-431A-A574-94E9E46C5D12}"/>
              </a:ext>
            </a:extLst>
          </p:cNvPr>
          <p:cNvSpPr txBox="1"/>
          <p:nvPr/>
        </p:nvSpPr>
        <p:spPr>
          <a:xfrm>
            <a:off x="5484021" y="992890"/>
            <a:ext cx="8553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Weight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15F04C5-1353-4C6C-B016-2D3F13A840ED}"/>
              </a:ext>
            </a:extLst>
          </p:cNvPr>
          <p:cNvSpPr txBox="1"/>
          <p:nvPr/>
        </p:nvSpPr>
        <p:spPr>
          <a:xfrm>
            <a:off x="8110593" y="990698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3011683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Dimitri Haering</dc:creator>
  <cp:lastModifiedBy>Dimitri Haering</cp:lastModifiedBy>
  <cp:revision>2</cp:revision>
  <dcterms:created xsi:type="dcterms:W3CDTF">2018-09-27T16:58:35Z</dcterms:created>
  <dcterms:modified xsi:type="dcterms:W3CDTF">2018-09-27T17:11:17Z</dcterms:modified>
</cp:coreProperties>
</file>