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Arial Narrow"/>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ArialNarrow-bold.fntdata"/><Relationship Id="rId10" Type="http://schemas.openxmlformats.org/officeDocument/2006/relationships/slide" Target="slides/slide3.xml"/><Relationship Id="rId21" Type="http://schemas.openxmlformats.org/officeDocument/2006/relationships/font" Target="fonts/ArialNarrow-regular.fntdata"/><Relationship Id="rId13" Type="http://schemas.openxmlformats.org/officeDocument/2006/relationships/slide" Target="slides/slide6.xml"/><Relationship Id="rId24" Type="http://schemas.openxmlformats.org/officeDocument/2006/relationships/font" Target="fonts/ArialNarrow-boldItalic.fntdata"/><Relationship Id="rId12" Type="http://schemas.openxmlformats.org/officeDocument/2006/relationships/slide" Target="slides/slide5.xml"/><Relationship Id="rId23" Type="http://schemas.openxmlformats.org/officeDocument/2006/relationships/font" Target="fonts/ArialNarrow-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aa8035a03_2_68: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184" name="Google Shape;184;g31aa8035a03_2_68: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5" name="Google Shape;185;g31aa8035a03_2_68: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aa8035a03_2_208: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69" name="Google Shape;269;g31aa8035a03_2_208: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0" name="Google Shape;270;g31aa8035a03_2_208: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aa8035a03_0_8:notes"/>
          <p:cNvSpPr txBox="1"/>
          <p:nvPr/>
        </p:nvSpPr>
        <p:spPr>
          <a:xfrm>
            <a:off x="3881437" y="8686511"/>
            <a:ext cx="2975100" cy="4560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79" name="Google Shape;279;g31aa8035a03_0_8:notes"/>
          <p:cNvSpPr/>
          <p:nvPr>
            <p:ph idx="2" type="sldImg"/>
          </p:nvPr>
        </p:nvSpPr>
        <p:spPr>
          <a:xfrm>
            <a:off x="470647"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0" name="Google Shape;280;g31aa8035a03_0_8: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aa8035a03_0_17:notes"/>
          <p:cNvSpPr txBox="1"/>
          <p:nvPr/>
        </p:nvSpPr>
        <p:spPr>
          <a:xfrm>
            <a:off x="3881437" y="8686511"/>
            <a:ext cx="2975100" cy="4560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89" name="Google Shape;289;g31aa8035a03_0_17:notes"/>
          <p:cNvSpPr/>
          <p:nvPr>
            <p:ph idx="2" type="sldImg"/>
          </p:nvPr>
        </p:nvSpPr>
        <p:spPr>
          <a:xfrm>
            <a:off x="470647" y="694170"/>
            <a:ext cx="59154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0" name="Google Shape;290;g31aa8035a03_0_17:notes"/>
          <p:cNvSpPr txBox="1"/>
          <p:nvPr>
            <p:ph idx="1" type="body"/>
          </p:nvPr>
        </p:nvSpPr>
        <p:spPr>
          <a:xfrm>
            <a:off x="686360" y="4342534"/>
            <a:ext cx="54867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aa8035a03_2_216: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99" name="Google Shape;299;g31aa8035a03_2_216: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00" name="Google Shape;300;g31aa8035a03_2_216: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a8035a03_2_144: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196" name="Google Shape;196;g31aa8035a03_2_144: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7" name="Google Shape;197;g31aa8035a03_2_144: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aa8035a03_2_152: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05" name="Google Shape;205;g31aa8035a03_2_152: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6" name="Google Shape;206;g31aa8035a03_2_152: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aa8035a03_2_160: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14" name="Google Shape;214;g31aa8035a03_2_160: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5" name="Google Shape;215;g31aa8035a03_2_160: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aa8035a03_2_168: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23" name="Google Shape;223;g31aa8035a03_2_168: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4" name="Google Shape;224;g31aa8035a03_2_168: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aa8035a03_2_176: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32" name="Google Shape;232;g31aa8035a03_2_176: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3" name="Google Shape;233;g31aa8035a03_2_176: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aa8035a03_2_184: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41" name="Google Shape;241;g31aa8035a03_2_184: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2" name="Google Shape;242;g31aa8035a03_2_184: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aa8035a03_2_192: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51" name="Google Shape;251;g31aa8035a03_2_192: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2" name="Google Shape;252;g31aa8035a03_2_192: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aa8035a03_2_200:notes"/>
          <p:cNvSpPr txBox="1"/>
          <p:nvPr/>
        </p:nvSpPr>
        <p:spPr>
          <a:xfrm>
            <a:off x="3881437" y="8686511"/>
            <a:ext cx="2975162" cy="45604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imes New Roman"/>
              <a:buNone/>
            </a:pPr>
            <a:fld id="{00000000-1234-1234-1234-123412341234}" type="slidenum">
              <a:rPr b="0" i="0" lang="en" sz="1200" u="none">
                <a:solidFill>
                  <a:srgbClr val="000000"/>
                </a:solidFill>
                <a:latin typeface="Times New Roman"/>
                <a:ea typeface="Times New Roman"/>
                <a:cs typeface="Times New Roman"/>
                <a:sym typeface="Times New Roman"/>
              </a:rPr>
              <a:t>‹#›</a:t>
            </a:fld>
            <a:endParaRPr sz="1200"/>
          </a:p>
        </p:txBody>
      </p:sp>
      <p:sp>
        <p:nvSpPr>
          <p:cNvPr id="260" name="Google Shape;260;g31aa8035a03_2_200:notes"/>
          <p:cNvSpPr/>
          <p:nvPr>
            <p:ph idx="2" type="sldImg"/>
          </p:nvPr>
        </p:nvSpPr>
        <p:spPr>
          <a:xfrm>
            <a:off x="470647" y="694170"/>
            <a:ext cx="5915305"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1" name="Google Shape;261;g31aa8035a03_2_200:notes"/>
          <p:cNvSpPr txBox="1"/>
          <p:nvPr>
            <p:ph idx="1" type="body"/>
          </p:nvPr>
        </p:nvSpPr>
        <p:spPr>
          <a:xfrm>
            <a:off x="686360" y="4342534"/>
            <a:ext cx="5486680" cy="41145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6" name="Shape 56"/>
        <p:cNvGrpSpPr/>
        <p:nvPr/>
      </p:nvGrpSpPr>
      <p:grpSpPr>
        <a:xfrm>
          <a:off x="0" y="0"/>
          <a:ext cx="0" cy="0"/>
          <a:chOff x="0" y="0"/>
          <a:chExt cx="0" cy="0"/>
        </a:xfrm>
      </p:grpSpPr>
      <p:sp>
        <p:nvSpPr>
          <p:cNvPr id="57" name="Google Shape;57;p14"/>
          <p:cNvSpPr txBox="1"/>
          <p:nvPr>
            <p:ph type="title"/>
          </p:nvPr>
        </p:nvSpPr>
        <p:spPr>
          <a:xfrm>
            <a:off x="685801" y="1597819"/>
            <a:ext cx="7770813" cy="1101329"/>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58" name="Google Shape;58;p14"/>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15"/>
          <p:cNvSpPr txBox="1"/>
          <p:nvPr>
            <p:ph type="title"/>
          </p:nvPr>
        </p:nvSpPr>
        <p:spPr>
          <a:xfrm rot="5400000">
            <a:off x="6166645" y="1666478"/>
            <a:ext cx="2981325" cy="2055813"/>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62" name="Google Shape;62;p15"/>
          <p:cNvSpPr txBox="1"/>
          <p:nvPr>
            <p:ph idx="1" type="body"/>
          </p:nvPr>
        </p:nvSpPr>
        <p:spPr>
          <a:xfrm rot="5400000">
            <a:off x="1976438" y="-315515"/>
            <a:ext cx="2981325" cy="6019800"/>
          </a:xfrm>
          <a:prstGeom prst="rect">
            <a:avLst/>
          </a:prstGeom>
          <a:noFill/>
          <a:ln>
            <a:noFill/>
          </a:ln>
        </p:spPr>
        <p:txBody>
          <a:bodyPr anchorCtr="0" anchor="t" bIns="0" lIns="0" spcFirstLastPara="1" rIns="0" wrap="square" tIns="51800">
            <a:noAutofit/>
          </a:bodyPr>
          <a:lstStyle>
            <a:lvl1pPr indent="-317500" lvl="0" marL="457200" algn="l">
              <a:lnSpc>
                <a:spcPct val="83000"/>
              </a:lnSpc>
              <a:spcBef>
                <a:spcPts val="1100"/>
              </a:spcBef>
              <a:spcAft>
                <a:spcPts val="0"/>
              </a:spcAft>
              <a:buSzPts val="1400"/>
              <a:buChar char="•"/>
              <a:defRPr/>
            </a:lvl1pPr>
            <a:lvl2pPr indent="-317500" lvl="1" marL="914400" algn="l">
              <a:lnSpc>
                <a:spcPct val="83000"/>
              </a:lnSpc>
              <a:spcBef>
                <a:spcPts val="900"/>
              </a:spcBef>
              <a:spcAft>
                <a:spcPts val="0"/>
              </a:spcAft>
              <a:buSzPts val="1400"/>
              <a:buChar char="–"/>
              <a:defRPr/>
            </a:lvl2pPr>
            <a:lvl3pPr indent="-317500" lvl="2" marL="1371600" algn="l">
              <a:lnSpc>
                <a:spcPct val="83000"/>
              </a:lnSpc>
              <a:spcBef>
                <a:spcPts val="600"/>
              </a:spcBef>
              <a:spcAft>
                <a:spcPts val="0"/>
              </a:spcAft>
              <a:buSzPts val="1400"/>
              <a:buChar char="•"/>
              <a:defRPr/>
            </a:lvl3pPr>
            <a:lvl4pPr indent="-317500" lvl="3" marL="1828800" algn="l">
              <a:lnSpc>
                <a:spcPct val="83000"/>
              </a:lnSpc>
              <a:spcBef>
                <a:spcPts val="400"/>
              </a:spcBef>
              <a:spcAft>
                <a:spcPts val="0"/>
              </a:spcAft>
              <a:buSzPts val="1400"/>
              <a:buChar char="–"/>
              <a:defRPr/>
            </a:lvl4pPr>
            <a:lvl5pPr indent="-317500" lvl="4" marL="2286000" algn="l">
              <a:lnSpc>
                <a:spcPct val="83000"/>
              </a:lnSpc>
              <a:spcBef>
                <a:spcPts val="200"/>
              </a:spcBef>
              <a:spcAft>
                <a:spcPts val="0"/>
              </a:spcAft>
              <a:buSzPts val="1400"/>
              <a:buChar char="»"/>
              <a:defRPr/>
            </a:lvl5pPr>
            <a:lvl6pPr indent="-228600" lvl="5" marL="2743200" algn="l">
              <a:lnSpc>
                <a:spcPct val="83000"/>
              </a:lnSpc>
              <a:spcBef>
                <a:spcPts val="200"/>
              </a:spcBef>
              <a:spcAft>
                <a:spcPts val="0"/>
              </a:spcAft>
              <a:buSzPts val="1100"/>
              <a:buNone/>
              <a:defRPr/>
            </a:lvl6pPr>
            <a:lvl7pPr indent="-228600" lvl="6" marL="3200400" algn="l">
              <a:lnSpc>
                <a:spcPct val="83000"/>
              </a:lnSpc>
              <a:spcBef>
                <a:spcPts val="200"/>
              </a:spcBef>
              <a:spcAft>
                <a:spcPts val="0"/>
              </a:spcAft>
              <a:buSzPts val="1100"/>
              <a:buNone/>
              <a:defRPr/>
            </a:lvl7pPr>
            <a:lvl8pPr indent="-228600" lvl="7" marL="3657600" algn="l">
              <a:lnSpc>
                <a:spcPct val="83000"/>
              </a:lnSpc>
              <a:spcBef>
                <a:spcPts val="200"/>
              </a:spcBef>
              <a:spcAft>
                <a:spcPts val="0"/>
              </a:spcAft>
              <a:buSzPts val="1100"/>
              <a:buNone/>
              <a:defRPr/>
            </a:lvl8pPr>
            <a:lvl9pPr indent="-228600" lvl="8" marL="4114800" algn="l">
              <a:lnSpc>
                <a:spcPct val="83000"/>
              </a:lnSpc>
              <a:spcBef>
                <a:spcPts val="200"/>
              </a:spcBef>
              <a:spcAft>
                <a:spcPts val="0"/>
              </a:spcAft>
              <a:buSzPts val="1100"/>
              <a:buNone/>
              <a:defRPr/>
            </a:lvl9pPr>
          </a:lstStyle>
          <a:p/>
        </p:txBody>
      </p:sp>
      <p:sp>
        <p:nvSpPr>
          <p:cNvPr id="63" name="Google Shape;63;p15"/>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6"/>
          <p:cNvSpPr txBox="1"/>
          <p:nvPr>
            <p:ph type="title"/>
          </p:nvPr>
        </p:nvSpPr>
        <p:spPr>
          <a:xfrm>
            <a:off x="685800" y="1597819"/>
            <a:ext cx="7771209" cy="1101328"/>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67" name="Google Shape;67;p16"/>
          <p:cNvSpPr txBox="1"/>
          <p:nvPr>
            <p:ph idx="1" type="body"/>
          </p:nvPr>
        </p:nvSpPr>
        <p:spPr>
          <a:xfrm rot="5400000">
            <a:off x="3080742" y="-1419820"/>
            <a:ext cx="2981325" cy="8228409"/>
          </a:xfrm>
          <a:prstGeom prst="rect">
            <a:avLst/>
          </a:prstGeom>
          <a:noFill/>
          <a:ln>
            <a:noFill/>
          </a:ln>
        </p:spPr>
        <p:txBody>
          <a:bodyPr anchorCtr="0" anchor="t" bIns="0" lIns="0" spcFirstLastPara="1" rIns="0" wrap="square" tIns="51800">
            <a:noAutofit/>
          </a:bodyPr>
          <a:lstStyle>
            <a:lvl1pPr indent="-317500" lvl="0" marL="457200" algn="l">
              <a:lnSpc>
                <a:spcPct val="83000"/>
              </a:lnSpc>
              <a:spcBef>
                <a:spcPts val="1100"/>
              </a:spcBef>
              <a:spcAft>
                <a:spcPts val="0"/>
              </a:spcAft>
              <a:buSzPts val="1400"/>
              <a:buChar char="•"/>
              <a:defRPr/>
            </a:lvl1pPr>
            <a:lvl2pPr indent="-317500" lvl="1" marL="914400" algn="l">
              <a:lnSpc>
                <a:spcPct val="83000"/>
              </a:lnSpc>
              <a:spcBef>
                <a:spcPts val="900"/>
              </a:spcBef>
              <a:spcAft>
                <a:spcPts val="0"/>
              </a:spcAft>
              <a:buSzPts val="1400"/>
              <a:buChar char="–"/>
              <a:defRPr/>
            </a:lvl2pPr>
            <a:lvl3pPr indent="-317500" lvl="2" marL="1371600" algn="l">
              <a:lnSpc>
                <a:spcPct val="83000"/>
              </a:lnSpc>
              <a:spcBef>
                <a:spcPts val="600"/>
              </a:spcBef>
              <a:spcAft>
                <a:spcPts val="0"/>
              </a:spcAft>
              <a:buSzPts val="1400"/>
              <a:buChar char="•"/>
              <a:defRPr/>
            </a:lvl3pPr>
            <a:lvl4pPr indent="-317500" lvl="3" marL="1828800" algn="l">
              <a:lnSpc>
                <a:spcPct val="83000"/>
              </a:lnSpc>
              <a:spcBef>
                <a:spcPts val="400"/>
              </a:spcBef>
              <a:spcAft>
                <a:spcPts val="0"/>
              </a:spcAft>
              <a:buSzPts val="1400"/>
              <a:buChar char="–"/>
              <a:defRPr/>
            </a:lvl4pPr>
            <a:lvl5pPr indent="-317500" lvl="4" marL="2286000" algn="l">
              <a:lnSpc>
                <a:spcPct val="83000"/>
              </a:lnSpc>
              <a:spcBef>
                <a:spcPts val="200"/>
              </a:spcBef>
              <a:spcAft>
                <a:spcPts val="0"/>
              </a:spcAft>
              <a:buSzPts val="1400"/>
              <a:buChar char="»"/>
              <a:defRPr/>
            </a:lvl5pPr>
            <a:lvl6pPr indent="-228600" lvl="5" marL="2743200" algn="l">
              <a:lnSpc>
                <a:spcPct val="83000"/>
              </a:lnSpc>
              <a:spcBef>
                <a:spcPts val="200"/>
              </a:spcBef>
              <a:spcAft>
                <a:spcPts val="0"/>
              </a:spcAft>
              <a:buSzPts val="1100"/>
              <a:buNone/>
              <a:defRPr/>
            </a:lvl6pPr>
            <a:lvl7pPr indent="-228600" lvl="6" marL="3200400" algn="l">
              <a:lnSpc>
                <a:spcPct val="83000"/>
              </a:lnSpc>
              <a:spcBef>
                <a:spcPts val="200"/>
              </a:spcBef>
              <a:spcAft>
                <a:spcPts val="0"/>
              </a:spcAft>
              <a:buSzPts val="1100"/>
              <a:buNone/>
              <a:defRPr/>
            </a:lvl7pPr>
            <a:lvl8pPr indent="-228600" lvl="7" marL="3657600" algn="l">
              <a:lnSpc>
                <a:spcPct val="83000"/>
              </a:lnSpc>
              <a:spcBef>
                <a:spcPts val="200"/>
              </a:spcBef>
              <a:spcAft>
                <a:spcPts val="0"/>
              </a:spcAft>
              <a:buSzPts val="1100"/>
              <a:buNone/>
              <a:defRPr/>
            </a:lvl8pPr>
            <a:lvl9pPr indent="-228600" lvl="8" marL="4114800" algn="l">
              <a:lnSpc>
                <a:spcPct val="83000"/>
              </a:lnSpc>
              <a:spcBef>
                <a:spcPts val="200"/>
              </a:spcBef>
              <a:spcAft>
                <a:spcPts val="0"/>
              </a:spcAft>
              <a:buSzPts val="1100"/>
              <a:buNone/>
              <a:defRPr/>
            </a:lvl9pPr>
          </a:lstStyle>
          <a:p/>
        </p:txBody>
      </p:sp>
      <p:sp>
        <p:nvSpPr>
          <p:cNvPr id="68" name="Google Shape;68;p16"/>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6"/>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7"/>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SzPts val="1100"/>
              <a:buNone/>
              <a:defRPr b="1" sz="1500"/>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72" name="Google Shape;72;p17"/>
          <p:cNvSpPr/>
          <p:nvPr>
            <p:ph idx="2" type="pic"/>
          </p:nvPr>
        </p:nvSpPr>
        <p:spPr>
          <a:xfrm>
            <a:off x="1792288" y="459581"/>
            <a:ext cx="5486400" cy="3086100"/>
          </a:xfrm>
          <a:prstGeom prst="rect">
            <a:avLst/>
          </a:prstGeom>
          <a:noFill/>
          <a:ln>
            <a:noFill/>
          </a:ln>
        </p:spPr>
      </p:sp>
      <p:sp>
        <p:nvSpPr>
          <p:cNvPr id="73" name="Google Shape;73;p17"/>
          <p:cNvSpPr txBox="1"/>
          <p:nvPr>
            <p:ph idx="1" type="body"/>
          </p:nvPr>
        </p:nvSpPr>
        <p:spPr>
          <a:xfrm>
            <a:off x="1792288" y="4025503"/>
            <a:ext cx="5486400" cy="603647"/>
          </a:xfrm>
          <a:prstGeom prst="rect">
            <a:avLst/>
          </a:prstGeom>
          <a:noFill/>
          <a:ln>
            <a:noFill/>
          </a:ln>
        </p:spPr>
        <p:txBody>
          <a:bodyPr anchorCtr="0" anchor="t" bIns="0" lIns="0" spcFirstLastPara="1" rIns="0" wrap="square" tIns="51800">
            <a:noAutofit/>
          </a:bodyPr>
          <a:lstStyle>
            <a:lvl1pPr indent="-228600" lvl="0" marL="457200" algn="l">
              <a:lnSpc>
                <a:spcPct val="83000"/>
              </a:lnSpc>
              <a:spcBef>
                <a:spcPts val="1100"/>
              </a:spcBef>
              <a:spcAft>
                <a:spcPts val="0"/>
              </a:spcAft>
              <a:buSzPts val="1100"/>
              <a:buNone/>
              <a:defRPr sz="1100"/>
            </a:lvl1pPr>
            <a:lvl2pPr indent="-228600" lvl="1" marL="914400" algn="l">
              <a:lnSpc>
                <a:spcPct val="83000"/>
              </a:lnSpc>
              <a:spcBef>
                <a:spcPts val="900"/>
              </a:spcBef>
              <a:spcAft>
                <a:spcPts val="0"/>
              </a:spcAft>
              <a:buSzPts val="900"/>
              <a:buNone/>
              <a:defRPr sz="900"/>
            </a:lvl2pPr>
            <a:lvl3pPr indent="-228600" lvl="2" marL="1371600" algn="l">
              <a:lnSpc>
                <a:spcPct val="83000"/>
              </a:lnSpc>
              <a:spcBef>
                <a:spcPts val="600"/>
              </a:spcBef>
              <a:spcAft>
                <a:spcPts val="0"/>
              </a:spcAft>
              <a:buSzPts val="800"/>
              <a:buNone/>
              <a:defRPr sz="800"/>
            </a:lvl3pPr>
            <a:lvl4pPr indent="-228600" lvl="3" marL="1828800" algn="l">
              <a:lnSpc>
                <a:spcPct val="83000"/>
              </a:lnSpc>
              <a:spcBef>
                <a:spcPts val="400"/>
              </a:spcBef>
              <a:spcAft>
                <a:spcPts val="0"/>
              </a:spcAft>
              <a:buSzPts val="700"/>
              <a:buNone/>
              <a:defRPr sz="700"/>
            </a:lvl4pPr>
            <a:lvl5pPr indent="-228600" lvl="4" marL="2286000" algn="l">
              <a:lnSpc>
                <a:spcPct val="83000"/>
              </a:lnSpc>
              <a:spcBef>
                <a:spcPts val="200"/>
              </a:spcBef>
              <a:spcAft>
                <a:spcPts val="0"/>
              </a:spcAft>
              <a:buSzPts val="700"/>
              <a:buNone/>
              <a:defRPr sz="700"/>
            </a:lvl5pPr>
            <a:lvl6pPr indent="-228600" lvl="5" marL="2743200" algn="l">
              <a:lnSpc>
                <a:spcPct val="83000"/>
              </a:lnSpc>
              <a:spcBef>
                <a:spcPts val="200"/>
              </a:spcBef>
              <a:spcAft>
                <a:spcPts val="0"/>
              </a:spcAft>
              <a:buSzPts val="700"/>
              <a:buNone/>
              <a:defRPr sz="700"/>
            </a:lvl6pPr>
            <a:lvl7pPr indent="-228600" lvl="6" marL="3200400" algn="l">
              <a:lnSpc>
                <a:spcPct val="83000"/>
              </a:lnSpc>
              <a:spcBef>
                <a:spcPts val="200"/>
              </a:spcBef>
              <a:spcAft>
                <a:spcPts val="0"/>
              </a:spcAft>
              <a:buSzPts val="700"/>
              <a:buNone/>
              <a:defRPr sz="700"/>
            </a:lvl7pPr>
            <a:lvl8pPr indent="-228600" lvl="7" marL="3657600" algn="l">
              <a:lnSpc>
                <a:spcPct val="83000"/>
              </a:lnSpc>
              <a:spcBef>
                <a:spcPts val="200"/>
              </a:spcBef>
              <a:spcAft>
                <a:spcPts val="0"/>
              </a:spcAft>
              <a:buSzPts val="700"/>
              <a:buNone/>
              <a:defRPr sz="700"/>
            </a:lvl8pPr>
            <a:lvl9pPr indent="-228600" lvl="8" marL="4114800" algn="l">
              <a:lnSpc>
                <a:spcPct val="83000"/>
              </a:lnSpc>
              <a:spcBef>
                <a:spcPts val="200"/>
              </a:spcBef>
              <a:spcAft>
                <a:spcPts val="0"/>
              </a:spcAft>
              <a:buSzPts val="700"/>
              <a:buNone/>
              <a:defRPr sz="700"/>
            </a:lvl9pPr>
          </a:lstStyle>
          <a:p/>
        </p:txBody>
      </p:sp>
      <p:sp>
        <p:nvSpPr>
          <p:cNvPr id="74" name="Google Shape;74;p17"/>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7"/>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8"/>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SzPts val="1100"/>
              <a:buNone/>
              <a:defRPr b="1" sz="1500"/>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78" name="Google Shape;78;p18"/>
          <p:cNvSpPr txBox="1"/>
          <p:nvPr>
            <p:ph idx="1" type="body"/>
          </p:nvPr>
        </p:nvSpPr>
        <p:spPr>
          <a:xfrm>
            <a:off x="3575050" y="204788"/>
            <a:ext cx="5111750" cy="4389835"/>
          </a:xfrm>
          <a:prstGeom prst="rect">
            <a:avLst/>
          </a:prstGeom>
          <a:noFill/>
          <a:ln>
            <a:noFill/>
          </a:ln>
        </p:spPr>
        <p:txBody>
          <a:bodyPr anchorCtr="0" anchor="t" bIns="0" lIns="0" spcFirstLastPara="1" rIns="0" wrap="square" tIns="51800">
            <a:noAutofit/>
          </a:bodyPr>
          <a:lstStyle>
            <a:lvl1pPr indent="-381000" lvl="0" marL="457200" algn="l">
              <a:lnSpc>
                <a:spcPct val="83000"/>
              </a:lnSpc>
              <a:spcBef>
                <a:spcPts val="1100"/>
              </a:spcBef>
              <a:spcAft>
                <a:spcPts val="0"/>
              </a:spcAft>
              <a:buSzPts val="2400"/>
              <a:buChar char="•"/>
              <a:defRPr sz="2400"/>
            </a:lvl1pPr>
            <a:lvl2pPr indent="-361950" lvl="1" marL="914400" algn="l">
              <a:lnSpc>
                <a:spcPct val="83000"/>
              </a:lnSpc>
              <a:spcBef>
                <a:spcPts val="900"/>
              </a:spcBef>
              <a:spcAft>
                <a:spcPts val="0"/>
              </a:spcAft>
              <a:buSzPts val="2100"/>
              <a:buChar char="–"/>
              <a:defRPr sz="2100"/>
            </a:lvl2pPr>
            <a:lvl3pPr indent="-342900" lvl="2" marL="1371600" algn="l">
              <a:lnSpc>
                <a:spcPct val="83000"/>
              </a:lnSpc>
              <a:spcBef>
                <a:spcPts val="600"/>
              </a:spcBef>
              <a:spcAft>
                <a:spcPts val="0"/>
              </a:spcAft>
              <a:buSzPts val="1800"/>
              <a:buChar char="•"/>
              <a:defRPr sz="1800"/>
            </a:lvl3pPr>
            <a:lvl4pPr indent="-323850" lvl="3" marL="1828800" algn="l">
              <a:lnSpc>
                <a:spcPct val="83000"/>
              </a:lnSpc>
              <a:spcBef>
                <a:spcPts val="400"/>
              </a:spcBef>
              <a:spcAft>
                <a:spcPts val="0"/>
              </a:spcAft>
              <a:buSzPts val="1500"/>
              <a:buChar char="–"/>
              <a:defRPr sz="1500"/>
            </a:lvl4pPr>
            <a:lvl5pPr indent="-323850" lvl="4" marL="2286000" algn="l">
              <a:lnSpc>
                <a:spcPct val="83000"/>
              </a:lnSpc>
              <a:spcBef>
                <a:spcPts val="200"/>
              </a:spcBef>
              <a:spcAft>
                <a:spcPts val="0"/>
              </a:spcAft>
              <a:buSzPts val="1500"/>
              <a:buChar char="»"/>
              <a:defRPr sz="1500"/>
            </a:lvl5pPr>
            <a:lvl6pPr indent="-228600" lvl="5" marL="2743200" algn="l">
              <a:lnSpc>
                <a:spcPct val="83000"/>
              </a:lnSpc>
              <a:spcBef>
                <a:spcPts val="200"/>
              </a:spcBef>
              <a:spcAft>
                <a:spcPts val="0"/>
              </a:spcAft>
              <a:buSzPts val="1100"/>
              <a:buNone/>
              <a:defRPr sz="1500"/>
            </a:lvl6pPr>
            <a:lvl7pPr indent="-228600" lvl="6" marL="3200400" algn="l">
              <a:lnSpc>
                <a:spcPct val="83000"/>
              </a:lnSpc>
              <a:spcBef>
                <a:spcPts val="200"/>
              </a:spcBef>
              <a:spcAft>
                <a:spcPts val="0"/>
              </a:spcAft>
              <a:buSzPts val="1100"/>
              <a:buNone/>
              <a:defRPr sz="1500"/>
            </a:lvl7pPr>
            <a:lvl8pPr indent="-228600" lvl="7" marL="3657600" algn="l">
              <a:lnSpc>
                <a:spcPct val="83000"/>
              </a:lnSpc>
              <a:spcBef>
                <a:spcPts val="200"/>
              </a:spcBef>
              <a:spcAft>
                <a:spcPts val="0"/>
              </a:spcAft>
              <a:buSzPts val="1100"/>
              <a:buNone/>
              <a:defRPr sz="1500"/>
            </a:lvl8pPr>
            <a:lvl9pPr indent="-228600" lvl="8" marL="4114800" algn="l">
              <a:lnSpc>
                <a:spcPct val="83000"/>
              </a:lnSpc>
              <a:spcBef>
                <a:spcPts val="200"/>
              </a:spcBef>
              <a:spcAft>
                <a:spcPts val="0"/>
              </a:spcAft>
              <a:buSzPts val="1100"/>
              <a:buNone/>
              <a:defRPr sz="1500"/>
            </a:lvl9pPr>
          </a:lstStyle>
          <a:p/>
        </p:txBody>
      </p:sp>
      <p:sp>
        <p:nvSpPr>
          <p:cNvPr id="79" name="Google Shape;79;p18"/>
          <p:cNvSpPr txBox="1"/>
          <p:nvPr>
            <p:ph idx="2" type="body"/>
          </p:nvPr>
        </p:nvSpPr>
        <p:spPr>
          <a:xfrm>
            <a:off x="457201" y="1076326"/>
            <a:ext cx="3008313" cy="3518297"/>
          </a:xfrm>
          <a:prstGeom prst="rect">
            <a:avLst/>
          </a:prstGeom>
          <a:noFill/>
          <a:ln>
            <a:noFill/>
          </a:ln>
        </p:spPr>
        <p:txBody>
          <a:bodyPr anchorCtr="0" anchor="t" bIns="0" lIns="0" spcFirstLastPara="1" rIns="0" wrap="square" tIns="51800">
            <a:noAutofit/>
          </a:bodyPr>
          <a:lstStyle>
            <a:lvl1pPr indent="-228600" lvl="0" marL="457200" algn="l">
              <a:lnSpc>
                <a:spcPct val="83000"/>
              </a:lnSpc>
              <a:spcBef>
                <a:spcPts val="1100"/>
              </a:spcBef>
              <a:spcAft>
                <a:spcPts val="0"/>
              </a:spcAft>
              <a:buSzPts val="1100"/>
              <a:buNone/>
              <a:defRPr sz="1100"/>
            </a:lvl1pPr>
            <a:lvl2pPr indent="-228600" lvl="1" marL="914400" algn="l">
              <a:lnSpc>
                <a:spcPct val="83000"/>
              </a:lnSpc>
              <a:spcBef>
                <a:spcPts val="900"/>
              </a:spcBef>
              <a:spcAft>
                <a:spcPts val="0"/>
              </a:spcAft>
              <a:buSzPts val="900"/>
              <a:buNone/>
              <a:defRPr sz="900"/>
            </a:lvl2pPr>
            <a:lvl3pPr indent="-228600" lvl="2" marL="1371600" algn="l">
              <a:lnSpc>
                <a:spcPct val="83000"/>
              </a:lnSpc>
              <a:spcBef>
                <a:spcPts val="600"/>
              </a:spcBef>
              <a:spcAft>
                <a:spcPts val="0"/>
              </a:spcAft>
              <a:buSzPts val="800"/>
              <a:buNone/>
              <a:defRPr sz="800"/>
            </a:lvl3pPr>
            <a:lvl4pPr indent="-228600" lvl="3" marL="1828800" algn="l">
              <a:lnSpc>
                <a:spcPct val="83000"/>
              </a:lnSpc>
              <a:spcBef>
                <a:spcPts val="400"/>
              </a:spcBef>
              <a:spcAft>
                <a:spcPts val="0"/>
              </a:spcAft>
              <a:buSzPts val="700"/>
              <a:buNone/>
              <a:defRPr sz="700"/>
            </a:lvl4pPr>
            <a:lvl5pPr indent="-228600" lvl="4" marL="2286000" algn="l">
              <a:lnSpc>
                <a:spcPct val="83000"/>
              </a:lnSpc>
              <a:spcBef>
                <a:spcPts val="200"/>
              </a:spcBef>
              <a:spcAft>
                <a:spcPts val="0"/>
              </a:spcAft>
              <a:buSzPts val="700"/>
              <a:buNone/>
              <a:defRPr sz="700"/>
            </a:lvl5pPr>
            <a:lvl6pPr indent="-228600" lvl="5" marL="2743200" algn="l">
              <a:lnSpc>
                <a:spcPct val="83000"/>
              </a:lnSpc>
              <a:spcBef>
                <a:spcPts val="200"/>
              </a:spcBef>
              <a:spcAft>
                <a:spcPts val="0"/>
              </a:spcAft>
              <a:buSzPts val="700"/>
              <a:buNone/>
              <a:defRPr sz="700"/>
            </a:lvl6pPr>
            <a:lvl7pPr indent="-228600" lvl="6" marL="3200400" algn="l">
              <a:lnSpc>
                <a:spcPct val="83000"/>
              </a:lnSpc>
              <a:spcBef>
                <a:spcPts val="200"/>
              </a:spcBef>
              <a:spcAft>
                <a:spcPts val="0"/>
              </a:spcAft>
              <a:buSzPts val="700"/>
              <a:buNone/>
              <a:defRPr sz="700"/>
            </a:lvl7pPr>
            <a:lvl8pPr indent="-228600" lvl="7" marL="3657600" algn="l">
              <a:lnSpc>
                <a:spcPct val="83000"/>
              </a:lnSpc>
              <a:spcBef>
                <a:spcPts val="200"/>
              </a:spcBef>
              <a:spcAft>
                <a:spcPts val="0"/>
              </a:spcAft>
              <a:buSzPts val="700"/>
              <a:buNone/>
              <a:defRPr sz="700"/>
            </a:lvl8pPr>
            <a:lvl9pPr indent="-228600" lvl="8" marL="4114800" algn="l">
              <a:lnSpc>
                <a:spcPct val="83000"/>
              </a:lnSpc>
              <a:spcBef>
                <a:spcPts val="200"/>
              </a:spcBef>
              <a:spcAft>
                <a:spcPts val="0"/>
              </a:spcAft>
              <a:buSzPts val="700"/>
              <a:buNone/>
              <a:defRPr sz="700"/>
            </a:lvl9pPr>
          </a:lstStyle>
          <a:p/>
        </p:txBody>
      </p:sp>
      <p:sp>
        <p:nvSpPr>
          <p:cNvPr id="80" name="Google Shape;80;p18"/>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8"/>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9"/>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9"/>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685800" y="1597819"/>
            <a:ext cx="7771209" cy="1101328"/>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87" name="Google Shape;87;p20"/>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20"/>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21"/>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91" name="Google Shape;91;p21"/>
          <p:cNvSpPr txBox="1"/>
          <p:nvPr>
            <p:ph idx="1" type="body"/>
          </p:nvPr>
        </p:nvSpPr>
        <p:spPr>
          <a:xfrm>
            <a:off x="457200" y="1151335"/>
            <a:ext cx="4040188" cy="479822"/>
          </a:xfrm>
          <a:prstGeom prst="rect">
            <a:avLst/>
          </a:prstGeom>
          <a:noFill/>
          <a:ln>
            <a:noFill/>
          </a:ln>
        </p:spPr>
        <p:txBody>
          <a:bodyPr anchorCtr="0" anchor="b" bIns="0" lIns="0" spcFirstLastPara="1" rIns="0" wrap="square" tIns="51800">
            <a:noAutofit/>
          </a:bodyPr>
          <a:lstStyle>
            <a:lvl1pPr indent="-228600" lvl="0" marL="457200" algn="l">
              <a:lnSpc>
                <a:spcPct val="83000"/>
              </a:lnSpc>
              <a:spcBef>
                <a:spcPts val="1100"/>
              </a:spcBef>
              <a:spcAft>
                <a:spcPts val="0"/>
              </a:spcAft>
              <a:buSzPts val="1800"/>
              <a:buNone/>
              <a:defRPr b="1" sz="1800"/>
            </a:lvl1pPr>
            <a:lvl2pPr indent="-228600" lvl="1" marL="914400" algn="l">
              <a:lnSpc>
                <a:spcPct val="83000"/>
              </a:lnSpc>
              <a:spcBef>
                <a:spcPts val="900"/>
              </a:spcBef>
              <a:spcAft>
                <a:spcPts val="0"/>
              </a:spcAft>
              <a:buSzPts val="1500"/>
              <a:buNone/>
              <a:defRPr b="1" sz="1500"/>
            </a:lvl2pPr>
            <a:lvl3pPr indent="-228600" lvl="2" marL="1371600" algn="l">
              <a:lnSpc>
                <a:spcPct val="83000"/>
              </a:lnSpc>
              <a:spcBef>
                <a:spcPts val="600"/>
              </a:spcBef>
              <a:spcAft>
                <a:spcPts val="0"/>
              </a:spcAft>
              <a:buSzPts val="1400"/>
              <a:buNone/>
              <a:defRPr b="1" sz="1400"/>
            </a:lvl3pPr>
            <a:lvl4pPr indent="-228600" lvl="3" marL="1828800" algn="l">
              <a:lnSpc>
                <a:spcPct val="83000"/>
              </a:lnSpc>
              <a:spcBef>
                <a:spcPts val="400"/>
              </a:spcBef>
              <a:spcAft>
                <a:spcPts val="0"/>
              </a:spcAft>
              <a:buSzPts val="1200"/>
              <a:buNone/>
              <a:defRPr b="1" sz="1200"/>
            </a:lvl4pPr>
            <a:lvl5pPr indent="-228600" lvl="4" marL="2286000" algn="l">
              <a:lnSpc>
                <a:spcPct val="83000"/>
              </a:lnSpc>
              <a:spcBef>
                <a:spcPts val="200"/>
              </a:spcBef>
              <a:spcAft>
                <a:spcPts val="0"/>
              </a:spcAft>
              <a:buSzPts val="1200"/>
              <a:buNone/>
              <a:defRPr b="1" sz="1200"/>
            </a:lvl5pPr>
            <a:lvl6pPr indent="-228600" lvl="5" marL="2743200" algn="l">
              <a:lnSpc>
                <a:spcPct val="83000"/>
              </a:lnSpc>
              <a:spcBef>
                <a:spcPts val="200"/>
              </a:spcBef>
              <a:spcAft>
                <a:spcPts val="0"/>
              </a:spcAft>
              <a:buSzPts val="1200"/>
              <a:buNone/>
              <a:defRPr b="1" sz="1200"/>
            </a:lvl6pPr>
            <a:lvl7pPr indent="-228600" lvl="6" marL="3200400" algn="l">
              <a:lnSpc>
                <a:spcPct val="83000"/>
              </a:lnSpc>
              <a:spcBef>
                <a:spcPts val="200"/>
              </a:spcBef>
              <a:spcAft>
                <a:spcPts val="0"/>
              </a:spcAft>
              <a:buSzPts val="1200"/>
              <a:buNone/>
              <a:defRPr b="1" sz="1200"/>
            </a:lvl7pPr>
            <a:lvl8pPr indent="-228600" lvl="7" marL="3657600" algn="l">
              <a:lnSpc>
                <a:spcPct val="83000"/>
              </a:lnSpc>
              <a:spcBef>
                <a:spcPts val="200"/>
              </a:spcBef>
              <a:spcAft>
                <a:spcPts val="0"/>
              </a:spcAft>
              <a:buSzPts val="1200"/>
              <a:buNone/>
              <a:defRPr b="1" sz="1200"/>
            </a:lvl8pPr>
            <a:lvl9pPr indent="-228600" lvl="8" marL="4114800" algn="l">
              <a:lnSpc>
                <a:spcPct val="83000"/>
              </a:lnSpc>
              <a:spcBef>
                <a:spcPts val="200"/>
              </a:spcBef>
              <a:spcAft>
                <a:spcPts val="0"/>
              </a:spcAft>
              <a:buSzPts val="1200"/>
              <a:buNone/>
              <a:defRPr b="1" sz="1200"/>
            </a:lvl9pPr>
          </a:lstStyle>
          <a:p/>
        </p:txBody>
      </p:sp>
      <p:sp>
        <p:nvSpPr>
          <p:cNvPr id="92" name="Google Shape;92;p21"/>
          <p:cNvSpPr txBox="1"/>
          <p:nvPr>
            <p:ph idx="2" type="body"/>
          </p:nvPr>
        </p:nvSpPr>
        <p:spPr>
          <a:xfrm>
            <a:off x="457200" y="1631156"/>
            <a:ext cx="4040188" cy="2963466"/>
          </a:xfrm>
          <a:prstGeom prst="rect">
            <a:avLst/>
          </a:prstGeom>
          <a:noFill/>
          <a:ln>
            <a:noFill/>
          </a:ln>
        </p:spPr>
        <p:txBody>
          <a:bodyPr anchorCtr="0" anchor="t" bIns="0" lIns="0" spcFirstLastPara="1" rIns="0" wrap="square" tIns="51800">
            <a:noAutofit/>
          </a:bodyPr>
          <a:lstStyle>
            <a:lvl1pPr indent="-342900" lvl="0" marL="457200" algn="l">
              <a:lnSpc>
                <a:spcPct val="83000"/>
              </a:lnSpc>
              <a:spcBef>
                <a:spcPts val="1100"/>
              </a:spcBef>
              <a:spcAft>
                <a:spcPts val="0"/>
              </a:spcAft>
              <a:buSzPts val="1800"/>
              <a:buChar char="•"/>
              <a:defRPr sz="1800"/>
            </a:lvl1pPr>
            <a:lvl2pPr indent="-323850" lvl="1" marL="914400" algn="l">
              <a:lnSpc>
                <a:spcPct val="83000"/>
              </a:lnSpc>
              <a:spcBef>
                <a:spcPts val="900"/>
              </a:spcBef>
              <a:spcAft>
                <a:spcPts val="0"/>
              </a:spcAft>
              <a:buSzPts val="1500"/>
              <a:buChar char="–"/>
              <a:defRPr sz="1500"/>
            </a:lvl2pPr>
            <a:lvl3pPr indent="-317500" lvl="2" marL="1371600" algn="l">
              <a:lnSpc>
                <a:spcPct val="83000"/>
              </a:lnSpc>
              <a:spcBef>
                <a:spcPts val="600"/>
              </a:spcBef>
              <a:spcAft>
                <a:spcPts val="0"/>
              </a:spcAft>
              <a:buSzPts val="1400"/>
              <a:buChar char="•"/>
              <a:defRPr sz="1400"/>
            </a:lvl3pPr>
            <a:lvl4pPr indent="-304800" lvl="3" marL="1828800" algn="l">
              <a:lnSpc>
                <a:spcPct val="83000"/>
              </a:lnSpc>
              <a:spcBef>
                <a:spcPts val="400"/>
              </a:spcBef>
              <a:spcAft>
                <a:spcPts val="0"/>
              </a:spcAft>
              <a:buSzPts val="1200"/>
              <a:buChar char="–"/>
              <a:defRPr sz="1200"/>
            </a:lvl4pPr>
            <a:lvl5pPr indent="-304800" lvl="4" marL="2286000" algn="l">
              <a:lnSpc>
                <a:spcPct val="83000"/>
              </a:lnSpc>
              <a:spcBef>
                <a:spcPts val="200"/>
              </a:spcBef>
              <a:spcAft>
                <a:spcPts val="0"/>
              </a:spcAft>
              <a:buSzPts val="1200"/>
              <a:buChar char="»"/>
              <a:defRPr sz="1200"/>
            </a:lvl5pPr>
            <a:lvl6pPr indent="-228600" lvl="5" marL="2743200" algn="l">
              <a:lnSpc>
                <a:spcPct val="83000"/>
              </a:lnSpc>
              <a:spcBef>
                <a:spcPts val="200"/>
              </a:spcBef>
              <a:spcAft>
                <a:spcPts val="0"/>
              </a:spcAft>
              <a:buSzPts val="1100"/>
              <a:buNone/>
              <a:defRPr sz="1200"/>
            </a:lvl6pPr>
            <a:lvl7pPr indent="-228600" lvl="6" marL="3200400" algn="l">
              <a:lnSpc>
                <a:spcPct val="83000"/>
              </a:lnSpc>
              <a:spcBef>
                <a:spcPts val="200"/>
              </a:spcBef>
              <a:spcAft>
                <a:spcPts val="0"/>
              </a:spcAft>
              <a:buSzPts val="1100"/>
              <a:buNone/>
              <a:defRPr sz="1200"/>
            </a:lvl7pPr>
            <a:lvl8pPr indent="-228600" lvl="7" marL="3657600" algn="l">
              <a:lnSpc>
                <a:spcPct val="83000"/>
              </a:lnSpc>
              <a:spcBef>
                <a:spcPts val="200"/>
              </a:spcBef>
              <a:spcAft>
                <a:spcPts val="0"/>
              </a:spcAft>
              <a:buSzPts val="1100"/>
              <a:buNone/>
              <a:defRPr sz="1200"/>
            </a:lvl8pPr>
            <a:lvl9pPr indent="-228600" lvl="8" marL="4114800" algn="l">
              <a:lnSpc>
                <a:spcPct val="83000"/>
              </a:lnSpc>
              <a:spcBef>
                <a:spcPts val="200"/>
              </a:spcBef>
              <a:spcAft>
                <a:spcPts val="0"/>
              </a:spcAft>
              <a:buSzPts val="1100"/>
              <a:buNone/>
              <a:defRPr sz="1200"/>
            </a:lvl9pPr>
          </a:lstStyle>
          <a:p/>
        </p:txBody>
      </p:sp>
      <p:sp>
        <p:nvSpPr>
          <p:cNvPr id="93" name="Google Shape;93;p21"/>
          <p:cNvSpPr txBox="1"/>
          <p:nvPr>
            <p:ph idx="3" type="body"/>
          </p:nvPr>
        </p:nvSpPr>
        <p:spPr>
          <a:xfrm>
            <a:off x="4645026" y="1151335"/>
            <a:ext cx="4041775" cy="479822"/>
          </a:xfrm>
          <a:prstGeom prst="rect">
            <a:avLst/>
          </a:prstGeom>
          <a:noFill/>
          <a:ln>
            <a:noFill/>
          </a:ln>
        </p:spPr>
        <p:txBody>
          <a:bodyPr anchorCtr="0" anchor="b" bIns="0" lIns="0" spcFirstLastPara="1" rIns="0" wrap="square" tIns="51800">
            <a:noAutofit/>
          </a:bodyPr>
          <a:lstStyle>
            <a:lvl1pPr indent="-228600" lvl="0" marL="457200" algn="l">
              <a:lnSpc>
                <a:spcPct val="83000"/>
              </a:lnSpc>
              <a:spcBef>
                <a:spcPts val="1100"/>
              </a:spcBef>
              <a:spcAft>
                <a:spcPts val="0"/>
              </a:spcAft>
              <a:buSzPts val="1800"/>
              <a:buNone/>
              <a:defRPr b="1" sz="1800"/>
            </a:lvl1pPr>
            <a:lvl2pPr indent="-228600" lvl="1" marL="914400" algn="l">
              <a:lnSpc>
                <a:spcPct val="83000"/>
              </a:lnSpc>
              <a:spcBef>
                <a:spcPts val="900"/>
              </a:spcBef>
              <a:spcAft>
                <a:spcPts val="0"/>
              </a:spcAft>
              <a:buSzPts val="1500"/>
              <a:buNone/>
              <a:defRPr b="1" sz="1500"/>
            </a:lvl2pPr>
            <a:lvl3pPr indent="-228600" lvl="2" marL="1371600" algn="l">
              <a:lnSpc>
                <a:spcPct val="83000"/>
              </a:lnSpc>
              <a:spcBef>
                <a:spcPts val="600"/>
              </a:spcBef>
              <a:spcAft>
                <a:spcPts val="0"/>
              </a:spcAft>
              <a:buSzPts val="1400"/>
              <a:buNone/>
              <a:defRPr b="1" sz="1400"/>
            </a:lvl3pPr>
            <a:lvl4pPr indent="-228600" lvl="3" marL="1828800" algn="l">
              <a:lnSpc>
                <a:spcPct val="83000"/>
              </a:lnSpc>
              <a:spcBef>
                <a:spcPts val="400"/>
              </a:spcBef>
              <a:spcAft>
                <a:spcPts val="0"/>
              </a:spcAft>
              <a:buSzPts val="1200"/>
              <a:buNone/>
              <a:defRPr b="1" sz="1200"/>
            </a:lvl4pPr>
            <a:lvl5pPr indent="-228600" lvl="4" marL="2286000" algn="l">
              <a:lnSpc>
                <a:spcPct val="83000"/>
              </a:lnSpc>
              <a:spcBef>
                <a:spcPts val="200"/>
              </a:spcBef>
              <a:spcAft>
                <a:spcPts val="0"/>
              </a:spcAft>
              <a:buSzPts val="1200"/>
              <a:buNone/>
              <a:defRPr b="1" sz="1200"/>
            </a:lvl5pPr>
            <a:lvl6pPr indent="-228600" lvl="5" marL="2743200" algn="l">
              <a:lnSpc>
                <a:spcPct val="83000"/>
              </a:lnSpc>
              <a:spcBef>
                <a:spcPts val="200"/>
              </a:spcBef>
              <a:spcAft>
                <a:spcPts val="0"/>
              </a:spcAft>
              <a:buSzPts val="1200"/>
              <a:buNone/>
              <a:defRPr b="1" sz="1200"/>
            </a:lvl6pPr>
            <a:lvl7pPr indent="-228600" lvl="6" marL="3200400" algn="l">
              <a:lnSpc>
                <a:spcPct val="83000"/>
              </a:lnSpc>
              <a:spcBef>
                <a:spcPts val="200"/>
              </a:spcBef>
              <a:spcAft>
                <a:spcPts val="0"/>
              </a:spcAft>
              <a:buSzPts val="1200"/>
              <a:buNone/>
              <a:defRPr b="1" sz="1200"/>
            </a:lvl7pPr>
            <a:lvl8pPr indent="-228600" lvl="7" marL="3657600" algn="l">
              <a:lnSpc>
                <a:spcPct val="83000"/>
              </a:lnSpc>
              <a:spcBef>
                <a:spcPts val="200"/>
              </a:spcBef>
              <a:spcAft>
                <a:spcPts val="0"/>
              </a:spcAft>
              <a:buSzPts val="1200"/>
              <a:buNone/>
              <a:defRPr b="1" sz="1200"/>
            </a:lvl8pPr>
            <a:lvl9pPr indent="-228600" lvl="8" marL="4114800" algn="l">
              <a:lnSpc>
                <a:spcPct val="83000"/>
              </a:lnSpc>
              <a:spcBef>
                <a:spcPts val="200"/>
              </a:spcBef>
              <a:spcAft>
                <a:spcPts val="0"/>
              </a:spcAft>
              <a:buSzPts val="1200"/>
              <a:buNone/>
              <a:defRPr b="1" sz="1200"/>
            </a:lvl9pPr>
          </a:lstStyle>
          <a:p/>
        </p:txBody>
      </p:sp>
      <p:sp>
        <p:nvSpPr>
          <p:cNvPr id="94" name="Google Shape;94;p21"/>
          <p:cNvSpPr txBox="1"/>
          <p:nvPr>
            <p:ph idx="4" type="body"/>
          </p:nvPr>
        </p:nvSpPr>
        <p:spPr>
          <a:xfrm>
            <a:off x="4645026" y="1631156"/>
            <a:ext cx="4041775" cy="2963466"/>
          </a:xfrm>
          <a:prstGeom prst="rect">
            <a:avLst/>
          </a:prstGeom>
          <a:noFill/>
          <a:ln>
            <a:noFill/>
          </a:ln>
        </p:spPr>
        <p:txBody>
          <a:bodyPr anchorCtr="0" anchor="t" bIns="0" lIns="0" spcFirstLastPara="1" rIns="0" wrap="square" tIns="51800">
            <a:noAutofit/>
          </a:bodyPr>
          <a:lstStyle>
            <a:lvl1pPr indent="-342900" lvl="0" marL="457200" algn="l">
              <a:lnSpc>
                <a:spcPct val="83000"/>
              </a:lnSpc>
              <a:spcBef>
                <a:spcPts val="1100"/>
              </a:spcBef>
              <a:spcAft>
                <a:spcPts val="0"/>
              </a:spcAft>
              <a:buSzPts val="1800"/>
              <a:buChar char="•"/>
              <a:defRPr sz="1800"/>
            </a:lvl1pPr>
            <a:lvl2pPr indent="-323850" lvl="1" marL="914400" algn="l">
              <a:lnSpc>
                <a:spcPct val="83000"/>
              </a:lnSpc>
              <a:spcBef>
                <a:spcPts val="900"/>
              </a:spcBef>
              <a:spcAft>
                <a:spcPts val="0"/>
              </a:spcAft>
              <a:buSzPts val="1500"/>
              <a:buChar char="–"/>
              <a:defRPr sz="1500"/>
            </a:lvl2pPr>
            <a:lvl3pPr indent="-317500" lvl="2" marL="1371600" algn="l">
              <a:lnSpc>
                <a:spcPct val="83000"/>
              </a:lnSpc>
              <a:spcBef>
                <a:spcPts val="600"/>
              </a:spcBef>
              <a:spcAft>
                <a:spcPts val="0"/>
              </a:spcAft>
              <a:buSzPts val="1400"/>
              <a:buChar char="•"/>
              <a:defRPr sz="1400"/>
            </a:lvl3pPr>
            <a:lvl4pPr indent="-304800" lvl="3" marL="1828800" algn="l">
              <a:lnSpc>
                <a:spcPct val="83000"/>
              </a:lnSpc>
              <a:spcBef>
                <a:spcPts val="400"/>
              </a:spcBef>
              <a:spcAft>
                <a:spcPts val="0"/>
              </a:spcAft>
              <a:buSzPts val="1200"/>
              <a:buChar char="–"/>
              <a:defRPr sz="1200"/>
            </a:lvl4pPr>
            <a:lvl5pPr indent="-304800" lvl="4" marL="2286000" algn="l">
              <a:lnSpc>
                <a:spcPct val="83000"/>
              </a:lnSpc>
              <a:spcBef>
                <a:spcPts val="200"/>
              </a:spcBef>
              <a:spcAft>
                <a:spcPts val="0"/>
              </a:spcAft>
              <a:buSzPts val="1200"/>
              <a:buChar char="»"/>
              <a:defRPr sz="1200"/>
            </a:lvl5pPr>
            <a:lvl6pPr indent="-228600" lvl="5" marL="2743200" algn="l">
              <a:lnSpc>
                <a:spcPct val="83000"/>
              </a:lnSpc>
              <a:spcBef>
                <a:spcPts val="200"/>
              </a:spcBef>
              <a:spcAft>
                <a:spcPts val="0"/>
              </a:spcAft>
              <a:buSzPts val="1100"/>
              <a:buNone/>
              <a:defRPr sz="1200"/>
            </a:lvl6pPr>
            <a:lvl7pPr indent="-228600" lvl="6" marL="3200400" algn="l">
              <a:lnSpc>
                <a:spcPct val="83000"/>
              </a:lnSpc>
              <a:spcBef>
                <a:spcPts val="200"/>
              </a:spcBef>
              <a:spcAft>
                <a:spcPts val="0"/>
              </a:spcAft>
              <a:buSzPts val="1100"/>
              <a:buNone/>
              <a:defRPr sz="1200"/>
            </a:lvl7pPr>
            <a:lvl8pPr indent="-228600" lvl="7" marL="3657600" algn="l">
              <a:lnSpc>
                <a:spcPct val="83000"/>
              </a:lnSpc>
              <a:spcBef>
                <a:spcPts val="200"/>
              </a:spcBef>
              <a:spcAft>
                <a:spcPts val="0"/>
              </a:spcAft>
              <a:buSzPts val="1100"/>
              <a:buNone/>
              <a:defRPr sz="1200"/>
            </a:lvl8pPr>
            <a:lvl9pPr indent="-228600" lvl="8" marL="4114800" algn="l">
              <a:lnSpc>
                <a:spcPct val="83000"/>
              </a:lnSpc>
              <a:spcBef>
                <a:spcPts val="200"/>
              </a:spcBef>
              <a:spcAft>
                <a:spcPts val="0"/>
              </a:spcAft>
              <a:buSzPts val="1100"/>
              <a:buNone/>
              <a:defRPr sz="1200"/>
            </a:lvl9pPr>
          </a:lstStyle>
          <a:p/>
        </p:txBody>
      </p:sp>
      <p:sp>
        <p:nvSpPr>
          <p:cNvPr id="95" name="Google Shape;95;p21"/>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1"/>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22"/>
          <p:cNvSpPr txBox="1"/>
          <p:nvPr>
            <p:ph type="title"/>
          </p:nvPr>
        </p:nvSpPr>
        <p:spPr>
          <a:xfrm>
            <a:off x="685800" y="1597819"/>
            <a:ext cx="7771209" cy="1101328"/>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99" name="Google Shape;99;p22"/>
          <p:cNvSpPr txBox="1"/>
          <p:nvPr>
            <p:ph idx="1" type="body"/>
          </p:nvPr>
        </p:nvSpPr>
        <p:spPr>
          <a:xfrm>
            <a:off x="457201" y="1203722"/>
            <a:ext cx="4037013" cy="2981325"/>
          </a:xfrm>
          <a:prstGeom prst="rect">
            <a:avLst/>
          </a:prstGeom>
          <a:noFill/>
          <a:ln>
            <a:noFill/>
          </a:ln>
        </p:spPr>
        <p:txBody>
          <a:bodyPr anchorCtr="0" anchor="t" bIns="0" lIns="0" spcFirstLastPara="1" rIns="0" wrap="square" tIns="51800">
            <a:noAutofit/>
          </a:bodyPr>
          <a:lstStyle>
            <a:lvl1pPr indent="-361950" lvl="0" marL="457200" algn="l">
              <a:lnSpc>
                <a:spcPct val="83000"/>
              </a:lnSpc>
              <a:spcBef>
                <a:spcPts val="1100"/>
              </a:spcBef>
              <a:spcAft>
                <a:spcPts val="0"/>
              </a:spcAft>
              <a:buSzPts val="2100"/>
              <a:buChar char="•"/>
              <a:defRPr sz="2100"/>
            </a:lvl1pPr>
            <a:lvl2pPr indent="-342900" lvl="1" marL="914400" algn="l">
              <a:lnSpc>
                <a:spcPct val="83000"/>
              </a:lnSpc>
              <a:spcBef>
                <a:spcPts val="900"/>
              </a:spcBef>
              <a:spcAft>
                <a:spcPts val="0"/>
              </a:spcAft>
              <a:buSzPts val="1800"/>
              <a:buChar char="–"/>
              <a:defRPr sz="1800"/>
            </a:lvl2pPr>
            <a:lvl3pPr indent="-323850" lvl="2" marL="1371600" algn="l">
              <a:lnSpc>
                <a:spcPct val="83000"/>
              </a:lnSpc>
              <a:spcBef>
                <a:spcPts val="600"/>
              </a:spcBef>
              <a:spcAft>
                <a:spcPts val="0"/>
              </a:spcAft>
              <a:buSzPts val="1500"/>
              <a:buChar char="•"/>
              <a:defRPr sz="1500"/>
            </a:lvl3pPr>
            <a:lvl4pPr indent="-317500" lvl="3" marL="1828800" algn="l">
              <a:lnSpc>
                <a:spcPct val="83000"/>
              </a:lnSpc>
              <a:spcBef>
                <a:spcPts val="400"/>
              </a:spcBef>
              <a:spcAft>
                <a:spcPts val="0"/>
              </a:spcAft>
              <a:buSzPts val="1400"/>
              <a:buChar char="–"/>
              <a:defRPr sz="1400"/>
            </a:lvl4pPr>
            <a:lvl5pPr indent="-317500" lvl="4" marL="2286000" algn="l">
              <a:lnSpc>
                <a:spcPct val="83000"/>
              </a:lnSpc>
              <a:spcBef>
                <a:spcPts val="200"/>
              </a:spcBef>
              <a:spcAft>
                <a:spcPts val="0"/>
              </a:spcAft>
              <a:buSzPts val="1400"/>
              <a:buChar char="»"/>
              <a:defRPr sz="1400"/>
            </a:lvl5pPr>
            <a:lvl6pPr indent="-228600" lvl="5" marL="2743200" algn="l">
              <a:lnSpc>
                <a:spcPct val="83000"/>
              </a:lnSpc>
              <a:spcBef>
                <a:spcPts val="200"/>
              </a:spcBef>
              <a:spcAft>
                <a:spcPts val="0"/>
              </a:spcAft>
              <a:buSzPts val="1100"/>
              <a:buNone/>
              <a:defRPr sz="1400"/>
            </a:lvl6pPr>
            <a:lvl7pPr indent="-228600" lvl="6" marL="3200400" algn="l">
              <a:lnSpc>
                <a:spcPct val="83000"/>
              </a:lnSpc>
              <a:spcBef>
                <a:spcPts val="200"/>
              </a:spcBef>
              <a:spcAft>
                <a:spcPts val="0"/>
              </a:spcAft>
              <a:buSzPts val="1100"/>
              <a:buNone/>
              <a:defRPr sz="1400"/>
            </a:lvl7pPr>
            <a:lvl8pPr indent="-228600" lvl="7" marL="3657600" algn="l">
              <a:lnSpc>
                <a:spcPct val="83000"/>
              </a:lnSpc>
              <a:spcBef>
                <a:spcPts val="200"/>
              </a:spcBef>
              <a:spcAft>
                <a:spcPts val="0"/>
              </a:spcAft>
              <a:buSzPts val="1100"/>
              <a:buNone/>
              <a:defRPr sz="1400"/>
            </a:lvl8pPr>
            <a:lvl9pPr indent="-228600" lvl="8" marL="4114800" algn="l">
              <a:lnSpc>
                <a:spcPct val="83000"/>
              </a:lnSpc>
              <a:spcBef>
                <a:spcPts val="200"/>
              </a:spcBef>
              <a:spcAft>
                <a:spcPts val="0"/>
              </a:spcAft>
              <a:buSzPts val="1100"/>
              <a:buNone/>
              <a:defRPr sz="1400"/>
            </a:lvl9pPr>
          </a:lstStyle>
          <a:p/>
        </p:txBody>
      </p:sp>
      <p:sp>
        <p:nvSpPr>
          <p:cNvPr id="100" name="Google Shape;100;p22"/>
          <p:cNvSpPr txBox="1"/>
          <p:nvPr>
            <p:ph idx="2" type="body"/>
          </p:nvPr>
        </p:nvSpPr>
        <p:spPr>
          <a:xfrm>
            <a:off x="4646613" y="1203722"/>
            <a:ext cx="4038600" cy="2981325"/>
          </a:xfrm>
          <a:prstGeom prst="rect">
            <a:avLst/>
          </a:prstGeom>
          <a:noFill/>
          <a:ln>
            <a:noFill/>
          </a:ln>
        </p:spPr>
        <p:txBody>
          <a:bodyPr anchorCtr="0" anchor="t" bIns="0" lIns="0" spcFirstLastPara="1" rIns="0" wrap="square" tIns="51800">
            <a:noAutofit/>
          </a:bodyPr>
          <a:lstStyle>
            <a:lvl1pPr indent="-361950" lvl="0" marL="457200" algn="l">
              <a:lnSpc>
                <a:spcPct val="83000"/>
              </a:lnSpc>
              <a:spcBef>
                <a:spcPts val="1100"/>
              </a:spcBef>
              <a:spcAft>
                <a:spcPts val="0"/>
              </a:spcAft>
              <a:buSzPts val="2100"/>
              <a:buChar char="•"/>
              <a:defRPr sz="2100"/>
            </a:lvl1pPr>
            <a:lvl2pPr indent="-342900" lvl="1" marL="914400" algn="l">
              <a:lnSpc>
                <a:spcPct val="83000"/>
              </a:lnSpc>
              <a:spcBef>
                <a:spcPts val="900"/>
              </a:spcBef>
              <a:spcAft>
                <a:spcPts val="0"/>
              </a:spcAft>
              <a:buSzPts val="1800"/>
              <a:buChar char="–"/>
              <a:defRPr sz="1800"/>
            </a:lvl2pPr>
            <a:lvl3pPr indent="-323850" lvl="2" marL="1371600" algn="l">
              <a:lnSpc>
                <a:spcPct val="83000"/>
              </a:lnSpc>
              <a:spcBef>
                <a:spcPts val="600"/>
              </a:spcBef>
              <a:spcAft>
                <a:spcPts val="0"/>
              </a:spcAft>
              <a:buSzPts val="1500"/>
              <a:buChar char="•"/>
              <a:defRPr sz="1500"/>
            </a:lvl3pPr>
            <a:lvl4pPr indent="-317500" lvl="3" marL="1828800" algn="l">
              <a:lnSpc>
                <a:spcPct val="83000"/>
              </a:lnSpc>
              <a:spcBef>
                <a:spcPts val="400"/>
              </a:spcBef>
              <a:spcAft>
                <a:spcPts val="0"/>
              </a:spcAft>
              <a:buSzPts val="1400"/>
              <a:buChar char="–"/>
              <a:defRPr sz="1400"/>
            </a:lvl4pPr>
            <a:lvl5pPr indent="-317500" lvl="4" marL="2286000" algn="l">
              <a:lnSpc>
                <a:spcPct val="83000"/>
              </a:lnSpc>
              <a:spcBef>
                <a:spcPts val="200"/>
              </a:spcBef>
              <a:spcAft>
                <a:spcPts val="0"/>
              </a:spcAft>
              <a:buSzPts val="1400"/>
              <a:buChar char="»"/>
              <a:defRPr sz="1400"/>
            </a:lvl5pPr>
            <a:lvl6pPr indent="-228600" lvl="5" marL="2743200" algn="l">
              <a:lnSpc>
                <a:spcPct val="83000"/>
              </a:lnSpc>
              <a:spcBef>
                <a:spcPts val="200"/>
              </a:spcBef>
              <a:spcAft>
                <a:spcPts val="0"/>
              </a:spcAft>
              <a:buSzPts val="1100"/>
              <a:buNone/>
              <a:defRPr sz="1400"/>
            </a:lvl6pPr>
            <a:lvl7pPr indent="-228600" lvl="6" marL="3200400" algn="l">
              <a:lnSpc>
                <a:spcPct val="83000"/>
              </a:lnSpc>
              <a:spcBef>
                <a:spcPts val="200"/>
              </a:spcBef>
              <a:spcAft>
                <a:spcPts val="0"/>
              </a:spcAft>
              <a:buSzPts val="1100"/>
              <a:buNone/>
              <a:defRPr sz="1400"/>
            </a:lvl7pPr>
            <a:lvl8pPr indent="-228600" lvl="7" marL="3657600" algn="l">
              <a:lnSpc>
                <a:spcPct val="83000"/>
              </a:lnSpc>
              <a:spcBef>
                <a:spcPts val="200"/>
              </a:spcBef>
              <a:spcAft>
                <a:spcPts val="0"/>
              </a:spcAft>
              <a:buSzPts val="1100"/>
              <a:buNone/>
              <a:defRPr sz="1400"/>
            </a:lvl8pPr>
            <a:lvl9pPr indent="-228600" lvl="8" marL="4114800" algn="l">
              <a:lnSpc>
                <a:spcPct val="83000"/>
              </a:lnSpc>
              <a:spcBef>
                <a:spcPts val="200"/>
              </a:spcBef>
              <a:spcAft>
                <a:spcPts val="0"/>
              </a:spcAft>
              <a:buSzPts val="1100"/>
              <a:buNone/>
              <a:defRPr sz="1400"/>
            </a:lvl9pPr>
          </a:lstStyle>
          <a:p/>
        </p:txBody>
      </p:sp>
      <p:sp>
        <p:nvSpPr>
          <p:cNvPr id="101" name="Google Shape;101;p22"/>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2"/>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23"/>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SzPts val="1100"/>
              <a:buNone/>
              <a:defRPr b="1" sz="3000" cap="none"/>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05" name="Google Shape;105;p23"/>
          <p:cNvSpPr txBox="1"/>
          <p:nvPr>
            <p:ph idx="1" type="body"/>
          </p:nvPr>
        </p:nvSpPr>
        <p:spPr>
          <a:xfrm>
            <a:off x="722313" y="2180035"/>
            <a:ext cx="7772400" cy="1125140"/>
          </a:xfrm>
          <a:prstGeom prst="rect">
            <a:avLst/>
          </a:prstGeom>
          <a:noFill/>
          <a:ln>
            <a:noFill/>
          </a:ln>
        </p:spPr>
        <p:txBody>
          <a:bodyPr anchorCtr="0" anchor="b" bIns="0" lIns="0" spcFirstLastPara="1" rIns="0" wrap="square" tIns="51800">
            <a:noAutofit/>
          </a:bodyPr>
          <a:lstStyle>
            <a:lvl1pPr indent="-228600" lvl="0" marL="457200" algn="l">
              <a:lnSpc>
                <a:spcPct val="83000"/>
              </a:lnSpc>
              <a:spcBef>
                <a:spcPts val="1100"/>
              </a:spcBef>
              <a:spcAft>
                <a:spcPts val="0"/>
              </a:spcAft>
              <a:buSzPts val="1500"/>
              <a:buNone/>
              <a:defRPr sz="1500"/>
            </a:lvl1pPr>
            <a:lvl2pPr indent="-228600" lvl="1" marL="914400" algn="l">
              <a:lnSpc>
                <a:spcPct val="83000"/>
              </a:lnSpc>
              <a:spcBef>
                <a:spcPts val="900"/>
              </a:spcBef>
              <a:spcAft>
                <a:spcPts val="0"/>
              </a:spcAft>
              <a:buSzPts val="1400"/>
              <a:buNone/>
              <a:defRPr sz="1400"/>
            </a:lvl2pPr>
            <a:lvl3pPr indent="-228600" lvl="2" marL="1371600" algn="l">
              <a:lnSpc>
                <a:spcPct val="83000"/>
              </a:lnSpc>
              <a:spcBef>
                <a:spcPts val="600"/>
              </a:spcBef>
              <a:spcAft>
                <a:spcPts val="0"/>
              </a:spcAft>
              <a:buSzPts val="1200"/>
              <a:buNone/>
              <a:defRPr sz="1200"/>
            </a:lvl3pPr>
            <a:lvl4pPr indent="-228600" lvl="3" marL="1828800" algn="l">
              <a:lnSpc>
                <a:spcPct val="83000"/>
              </a:lnSpc>
              <a:spcBef>
                <a:spcPts val="400"/>
              </a:spcBef>
              <a:spcAft>
                <a:spcPts val="0"/>
              </a:spcAft>
              <a:buSzPts val="1100"/>
              <a:buNone/>
              <a:defRPr sz="1100"/>
            </a:lvl4pPr>
            <a:lvl5pPr indent="-228600" lvl="4" marL="2286000" algn="l">
              <a:lnSpc>
                <a:spcPct val="83000"/>
              </a:lnSpc>
              <a:spcBef>
                <a:spcPts val="200"/>
              </a:spcBef>
              <a:spcAft>
                <a:spcPts val="0"/>
              </a:spcAft>
              <a:buSzPts val="1100"/>
              <a:buNone/>
              <a:defRPr sz="1100"/>
            </a:lvl5pPr>
            <a:lvl6pPr indent="-228600" lvl="5" marL="2743200" algn="l">
              <a:lnSpc>
                <a:spcPct val="83000"/>
              </a:lnSpc>
              <a:spcBef>
                <a:spcPts val="200"/>
              </a:spcBef>
              <a:spcAft>
                <a:spcPts val="0"/>
              </a:spcAft>
              <a:buSzPts val="1100"/>
              <a:buNone/>
              <a:defRPr sz="1100"/>
            </a:lvl6pPr>
            <a:lvl7pPr indent="-228600" lvl="6" marL="3200400" algn="l">
              <a:lnSpc>
                <a:spcPct val="83000"/>
              </a:lnSpc>
              <a:spcBef>
                <a:spcPts val="200"/>
              </a:spcBef>
              <a:spcAft>
                <a:spcPts val="0"/>
              </a:spcAft>
              <a:buSzPts val="1100"/>
              <a:buNone/>
              <a:defRPr sz="1100"/>
            </a:lvl7pPr>
            <a:lvl8pPr indent="-228600" lvl="7" marL="3657600" algn="l">
              <a:lnSpc>
                <a:spcPct val="83000"/>
              </a:lnSpc>
              <a:spcBef>
                <a:spcPts val="200"/>
              </a:spcBef>
              <a:spcAft>
                <a:spcPts val="0"/>
              </a:spcAft>
              <a:buSzPts val="1100"/>
              <a:buNone/>
              <a:defRPr sz="1100"/>
            </a:lvl8pPr>
            <a:lvl9pPr indent="-228600" lvl="8" marL="4114800" algn="l">
              <a:lnSpc>
                <a:spcPct val="83000"/>
              </a:lnSpc>
              <a:spcBef>
                <a:spcPts val="200"/>
              </a:spcBef>
              <a:spcAft>
                <a:spcPts val="0"/>
              </a:spcAft>
              <a:buSzPts val="1100"/>
              <a:buNone/>
              <a:defRPr sz="1100"/>
            </a:lvl9pPr>
          </a:lstStyle>
          <a:p/>
        </p:txBody>
      </p:sp>
      <p:sp>
        <p:nvSpPr>
          <p:cNvPr id="106" name="Google Shape;106;p23"/>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3"/>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8" name="Shape 108"/>
        <p:cNvGrpSpPr/>
        <p:nvPr/>
      </p:nvGrpSpPr>
      <p:grpSpPr>
        <a:xfrm>
          <a:off x="0" y="0"/>
          <a:ext cx="0" cy="0"/>
          <a:chOff x="0" y="0"/>
          <a:chExt cx="0" cy="0"/>
        </a:xfrm>
      </p:grpSpPr>
      <p:sp>
        <p:nvSpPr>
          <p:cNvPr id="109" name="Google Shape;109;p24"/>
          <p:cNvSpPr txBox="1"/>
          <p:nvPr>
            <p:ph type="title"/>
          </p:nvPr>
        </p:nvSpPr>
        <p:spPr>
          <a:xfrm>
            <a:off x="685800" y="1597819"/>
            <a:ext cx="7771209" cy="1101328"/>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10" name="Google Shape;110;p24"/>
          <p:cNvSpPr txBox="1"/>
          <p:nvPr>
            <p:ph idx="1" type="body"/>
          </p:nvPr>
        </p:nvSpPr>
        <p:spPr>
          <a:xfrm>
            <a:off x="457200" y="1203722"/>
            <a:ext cx="8228409" cy="2981325"/>
          </a:xfrm>
          <a:prstGeom prst="rect">
            <a:avLst/>
          </a:prstGeom>
          <a:noFill/>
          <a:ln>
            <a:noFill/>
          </a:ln>
        </p:spPr>
        <p:txBody>
          <a:bodyPr anchorCtr="0" anchor="t" bIns="0" lIns="0" spcFirstLastPara="1" rIns="0" wrap="square" tIns="51800">
            <a:noAutofit/>
          </a:bodyPr>
          <a:lstStyle>
            <a:lvl1pPr indent="-317500" lvl="0" marL="457200" algn="l">
              <a:lnSpc>
                <a:spcPct val="83000"/>
              </a:lnSpc>
              <a:spcBef>
                <a:spcPts val="1100"/>
              </a:spcBef>
              <a:spcAft>
                <a:spcPts val="0"/>
              </a:spcAft>
              <a:buSzPts val="1400"/>
              <a:buChar char="•"/>
              <a:defRPr/>
            </a:lvl1pPr>
            <a:lvl2pPr indent="-317500" lvl="1" marL="914400" algn="l">
              <a:lnSpc>
                <a:spcPct val="83000"/>
              </a:lnSpc>
              <a:spcBef>
                <a:spcPts val="900"/>
              </a:spcBef>
              <a:spcAft>
                <a:spcPts val="0"/>
              </a:spcAft>
              <a:buSzPts val="1400"/>
              <a:buChar char="–"/>
              <a:defRPr/>
            </a:lvl2pPr>
            <a:lvl3pPr indent="-317500" lvl="2" marL="1371600" algn="l">
              <a:lnSpc>
                <a:spcPct val="83000"/>
              </a:lnSpc>
              <a:spcBef>
                <a:spcPts val="600"/>
              </a:spcBef>
              <a:spcAft>
                <a:spcPts val="0"/>
              </a:spcAft>
              <a:buSzPts val="1400"/>
              <a:buChar char="•"/>
              <a:defRPr/>
            </a:lvl3pPr>
            <a:lvl4pPr indent="-317500" lvl="3" marL="1828800" algn="l">
              <a:lnSpc>
                <a:spcPct val="83000"/>
              </a:lnSpc>
              <a:spcBef>
                <a:spcPts val="400"/>
              </a:spcBef>
              <a:spcAft>
                <a:spcPts val="0"/>
              </a:spcAft>
              <a:buSzPts val="1400"/>
              <a:buChar char="–"/>
              <a:defRPr/>
            </a:lvl4pPr>
            <a:lvl5pPr indent="-317500" lvl="4" marL="2286000" algn="l">
              <a:lnSpc>
                <a:spcPct val="83000"/>
              </a:lnSpc>
              <a:spcBef>
                <a:spcPts val="200"/>
              </a:spcBef>
              <a:spcAft>
                <a:spcPts val="0"/>
              </a:spcAft>
              <a:buSzPts val="1400"/>
              <a:buChar char="»"/>
              <a:defRPr/>
            </a:lvl5pPr>
            <a:lvl6pPr indent="-228600" lvl="5" marL="2743200" algn="l">
              <a:lnSpc>
                <a:spcPct val="83000"/>
              </a:lnSpc>
              <a:spcBef>
                <a:spcPts val="200"/>
              </a:spcBef>
              <a:spcAft>
                <a:spcPts val="0"/>
              </a:spcAft>
              <a:buSzPts val="1100"/>
              <a:buNone/>
              <a:defRPr/>
            </a:lvl6pPr>
            <a:lvl7pPr indent="-228600" lvl="6" marL="3200400" algn="l">
              <a:lnSpc>
                <a:spcPct val="83000"/>
              </a:lnSpc>
              <a:spcBef>
                <a:spcPts val="200"/>
              </a:spcBef>
              <a:spcAft>
                <a:spcPts val="0"/>
              </a:spcAft>
              <a:buSzPts val="1100"/>
              <a:buNone/>
              <a:defRPr/>
            </a:lvl7pPr>
            <a:lvl8pPr indent="-228600" lvl="7" marL="3657600" algn="l">
              <a:lnSpc>
                <a:spcPct val="83000"/>
              </a:lnSpc>
              <a:spcBef>
                <a:spcPts val="200"/>
              </a:spcBef>
              <a:spcAft>
                <a:spcPts val="0"/>
              </a:spcAft>
              <a:buSzPts val="1100"/>
              <a:buNone/>
              <a:defRPr/>
            </a:lvl8pPr>
            <a:lvl9pPr indent="-228600" lvl="8" marL="4114800" algn="l">
              <a:lnSpc>
                <a:spcPct val="83000"/>
              </a:lnSpc>
              <a:spcBef>
                <a:spcPts val="200"/>
              </a:spcBef>
              <a:spcAft>
                <a:spcPts val="0"/>
              </a:spcAft>
              <a:buSzPts val="1100"/>
              <a:buNone/>
              <a:defRPr/>
            </a:lvl9pPr>
          </a:lstStyle>
          <a:p/>
        </p:txBody>
      </p:sp>
      <p:sp>
        <p:nvSpPr>
          <p:cNvPr id="111" name="Google Shape;111;p24"/>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4"/>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25"/>
          <p:cNvSpPr txBox="1"/>
          <p:nvPr>
            <p:ph type="ctrTitle"/>
          </p:nvPr>
        </p:nvSpPr>
        <p:spPr>
          <a:xfrm>
            <a:off x="685800" y="1597820"/>
            <a:ext cx="7772400" cy="1102519"/>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15" name="Google Shape;115;p25"/>
          <p:cNvSpPr txBox="1"/>
          <p:nvPr>
            <p:ph idx="1" type="subTitle"/>
          </p:nvPr>
        </p:nvSpPr>
        <p:spPr>
          <a:xfrm>
            <a:off x="1371600" y="2914650"/>
            <a:ext cx="6400800" cy="1314450"/>
          </a:xfrm>
          <a:prstGeom prst="rect">
            <a:avLst/>
          </a:prstGeom>
          <a:noFill/>
          <a:ln>
            <a:noFill/>
          </a:ln>
        </p:spPr>
        <p:txBody>
          <a:bodyPr anchorCtr="0" anchor="t" bIns="0" lIns="0" spcFirstLastPara="1" rIns="0" wrap="square" tIns="51800">
            <a:noAutofit/>
          </a:bodyPr>
          <a:lstStyle>
            <a:lvl1pPr lvl="0" algn="ctr">
              <a:lnSpc>
                <a:spcPct val="83000"/>
              </a:lnSpc>
              <a:spcBef>
                <a:spcPts val="1100"/>
              </a:spcBef>
              <a:spcAft>
                <a:spcPts val="0"/>
              </a:spcAft>
              <a:buSzPts val="2400"/>
              <a:buNone/>
              <a:defRPr/>
            </a:lvl1pPr>
            <a:lvl2pPr lvl="1" algn="ctr">
              <a:lnSpc>
                <a:spcPct val="83000"/>
              </a:lnSpc>
              <a:spcBef>
                <a:spcPts val="900"/>
              </a:spcBef>
              <a:spcAft>
                <a:spcPts val="0"/>
              </a:spcAft>
              <a:buSzPts val="1800"/>
              <a:buNone/>
              <a:defRPr/>
            </a:lvl2pPr>
            <a:lvl3pPr lvl="2" algn="ctr">
              <a:lnSpc>
                <a:spcPct val="83000"/>
              </a:lnSpc>
              <a:spcBef>
                <a:spcPts val="600"/>
              </a:spcBef>
              <a:spcAft>
                <a:spcPts val="0"/>
              </a:spcAft>
              <a:buSzPts val="1500"/>
              <a:buNone/>
              <a:defRPr/>
            </a:lvl3pPr>
            <a:lvl4pPr lvl="3" algn="ctr">
              <a:lnSpc>
                <a:spcPct val="83000"/>
              </a:lnSpc>
              <a:spcBef>
                <a:spcPts val="400"/>
              </a:spcBef>
              <a:spcAft>
                <a:spcPts val="0"/>
              </a:spcAft>
              <a:buSzPts val="1500"/>
              <a:buNone/>
              <a:defRPr/>
            </a:lvl4pPr>
            <a:lvl5pPr lvl="4" algn="ctr">
              <a:lnSpc>
                <a:spcPct val="83000"/>
              </a:lnSpc>
              <a:spcBef>
                <a:spcPts val="200"/>
              </a:spcBef>
              <a:spcAft>
                <a:spcPts val="0"/>
              </a:spcAft>
              <a:buSzPts val="1500"/>
              <a:buNone/>
              <a:defRPr/>
            </a:lvl5pPr>
            <a:lvl6pPr lvl="5" algn="ctr">
              <a:lnSpc>
                <a:spcPct val="83000"/>
              </a:lnSpc>
              <a:spcBef>
                <a:spcPts val="200"/>
              </a:spcBef>
              <a:spcAft>
                <a:spcPts val="0"/>
              </a:spcAft>
              <a:buSzPts val="1500"/>
              <a:buNone/>
              <a:defRPr/>
            </a:lvl6pPr>
            <a:lvl7pPr lvl="6" algn="ctr">
              <a:lnSpc>
                <a:spcPct val="83000"/>
              </a:lnSpc>
              <a:spcBef>
                <a:spcPts val="200"/>
              </a:spcBef>
              <a:spcAft>
                <a:spcPts val="0"/>
              </a:spcAft>
              <a:buSzPts val="1500"/>
              <a:buNone/>
              <a:defRPr/>
            </a:lvl7pPr>
            <a:lvl8pPr lvl="7" algn="ctr">
              <a:lnSpc>
                <a:spcPct val="83000"/>
              </a:lnSpc>
              <a:spcBef>
                <a:spcPts val="200"/>
              </a:spcBef>
              <a:spcAft>
                <a:spcPts val="0"/>
              </a:spcAft>
              <a:buSzPts val="1500"/>
              <a:buNone/>
              <a:defRPr/>
            </a:lvl8pPr>
            <a:lvl9pPr lvl="8" algn="ctr">
              <a:lnSpc>
                <a:spcPct val="83000"/>
              </a:lnSpc>
              <a:spcBef>
                <a:spcPts val="200"/>
              </a:spcBef>
              <a:spcAft>
                <a:spcPts val="0"/>
              </a:spcAft>
              <a:buSzPts val="1500"/>
              <a:buNone/>
              <a:defRPr/>
            </a:lvl9pPr>
          </a:lstStyle>
          <a:p/>
        </p:txBody>
      </p:sp>
      <p:sp>
        <p:nvSpPr>
          <p:cNvPr id="116" name="Google Shape;116;p25"/>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5"/>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27"/>
          <p:cNvSpPr txBox="1"/>
          <p:nvPr>
            <p:ph type="title"/>
          </p:nvPr>
        </p:nvSpPr>
        <p:spPr>
          <a:xfrm>
            <a:off x="457200" y="205978"/>
            <a:ext cx="8228409" cy="856059"/>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26" name="Google Shape;126;p27"/>
          <p:cNvSpPr txBox="1"/>
          <p:nvPr>
            <p:ph idx="1" type="body"/>
          </p:nvPr>
        </p:nvSpPr>
        <p:spPr>
          <a:xfrm>
            <a:off x="457200" y="1200150"/>
            <a:ext cx="8228409" cy="3393281"/>
          </a:xfrm>
          <a:prstGeom prst="rect">
            <a:avLst/>
          </a:prstGeom>
          <a:noFill/>
          <a:ln>
            <a:noFill/>
          </a:ln>
        </p:spPr>
        <p:txBody>
          <a:bodyPr anchorCtr="0" anchor="t" bIns="34275" lIns="68575" spcFirstLastPara="1" rIns="68575" wrap="square" tIns="34275">
            <a:noAutofit/>
          </a:bodyPr>
          <a:lstStyle>
            <a:lvl1pPr indent="-317500" lvl="0" marL="457200" algn="l">
              <a:lnSpc>
                <a:spcPct val="83000"/>
              </a:lnSpc>
              <a:spcBef>
                <a:spcPts val="1100"/>
              </a:spcBef>
              <a:spcAft>
                <a:spcPts val="0"/>
              </a:spcAft>
              <a:buSzPts val="1400"/>
              <a:buChar char="•"/>
              <a:defRPr/>
            </a:lvl1pPr>
            <a:lvl2pPr indent="-317500" lvl="1" marL="914400" algn="l">
              <a:lnSpc>
                <a:spcPct val="83000"/>
              </a:lnSpc>
              <a:spcBef>
                <a:spcPts val="900"/>
              </a:spcBef>
              <a:spcAft>
                <a:spcPts val="0"/>
              </a:spcAft>
              <a:buSzPts val="1400"/>
              <a:buChar char="–"/>
              <a:defRPr/>
            </a:lvl2pPr>
            <a:lvl3pPr indent="-317500" lvl="2" marL="1371600" algn="l">
              <a:lnSpc>
                <a:spcPct val="83000"/>
              </a:lnSpc>
              <a:spcBef>
                <a:spcPts val="600"/>
              </a:spcBef>
              <a:spcAft>
                <a:spcPts val="0"/>
              </a:spcAft>
              <a:buSzPts val="1400"/>
              <a:buChar char="•"/>
              <a:defRPr/>
            </a:lvl3pPr>
            <a:lvl4pPr indent="-317500" lvl="3" marL="1828800" algn="l">
              <a:lnSpc>
                <a:spcPct val="83000"/>
              </a:lnSpc>
              <a:spcBef>
                <a:spcPts val="400"/>
              </a:spcBef>
              <a:spcAft>
                <a:spcPts val="0"/>
              </a:spcAft>
              <a:buSzPts val="1400"/>
              <a:buChar char="–"/>
              <a:defRPr/>
            </a:lvl4pPr>
            <a:lvl5pPr indent="-317500" lvl="4" marL="2286000" algn="l">
              <a:lnSpc>
                <a:spcPct val="83000"/>
              </a:lnSpc>
              <a:spcBef>
                <a:spcPts val="200"/>
              </a:spcBef>
              <a:spcAft>
                <a:spcPts val="0"/>
              </a:spcAft>
              <a:buSzPts val="1400"/>
              <a:buChar char="»"/>
              <a:defRPr/>
            </a:lvl5pPr>
            <a:lvl6pPr indent="-228600" lvl="5" marL="2743200" algn="l">
              <a:lnSpc>
                <a:spcPct val="83000"/>
              </a:lnSpc>
              <a:spcBef>
                <a:spcPts val="200"/>
              </a:spcBef>
              <a:spcAft>
                <a:spcPts val="0"/>
              </a:spcAft>
              <a:buSzPts val="1100"/>
              <a:buNone/>
              <a:defRPr/>
            </a:lvl6pPr>
            <a:lvl7pPr indent="-228600" lvl="6" marL="3200400" algn="l">
              <a:lnSpc>
                <a:spcPct val="83000"/>
              </a:lnSpc>
              <a:spcBef>
                <a:spcPts val="200"/>
              </a:spcBef>
              <a:spcAft>
                <a:spcPts val="0"/>
              </a:spcAft>
              <a:buSzPts val="1100"/>
              <a:buNone/>
              <a:defRPr/>
            </a:lvl7pPr>
            <a:lvl8pPr indent="-228600" lvl="7" marL="3657600" algn="l">
              <a:lnSpc>
                <a:spcPct val="83000"/>
              </a:lnSpc>
              <a:spcBef>
                <a:spcPts val="200"/>
              </a:spcBef>
              <a:spcAft>
                <a:spcPts val="0"/>
              </a:spcAft>
              <a:buSzPts val="1100"/>
              <a:buNone/>
              <a:defRPr/>
            </a:lvl8pPr>
            <a:lvl9pPr indent="-228600" lvl="8" marL="4114800" algn="l">
              <a:lnSpc>
                <a:spcPct val="83000"/>
              </a:lnSpc>
              <a:spcBef>
                <a:spcPts val="200"/>
              </a:spcBef>
              <a:spcAft>
                <a:spcPts val="0"/>
              </a:spcAft>
              <a:buSzPts val="1100"/>
              <a:buNone/>
              <a:defRPr/>
            </a:lvl9pPr>
          </a:lstStyle>
          <a:p/>
        </p:txBody>
      </p:sp>
      <p:sp>
        <p:nvSpPr>
          <p:cNvPr id="127" name="Google Shape;127;p27"/>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7"/>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8"/>
          <p:cNvSpPr txBox="1"/>
          <p:nvPr>
            <p:ph type="title"/>
          </p:nvPr>
        </p:nvSpPr>
        <p:spPr>
          <a:xfrm rot="5400000">
            <a:off x="5463581" y="1371799"/>
            <a:ext cx="4387453" cy="2055813"/>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31" name="Google Shape;131;p28"/>
          <p:cNvSpPr txBox="1"/>
          <p:nvPr>
            <p:ph idx="1" type="body"/>
          </p:nvPr>
        </p:nvSpPr>
        <p:spPr>
          <a:xfrm rot="5400000">
            <a:off x="1273374" y="-610194"/>
            <a:ext cx="4387453" cy="6019800"/>
          </a:xfrm>
          <a:prstGeom prst="rect">
            <a:avLst/>
          </a:prstGeom>
          <a:noFill/>
          <a:ln>
            <a:noFill/>
          </a:ln>
        </p:spPr>
        <p:txBody>
          <a:bodyPr anchorCtr="0" anchor="t" bIns="34275" lIns="68575" spcFirstLastPara="1" rIns="68575" wrap="square" tIns="34275">
            <a:noAutofit/>
          </a:bodyPr>
          <a:lstStyle>
            <a:lvl1pPr indent="-317500" lvl="0" marL="457200" algn="l">
              <a:lnSpc>
                <a:spcPct val="83000"/>
              </a:lnSpc>
              <a:spcBef>
                <a:spcPts val="1100"/>
              </a:spcBef>
              <a:spcAft>
                <a:spcPts val="0"/>
              </a:spcAft>
              <a:buSzPts val="1400"/>
              <a:buChar char="•"/>
              <a:defRPr/>
            </a:lvl1pPr>
            <a:lvl2pPr indent="-317500" lvl="1" marL="914400" algn="l">
              <a:lnSpc>
                <a:spcPct val="83000"/>
              </a:lnSpc>
              <a:spcBef>
                <a:spcPts val="900"/>
              </a:spcBef>
              <a:spcAft>
                <a:spcPts val="0"/>
              </a:spcAft>
              <a:buSzPts val="1400"/>
              <a:buChar char="–"/>
              <a:defRPr/>
            </a:lvl2pPr>
            <a:lvl3pPr indent="-317500" lvl="2" marL="1371600" algn="l">
              <a:lnSpc>
                <a:spcPct val="83000"/>
              </a:lnSpc>
              <a:spcBef>
                <a:spcPts val="600"/>
              </a:spcBef>
              <a:spcAft>
                <a:spcPts val="0"/>
              </a:spcAft>
              <a:buSzPts val="1400"/>
              <a:buChar char="•"/>
              <a:defRPr/>
            </a:lvl3pPr>
            <a:lvl4pPr indent="-317500" lvl="3" marL="1828800" algn="l">
              <a:lnSpc>
                <a:spcPct val="83000"/>
              </a:lnSpc>
              <a:spcBef>
                <a:spcPts val="400"/>
              </a:spcBef>
              <a:spcAft>
                <a:spcPts val="0"/>
              </a:spcAft>
              <a:buSzPts val="1400"/>
              <a:buChar char="–"/>
              <a:defRPr/>
            </a:lvl4pPr>
            <a:lvl5pPr indent="-317500" lvl="4" marL="2286000" algn="l">
              <a:lnSpc>
                <a:spcPct val="83000"/>
              </a:lnSpc>
              <a:spcBef>
                <a:spcPts val="200"/>
              </a:spcBef>
              <a:spcAft>
                <a:spcPts val="0"/>
              </a:spcAft>
              <a:buSzPts val="1400"/>
              <a:buChar char="»"/>
              <a:defRPr/>
            </a:lvl5pPr>
            <a:lvl6pPr indent="-228600" lvl="5" marL="2743200" algn="l">
              <a:lnSpc>
                <a:spcPct val="83000"/>
              </a:lnSpc>
              <a:spcBef>
                <a:spcPts val="200"/>
              </a:spcBef>
              <a:spcAft>
                <a:spcPts val="0"/>
              </a:spcAft>
              <a:buSzPts val="1100"/>
              <a:buNone/>
              <a:defRPr/>
            </a:lvl6pPr>
            <a:lvl7pPr indent="-228600" lvl="6" marL="3200400" algn="l">
              <a:lnSpc>
                <a:spcPct val="83000"/>
              </a:lnSpc>
              <a:spcBef>
                <a:spcPts val="200"/>
              </a:spcBef>
              <a:spcAft>
                <a:spcPts val="0"/>
              </a:spcAft>
              <a:buSzPts val="1100"/>
              <a:buNone/>
              <a:defRPr/>
            </a:lvl7pPr>
            <a:lvl8pPr indent="-228600" lvl="7" marL="3657600" algn="l">
              <a:lnSpc>
                <a:spcPct val="83000"/>
              </a:lnSpc>
              <a:spcBef>
                <a:spcPts val="200"/>
              </a:spcBef>
              <a:spcAft>
                <a:spcPts val="0"/>
              </a:spcAft>
              <a:buSzPts val="1100"/>
              <a:buNone/>
              <a:defRPr/>
            </a:lvl8pPr>
            <a:lvl9pPr indent="-228600" lvl="8" marL="4114800" algn="l">
              <a:lnSpc>
                <a:spcPct val="83000"/>
              </a:lnSpc>
              <a:spcBef>
                <a:spcPts val="200"/>
              </a:spcBef>
              <a:spcAft>
                <a:spcPts val="0"/>
              </a:spcAft>
              <a:buSzPts val="1100"/>
              <a:buNone/>
              <a:defRPr/>
            </a:lvl9pPr>
          </a:lstStyle>
          <a:p/>
        </p:txBody>
      </p:sp>
      <p:sp>
        <p:nvSpPr>
          <p:cNvPr id="132" name="Google Shape;132;p28"/>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8"/>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29"/>
          <p:cNvSpPr txBox="1"/>
          <p:nvPr>
            <p:ph type="title"/>
          </p:nvPr>
        </p:nvSpPr>
        <p:spPr>
          <a:xfrm>
            <a:off x="457200" y="205978"/>
            <a:ext cx="8228409" cy="856059"/>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36" name="Google Shape;136;p29"/>
          <p:cNvSpPr txBox="1"/>
          <p:nvPr>
            <p:ph idx="1" type="body"/>
          </p:nvPr>
        </p:nvSpPr>
        <p:spPr>
          <a:xfrm rot="5400000">
            <a:off x="2874764" y="-1217414"/>
            <a:ext cx="3393281" cy="8228409"/>
          </a:xfrm>
          <a:prstGeom prst="rect">
            <a:avLst/>
          </a:prstGeom>
          <a:noFill/>
          <a:ln>
            <a:noFill/>
          </a:ln>
        </p:spPr>
        <p:txBody>
          <a:bodyPr anchorCtr="0" anchor="t" bIns="34275" lIns="68575" spcFirstLastPara="1" rIns="68575" wrap="square" tIns="34275">
            <a:noAutofit/>
          </a:bodyPr>
          <a:lstStyle>
            <a:lvl1pPr indent="-317500" lvl="0" marL="457200" algn="l">
              <a:lnSpc>
                <a:spcPct val="83000"/>
              </a:lnSpc>
              <a:spcBef>
                <a:spcPts val="1100"/>
              </a:spcBef>
              <a:spcAft>
                <a:spcPts val="0"/>
              </a:spcAft>
              <a:buSzPts val="1400"/>
              <a:buChar char="•"/>
              <a:defRPr/>
            </a:lvl1pPr>
            <a:lvl2pPr indent="-317500" lvl="1" marL="914400" algn="l">
              <a:lnSpc>
                <a:spcPct val="83000"/>
              </a:lnSpc>
              <a:spcBef>
                <a:spcPts val="900"/>
              </a:spcBef>
              <a:spcAft>
                <a:spcPts val="0"/>
              </a:spcAft>
              <a:buSzPts val="1400"/>
              <a:buChar char="–"/>
              <a:defRPr/>
            </a:lvl2pPr>
            <a:lvl3pPr indent="-317500" lvl="2" marL="1371600" algn="l">
              <a:lnSpc>
                <a:spcPct val="83000"/>
              </a:lnSpc>
              <a:spcBef>
                <a:spcPts val="600"/>
              </a:spcBef>
              <a:spcAft>
                <a:spcPts val="0"/>
              </a:spcAft>
              <a:buSzPts val="1400"/>
              <a:buChar char="•"/>
              <a:defRPr/>
            </a:lvl3pPr>
            <a:lvl4pPr indent="-317500" lvl="3" marL="1828800" algn="l">
              <a:lnSpc>
                <a:spcPct val="83000"/>
              </a:lnSpc>
              <a:spcBef>
                <a:spcPts val="400"/>
              </a:spcBef>
              <a:spcAft>
                <a:spcPts val="0"/>
              </a:spcAft>
              <a:buSzPts val="1400"/>
              <a:buChar char="–"/>
              <a:defRPr/>
            </a:lvl4pPr>
            <a:lvl5pPr indent="-317500" lvl="4" marL="2286000" algn="l">
              <a:lnSpc>
                <a:spcPct val="83000"/>
              </a:lnSpc>
              <a:spcBef>
                <a:spcPts val="200"/>
              </a:spcBef>
              <a:spcAft>
                <a:spcPts val="0"/>
              </a:spcAft>
              <a:buSzPts val="1400"/>
              <a:buChar char="»"/>
              <a:defRPr/>
            </a:lvl5pPr>
            <a:lvl6pPr indent="-228600" lvl="5" marL="2743200" algn="l">
              <a:lnSpc>
                <a:spcPct val="83000"/>
              </a:lnSpc>
              <a:spcBef>
                <a:spcPts val="200"/>
              </a:spcBef>
              <a:spcAft>
                <a:spcPts val="0"/>
              </a:spcAft>
              <a:buSzPts val="1100"/>
              <a:buNone/>
              <a:defRPr/>
            </a:lvl6pPr>
            <a:lvl7pPr indent="-228600" lvl="6" marL="3200400" algn="l">
              <a:lnSpc>
                <a:spcPct val="83000"/>
              </a:lnSpc>
              <a:spcBef>
                <a:spcPts val="200"/>
              </a:spcBef>
              <a:spcAft>
                <a:spcPts val="0"/>
              </a:spcAft>
              <a:buSzPts val="1100"/>
              <a:buNone/>
              <a:defRPr/>
            </a:lvl7pPr>
            <a:lvl8pPr indent="-228600" lvl="7" marL="3657600" algn="l">
              <a:lnSpc>
                <a:spcPct val="83000"/>
              </a:lnSpc>
              <a:spcBef>
                <a:spcPts val="200"/>
              </a:spcBef>
              <a:spcAft>
                <a:spcPts val="0"/>
              </a:spcAft>
              <a:buSzPts val="1100"/>
              <a:buNone/>
              <a:defRPr/>
            </a:lvl8pPr>
            <a:lvl9pPr indent="-228600" lvl="8" marL="4114800" algn="l">
              <a:lnSpc>
                <a:spcPct val="83000"/>
              </a:lnSpc>
              <a:spcBef>
                <a:spcPts val="200"/>
              </a:spcBef>
              <a:spcAft>
                <a:spcPts val="0"/>
              </a:spcAft>
              <a:buSzPts val="1100"/>
              <a:buNone/>
              <a:defRPr/>
            </a:lvl9pPr>
          </a:lstStyle>
          <a:p/>
        </p:txBody>
      </p:sp>
      <p:sp>
        <p:nvSpPr>
          <p:cNvPr id="137" name="Google Shape;137;p29"/>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9"/>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9" name="Shape 139"/>
        <p:cNvGrpSpPr/>
        <p:nvPr/>
      </p:nvGrpSpPr>
      <p:grpSpPr>
        <a:xfrm>
          <a:off x="0" y="0"/>
          <a:ext cx="0" cy="0"/>
          <a:chOff x="0" y="0"/>
          <a:chExt cx="0" cy="0"/>
        </a:xfrm>
      </p:grpSpPr>
      <p:sp>
        <p:nvSpPr>
          <p:cNvPr id="140" name="Google Shape;140;p30"/>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SzPts val="1100"/>
              <a:buNone/>
              <a:defRPr b="1" sz="1500"/>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41" name="Google Shape;141;p30"/>
          <p:cNvSpPr/>
          <p:nvPr>
            <p:ph idx="2" type="pic"/>
          </p:nvPr>
        </p:nvSpPr>
        <p:spPr>
          <a:xfrm>
            <a:off x="1792288" y="459581"/>
            <a:ext cx="5486400" cy="3086100"/>
          </a:xfrm>
          <a:prstGeom prst="rect">
            <a:avLst/>
          </a:prstGeom>
          <a:noFill/>
          <a:ln>
            <a:noFill/>
          </a:ln>
        </p:spPr>
      </p:sp>
      <p:sp>
        <p:nvSpPr>
          <p:cNvPr id="142" name="Google Shape;142;p30"/>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Autofit/>
          </a:bodyPr>
          <a:lstStyle>
            <a:lvl1pPr indent="-228600" lvl="0" marL="457200" algn="l">
              <a:lnSpc>
                <a:spcPct val="83000"/>
              </a:lnSpc>
              <a:spcBef>
                <a:spcPts val="1100"/>
              </a:spcBef>
              <a:spcAft>
                <a:spcPts val="0"/>
              </a:spcAft>
              <a:buSzPts val="1100"/>
              <a:buNone/>
              <a:defRPr sz="1100"/>
            </a:lvl1pPr>
            <a:lvl2pPr indent="-228600" lvl="1" marL="914400" algn="l">
              <a:lnSpc>
                <a:spcPct val="83000"/>
              </a:lnSpc>
              <a:spcBef>
                <a:spcPts val="900"/>
              </a:spcBef>
              <a:spcAft>
                <a:spcPts val="0"/>
              </a:spcAft>
              <a:buSzPts val="900"/>
              <a:buNone/>
              <a:defRPr sz="900"/>
            </a:lvl2pPr>
            <a:lvl3pPr indent="-228600" lvl="2" marL="1371600" algn="l">
              <a:lnSpc>
                <a:spcPct val="83000"/>
              </a:lnSpc>
              <a:spcBef>
                <a:spcPts val="600"/>
              </a:spcBef>
              <a:spcAft>
                <a:spcPts val="0"/>
              </a:spcAft>
              <a:buSzPts val="800"/>
              <a:buNone/>
              <a:defRPr sz="800"/>
            </a:lvl3pPr>
            <a:lvl4pPr indent="-228600" lvl="3" marL="1828800" algn="l">
              <a:lnSpc>
                <a:spcPct val="83000"/>
              </a:lnSpc>
              <a:spcBef>
                <a:spcPts val="400"/>
              </a:spcBef>
              <a:spcAft>
                <a:spcPts val="0"/>
              </a:spcAft>
              <a:buSzPts val="700"/>
              <a:buNone/>
              <a:defRPr sz="700"/>
            </a:lvl4pPr>
            <a:lvl5pPr indent="-228600" lvl="4" marL="2286000" algn="l">
              <a:lnSpc>
                <a:spcPct val="83000"/>
              </a:lnSpc>
              <a:spcBef>
                <a:spcPts val="200"/>
              </a:spcBef>
              <a:spcAft>
                <a:spcPts val="0"/>
              </a:spcAft>
              <a:buSzPts val="700"/>
              <a:buNone/>
              <a:defRPr sz="700"/>
            </a:lvl5pPr>
            <a:lvl6pPr indent="-228600" lvl="5" marL="2743200" algn="l">
              <a:lnSpc>
                <a:spcPct val="83000"/>
              </a:lnSpc>
              <a:spcBef>
                <a:spcPts val="200"/>
              </a:spcBef>
              <a:spcAft>
                <a:spcPts val="0"/>
              </a:spcAft>
              <a:buSzPts val="700"/>
              <a:buNone/>
              <a:defRPr sz="700"/>
            </a:lvl6pPr>
            <a:lvl7pPr indent="-228600" lvl="6" marL="3200400" algn="l">
              <a:lnSpc>
                <a:spcPct val="83000"/>
              </a:lnSpc>
              <a:spcBef>
                <a:spcPts val="200"/>
              </a:spcBef>
              <a:spcAft>
                <a:spcPts val="0"/>
              </a:spcAft>
              <a:buSzPts val="700"/>
              <a:buNone/>
              <a:defRPr sz="700"/>
            </a:lvl7pPr>
            <a:lvl8pPr indent="-228600" lvl="7" marL="3657600" algn="l">
              <a:lnSpc>
                <a:spcPct val="83000"/>
              </a:lnSpc>
              <a:spcBef>
                <a:spcPts val="200"/>
              </a:spcBef>
              <a:spcAft>
                <a:spcPts val="0"/>
              </a:spcAft>
              <a:buSzPts val="700"/>
              <a:buNone/>
              <a:defRPr sz="700"/>
            </a:lvl8pPr>
            <a:lvl9pPr indent="-228600" lvl="8" marL="4114800" algn="l">
              <a:lnSpc>
                <a:spcPct val="83000"/>
              </a:lnSpc>
              <a:spcBef>
                <a:spcPts val="200"/>
              </a:spcBef>
              <a:spcAft>
                <a:spcPts val="0"/>
              </a:spcAft>
              <a:buSzPts val="700"/>
              <a:buNone/>
              <a:defRPr sz="700"/>
            </a:lvl9pPr>
          </a:lstStyle>
          <a:p/>
        </p:txBody>
      </p:sp>
      <p:sp>
        <p:nvSpPr>
          <p:cNvPr id="143" name="Google Shape;143;p30"/>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30"/>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5" name="Shape 145"/>
        <p:cNvGrpSpPr/>
        <p:nvPr/>
      </p:nvGrpSpPr>
      <p:grpSpPr>
        <a:xfrm>
          <a:off x="0" y="0"/>
          <a:ext cx="0" cy="0"/>
          <a:chOff x="0" y="0"/>
          <a:chExt cx="0" cy="0"/>
        </a:xfrm>
      </p:grpSpPr>
      <p:sp>
        <p:nvSpPr>
          <p:cNvPr id="146" name="Google Shape;146;p31"/>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SzPts val="1100"/>
              <a:buNone/>
              <a:defRPr b="1" sz="1500"/>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47" name="Google Shape;147;p31"/>
          <p:cNvSpPr txBox="1"/>
          <p:nvPr>
            <p:ph idx="1" type="body"/>
          </p:nvPr>
        </p:nvSpPr>
        <p:spPr>
          <a:xfrm>
            <a:off x="3575050" y="204788"/>
            <a:ext cx="5111750" cy="4389835"/>
          </a:xfrm>
          <a:prstGeom prst="rect">
            <a:avLst/>
          </a:prstGeom>
          <a:noFill/>
          <a:ln>
            <a:noFill/>
          </a:ln>
        </p:spPr>
        <p:txBody>
          <a:bodyPr anchorCtr="0" anchor="t" bIns="34275" lIns="68575" spcFirstLastPara="1" rIns="68575" wrap="square" tIns="34275">
            <a:noAutofit/>
          </a:bodyPr>
          <a:lstStyle>
            <a:lvl1pPr indent="-381000" lvl="0" marL="457200" algn="l">
              <a:lnSpc>
                <a:spcPct val="83000"/>
              </a:lnSpc>
              <a:spcBef>
                <a:spcPts val="1100"/>
              </a:spcBef>
              <a:spcAft>
                <a:spcPts val="0"/>
              </a:spcAft>
              <a:buSzPts val="2400"/>
              <a:buChar char="•"/>
              <a:defRPr sz="2400"/>
            </a:lvl1pPr>
            <a:lvl2pPr indent="-361950" lvl="1" marL="914400" algn="l">
              <a:lnSpc>
                <a:spcPct val="83000"/>
              </a:lnSpc>
              <a:spcBef>
                <a:spcPts val="900"/>
              </a:spcBef>
              <a:spcAft>
                <a:spcPts val="0"/>
              </a:spcAft>
              <a:buSzPts val="2100"/>
              <a:buChar char="–"/>
              <a:defRPr sz="2100"/>
            </a:lvl2pPr>
            <a:lvl3pPr indent="-342900" lvl="2" marL="1371600" algn="l">
              <a:lnSpc>
                <a:spcPct val="83000"/>
              </a:lnSpc>
              <a:spcBef>
                <a:spcPts val="600"/>
              </a:spcBef>
              <a:spcAft>
                <a:spcPts val="0"/>
              </a:spcAft>
              <a:buSzPts val="1800"/>
              <a:buChar char="•"/>
              <a:defRPr sz="1800"/>
            </a:lvl3pPr>
            <a:lvl4pPr indent="-323850" lvl="3" marL="1828800" algn="l">
              <a:lnSpc>
                <a:spcPct val="83000"/>
              </a:lnSpc>
              <a:spcBef>
                <a:spcPts val="400"/>
              </a:spcBef>
              <a:spcAft>
                <a:spcPts val="0"/>
              </a:spcAft>
              <a:buSzPts val="1500"/>
              <a:buChar char="–"/>
              <a:defRPr sz="1500"/>
            </a:lvl4pPr>
            <a:lvl5pPr indent="-323850" lvl="4" marL="2286000" algn="l">
              <a:lnSpc>
                <a:spcPct val="83000"/>
              </a:lnSpc>
              <a:spcBef>
                <a:spcPts val="200"/>
              </a:spcBef>
              <a:spcAft>
                <a:spcPts val="0"/>
              </a:spcAft>
              <a:buSzPts val="1500"/>
              <a:buChar char="»"/>
              <a:defRPr sz="1500"/>
            </a:lvl5pPr>
            <a:lvl6pPr indent="-228600" lvl="5" marL="2743200" algn="l">
              <a:lnSpc>
                <a:spcPct val="83000"/>
              </a:lnSpc>
              <a:spcBef>
                <a:spcPts val="200"/>
              </a:spcBef>
              <a:spcAft>
                <a:spcPts val="0"/>
              </a:spcAft>
              <a:buSzPts val="1100"/>
              <a:buNone/>
              <a:defRPr sz="1500"/>
            </a:lvl6pPr>
            <a:lvl7pPr indent="-228600" lvl="6" marL="3200400" algn="l">
              <a:lnSpc>
                <a:spcPct val="83000"/>
              </a:lnSpc>
              <a:spcBef>
                <a:spcPts val="200"/>
              </a:spcBef>
              <a:spcAft>
                <a:spcPts val="0"/>
              </a:spcAft>
              <a:buSzPts val="1100"/>
              <a:buNone/>
              <a:defRPr sz="1500"/>
            </a:lvl7pPr>
            <a:lvl8pPr indent="-228600" lvl="7" marL="3657600" algn="l">
              <a:lnSpc>
                <a:spcPct val="83000"/>
              </a:lnSpc>
              <a:spcBef>
                <a:spcPts val="200"/>
              </a:spcBef>
              <a:spcAft>
                <a:spcPts val="0"/>
              </a:spcAft>
              <a:buSzPts val="1100"/>
              <a:buNone/>
              <a:defRPr sz="1500"/>
            </a:lvl8pPr>
            <a:lvl9pPr indent="-228600" lvl="8" marL="4114800" algn="l">
              <a:lnSpc>
                <a:spcPct val="83000"/>
              </a:lnSpc>
              <a:spcBef>
                <a:spcPts val="200"/>
              </a:spcBef>
              <a:spcAft>
                <a:spcPts val="0"/>
              </a:spcAft>
              <a:buSzPts val="1100"/>
              <a:buNone/>
              <a:defRPr sz="1500"/>
            </a:lvl9pPr>
          </a:lstStyle>
          <a:p/>
        </p:txBody>
      </p:sp>
      <p:sp>
        <p:nvSpPr>
          <p:cNvPr id="148" name="Google Shape;148;p31"/>
          <p:cNvSpPr txBox="1"/>
          <p:nvPr>
            <p:ph idx="2" type="body"/>
          </p:nvPr>
        </p:nvSpPr>
        <p:spPr>
          <a:xfrm>
            <a:off x="457201" y="1076326"/>
            <a:ext cx="3008313" cy="3518297"/>
          </a:xfrm>
          <a:prstGeom prst="rect">
            <a:avLst/>
          </a:prstGeom>
          <a:noFill/>
          <a:ln>
            <a:noFill/>
          </a:ln>
        </p:spPr>
        <p:txBody>
          <a:bodyPr anchorCtr="0" anchor="t" bIns="34275" lIns="68575" spcFirstLastPara="1" rIns="68575" wrap="square" tIns="34275">
            <a:noAutofit/>
          </a:bodyPr>
          <a:lstStyle>
            <a:lvl1pPr indent="-228600" lvl="0" marL="457200" algn="l">
              <a:lnSpc>
                <a:spcPct val="83000"/>
              </a:lnSpc>
              <a:spcBef>
                <a:spcPts val="1100"/>
              </a:spcBef>
              <a:spcAft>
                <a:spcPts val="0"/>
              </a:spcAft>
              <a:buSzPts val="1100"/>
              <a:buNone/>
              <a:defRPr sz="1100"/>
            </a:lvl1pPr>
            <a:lvl2pPr indent="-228600" lvl="1" marL="914400" algn="l">
              <a:lnSpc>
                <a:spcPct val="83000"/>
              </a:lnSpc>
              <a:spcBef>
                <a:spcPts val="900"/>
              </a:spcBef>
              <a:spcAft>
                <a:spcPts val="0"/>
              </a:spcAft>
              <a:buSzPts val="900"/>
              <a:buNone/>
              <a:defRPr sz="900"/>
            </a:lvl2pPr>
            <a:lvl3pPr indent="-228600" lvl="2" marL="1371600" algn="l">
              <a:lnSpc>
                <a:spcPct val="83000"/>
              </a:lnSpc>
              <a:spcBef>
                <a:spcPts val="600"/>
              </a:spcBef>
              <a:spcAft>
                <a:spcPts val="0"/>
              </a:spcAft>
              <a:buSzPts val="800"/>
              <a:buNone/>
              <a:defRPr sz="800"/>
            </a:lvl3pPr>
            <a:lvl4pPr indent="-228600" lvl="3" marL="1828800" algn="l">
              <a:lnSpc>
                <a:spcPct val="83000"/>
              </a:lnSpc>
              <a:spcBef>
                <a:spcPts val="400"/>
              </a:spcBef>
              <a:spcAft>
                <a:spcPts val="0"/>
              </a:spcAft>
              <a:buSzPts val="700"/>
              <a:buNone/>
              <a:defRPr sz="700"/>
            </a:lvl4pPr>
            <a:lvl5pPr indent="-228600" lvl="4" marL="2286000" algn="l">
              <a:lnSpc>
                <a:spcPct val="83000"/>
              </a:lnSpc>
              <a:spcBef>
                <a:spcPts val="200"/>
              </a:spcBef>
              <a:spcAft>
                <a:spcPts val="0"/>
              </a:spcAft>
              <a:buSzPts val="700"/>
              <a:buNone/>
              <a:defRPr sz="700"/>
            </a:lvl5pPr>
            <a:lvl6pPr indent="-228600" lvl="5" marL="2743200" algn="l">
              <a:lnSpc>
                <a:spcPct val="83000"/>
              </a:lnSpc>
              <a:spcBef>
                <a:spcPts val="200"/>
              </a:spcBef>
              <a:spcAft>
                <a:spcPts val="0"/>
              </a:spcAft>
              <a:buSzPts val="700"/>
              <a:buNone/>
              <a:defRPr sz="700"/>
            </a:lvl6pPr>
            <a:lvl7pPr indent="-228600" lvl="6" marL="3200400" algn="l">
              <a:lnSpc>
                <a:spcPct val="83000"/>
              </a:lnSpc>
              <a:spcBef>
                <a:spcPts val="200"/>
              </a:spcBef>
              <a:spcAft>
                <a:spcPts val="0"/>
              </a:spcAft>
              <a:buSzPts val="700"/>
              <a:buNone/>
              <a:defRPr sz="700"/>
            </a:lvl7pPr>
            <a:lvl8pPr indent="-228600" lvl="7" marL="3657600" algn="l">
              <a:lnSpc>
                <a:spcPct val="83000"/>
              </a:lnSpc>
              <a:spcBef>
                <a:spcPts val="200"/>
              </a:spcBef>
              <a:spcAft>
                <a:spcPts val="0"/>
              </a:spcAft>
              <a:buSzPts val="700"/>
              <a:buNone/>
              <a:defRPr sz="700"/>
            </a:lvl8pPr>
            <a:lvl9pPr indent="-228600" lvl="8" marL="4114800" algn="l">
              <a:lnSpc>
                <a:spcPct val="83000"/>
              </a:lnSpc>
              <a:spcBef>
                <a:spcPts val="200"/>
              </a:spcBef>
              <a:spcAft>
                <a:spcPts val="0"/>
              </a:spcAft>
              <a:buSzPts val="700"/>
              <a:buNone/>
              <a:defRPr sz="700"/>
            </a:lvl9pPr>
          </a:lstStyle>
          <a:p/>
        </p:txBody>
      </p:sp>
      <p:sp>
        <p:nvSpPr>
          <p:cNvPr id="149" name="Google Shape;149;p31"/>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31"/>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32"/>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32"/>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33"/>
          <p:cNvSpPr txBox="1"/>
          <p:nvPr>
            <p:ph type="title"/>
          </p:nvPr>
        </p:nvSpPr>
        <p:spPr>
          <a:xfrm>
            <a:off x="457200" y="205978"/>
            <a:ext cx="8228409" cy="856059"/>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56" name="Google Shape;156;p33"/>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33"/>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8" name="Shape 158"/>
        <p:cNvGrpSpPr/>
        <p:nvPr/>
      </p:nvGrpSpPr>
      <p:grpSpPr>
        <a:xfrm>
          <a:off x="0" y="0"/>
          <a:ext cx="0" cy="0"/>
          <a:chOff x="0" y="0"/>
          <a:chExt cx="0" cy="0"/>
        </a:xfrm>
      </p:grpSpPr>
      <p:sp>
        <p:nvSpPr>
          <p:cNvPr id="159" name="Google Shape;159;p34"/>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60" name="Google Shape;160;p34"/>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Autofit/>
          </a:bodyPr>
          <a:lstStyle>
            <a:lvl1pPr indent="-228600" lvl="0" marL="457200" algn="l">
              <a:lnSpc>
                <a:spcPct val="83000"/>
              </a:lnSpc>
              <a:spcBef>
                <a:spcPts val="1100"/>
              </a:spcBef>
              <a:spcAft>
                <a:spcPts val="0"/>
              </a:spcAft>
              <a:buSzPts val="1800"/>
              <a:buNone/>
              <a:defRPr b="1" sz="1800"/>
            </a:lvl1pPr>
            <a:lvl2pPr indent="-228600" lvl="1" marL="914400" algn="l">
              <a:lnSpc>
                <a:spcPct val="83000"/>
              </a:lnSpc>
              <a:spcBef>
                <a:spcPts val="900"/>
              </a:spcBef>
              <a:spcAft>
                <a:spcPts val="0"/>
              </a:spcAft>
              <a:buSzPts val="1500"/>
              <a:buNone/>
              <a:defRPr b="1" sz="1500"/>
            </a:lvl2pPr>
            <a:lvl3pPr indent="-228600" lvl="2" marL="1371600" algn="l">
              <a:lnSpc>
                <a:spcPct val="83000"/>
              </a:lnSpc>
              <a:spcBef>
                <a:spcPts val="600"/>
              </a:spcBef>
              <a:spcAft>
                <a:spcPts val="0"/>
              </a:spcAft>
              <a:buSzPts val="1400"/>
              <a:buNone/>
              <a:defRPr b="1" sz="1400"/>
            </a:lvl3pPr>
            <a:lvl4pPr indent="-228600" lvl="3" marL="1828800" algn="l">
              <a:lnSpc>
                <a:spcPct val="83000"/>
              </a:lnSpc>
              <a:spcBef>
                <a:spcPts val="400"/>
              </a:spcBef>
              <a:spcAft>
                <a:spcPts val="0"/>
              </a:spcAft>
              <a:buSzPts val="1200"/>
              <a:buNone/>
              <a:defRPr b="1" sz="1200"/>
            </a:lvl4pPr>
            <a:lvl5pPr indent="-228600" lvl="4" marL="2286000" algn="l">
              <a:lnSpc>
                <a:spcPct val="83000"/>
              </a:lnSpc>
              <a:spcBef>
                <a:spcPts val="200"/>
              </a:spcBef>
              <a:spcAft>
                <a:spcPts val="0"/>
              </a:spcAft>
              <a:buSzPts val="1200"/>
              <a:buNone/>
              <a:defRPr b="1" sz="1200"/>
            </a:lvl5pPr>
            <a:lvl6pPr indent="-228600" lvl="5" marL="2743200" algn="l">
              <a:lnSpc>
                <a:spcPct val="83000"/>
              </a:lnSpc>
              <a:spcBef>
                <a:spcPts val="200"/>
              </a:spcBef>
              <a:spcAft>
                <a:spcPts val="0"/>
              </a:spcAft>
              <a:buSzPts val="1200"/>
              <a:buNone/>
              <a:defRPr b="1" sz="1200"/>
            </a:lvl6pPr>
            <a:lvl7pPr indent="-228600" lvl="6" marL="3200400" algn="l">
              <a:lnSpc>
                <a:spcPct val="83000"/>
              </a:lnSpc>
              <a:spcBef>
                <a:spcPts val="200"/>
              </a:spcBef>
              <a:spcAft>
                <a:spcPts val="0"/>
              </a:spcAft>
              <a:buSzPts val="1200"/>
              <a:buNone/>
              <a:defRPr b="1" sz="1200"/>
            </a:lvl7pPr>
            <a:lvl8pPr indent="-228600" lvl="7" marL="3657600" algn="l">
              <a:lnSpc>
                <a:spcPct val="83000"/>
              </a:lnSpc>
              <a:spcBef>
                <a:spcPts val="200"/>
              </a:spcBef>
              <a:spcAft>
                <a:spcPts val="0"/>
              </a:spcAft>
              <a:buSzPts val="1200"/>
              <a:buNone/>
              <a:defRPr b="1" sz="1200"/>
            </a:lvl8pPr>
            <a:lvl9pPr indent="-228600" lvl="8" marL="4114800" algn="l">
              <a:lnSpc>
                <a:spcPct val="83000"/>
              </a:lnSpc>
              <a:spcBef>
                <a:spcPts val="200"/>
              </a:spcBef>
              <a:spcAft>
                <a:spcPts val="0"/>
              </a:spcAft>
              <a:buSzPts val="1200"/>
              <a:buNone/>
              <a:defRPr b="1" sz="1200"/>
            </a:lvl9pPr>
          </a:lstStyle>
          <a:p/>
        </p:txBody>
      </p:sp>
      <p:sp>
        <p:nvSpPr>
          <p:cNvPr id="161" name="Google Shape;161;p34"/>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Autofit/>
          </a:bodyPr>
          <a:lstStyle>
            <a:lvl1pPr indent="-342900" lvl="0" marL="457200" algn="l">
              <a:lnSpc>
                <a:spcPct val="83000"/>
              </a:lnSpc>
              <a:spcBef>
                <a:spcPts val="1100"/>
              </a:spcBef>
              <a:spcAft>
                <a:spcPts val="0"/>
              </a:spcAft>
              <a:buSzPts val="1800"/>
              <a:buChar char="•"/>
              <a:defRPr sz="1800"/>
            </a:lvl1pPr>
            <a:lvl2pPr indent="-323850" lvl="1" marL="914400" algn="l">
              <a:lnSpc>
                <a:spcPct val="83000"/>
              </a:lnSpc>
              <a:spcBef>
                <a:spcPts val="900"/>
              </a:spcBef>
              <a:spcAft>
                <a:spcPts val="0"/>
              </a:spcAft>
              <a:buSzPts val="1500"/>
              <a:buChar char="–"/>
              <a:defRPr sz="1500"/>
            </a:lvl2pPr>
            <a:lvl3pPr indent="-317500" lvl="2" marL="1371600" algn="l">
              <a:lnSpc>
                <a:spcPct val="83000"/>
              </a:lnSpc>
              <a:spcBef>
                <a:spcPts val="600"/>
              </a:spcBef>
              <a:spcAft>
                <a:spcPts val="0"/>
              </a:spcAft>
              <a:buSzPts val="1400"/>
              <a:buChar char="•"/>
              <a:defRPr sz="1400"/>
            </a:lvl3pPr>
            <a:lvl4pPr indent="-304800" lvl="3" marL="1828800" algn="l">
              <a:lnSpc>
                <a:spcPct val="83000"/>
              </a:lnSpc>
              <a:spcBef>
                <a:spcPts val="400"/>
              </a:spcBef>
              <a:spcAft>
                <a:spcPts val="0"/>
              </a:spcAft>
              <a:buSzPts val="1200"/>
              <a:buChar char="–"/>
              <a:defRPr sz="1200"/>
            </a:lvl4pPr>
            <a:lvl5pPr indent="-304800" lvl="4" marL="2286000" algn="l">
              <a:lnSpc>
                <a:spcPct val="83000"/>
              </a:lnSpc>
              <a:spcBef>
                <a:spcPts val="200"/>
              </a:spcBef>
              <a:spcAft>
                <a:spcPts val="0"/>
              </a:spcAft>
              <a:buSzPts val="1200"/>
              <a:buChar char="»"/>
              <a:defRPr sz="1200"/>
            </a:lvl5pPr>
            <a:lvl6pPr indent="-228600" lvl="5" marL="2743200" algn="l">
              <a:lnSpc>
                <a:spcPct val="83000"/>
              </a:lnSpc>
              <a:spcBef>
                <a:spcPts val="200"/>
              </a:spcBef>
              <a:spcAft>
                <a:spcPts val="0"/>
              </a:spcAft>
              <a:buSzPts val="1100"/>
              <a:buNone/>
              <a:defRPr sz="1200"/>
            </a:lvl6pPr>
            <a:lvl7pPr indent="-228600" lvl="6" marL="3200400" algn="l">
              <a:lnSpc>
                <a:spcPct val="83000"/>
              </a:lnSpc>
              <a:spcBef>
                <a:spcPts val="200"/>
              </a:spcBef>
              <a:spcAft>
                <a:spcPts val="0"/>
              </a:spcAft>
              <a:buSzPts val="1100"/>
              <a:buNone/>
              <a:defRPr sz="1200"/>
            </a:lvl7pPr>
            <a:lvl8pPr indent="-228600" lvl="7" marL="3657600" algn="l">
              <a:lnSpc>
                <a:spcPct val="83000"/>
              </a:lnSpc>
              <a:spcBef>
                <a:spcPts val="200"/>
              </a:spcBef>
              <a:spcAft>
                <a:spcPts val="0"/>
              </a:spcAft>
              <a:buSzPts val="1100"/>
              <a:buNone/>
              <a:defRPr sz="1200"/>
            </a:lvl8pPr>
            <a:lvl9pPr indent="-228600" lvl="8" marL="4114800" algn="l">
              <a:lnSpc>
                <a:spcPct val="83000"/>
              </a:lnSpc>
              <a:spcBef>
                <a:spcPts val="200"/>
              </a:spcBef>
              <a:spcAft>
                <a:spcPts val="0"/>
              </a:spcAft>
              <a:buSzPts val="1100"/>
              <a:buNone/>
              <a:defRPr sz="1200"/>
            </a:lvl9pPr>
          </a:lstStyle>
          <a:p/>
        </p:txBody>
      </p:sp>
      <p:sp>
        <p:nvSpPr>
          <p:cNvPr id="162" name="Google Shape;162;p34"/>
          <p:cNvSpPr txBox="1"/>
          <p:nvPr>
            <p:ph idx="3" type="body"/>
          </p:nvPr>
        </p:nvSpPr>
        <p:spPr>
          <a:xfrm>
            <a:off x="4645026" y="1151335"/>
            <a:ext cx="4041775" cy="479822"/>
          </a:xfrm>
          <a:prstGeom prst="rect">
            <a:avLst/>
          </a:prstGeom>
          <a:noFill/>
          <a:ln>
            <a:noFill/>
          </a:ln>
        </p:spPr>
        <p:txBody>
          <a:bodyPr anchorCtr="0" anchor="b" bIns="34275" lIns="68575" spcFirstLastPara="1" rIns="68575" wrap="square" tIns="34275">
            <a:noAutofit/>
          </a:bodyPr>
          <a:lstStyle>
            <a:lvl1pPr indent="-228600" lvl="0" marL="457200" algn="l">
              <a:lnSpc>
                <a:spcPct val="83000"/>
              </a:lnSpc>
              <a:spcBef>
                <a:spcPts val="1100"/>
              </a:spcBef>
              <a:spcAft>
                <a:spcPts val="0"/>
              </a:spcAft>
              <a:buSzPts val="1800"/>
              <a:buNone/>
              <a:defRPr b="1" sz="1800"/>
            </a:lvl1pPr>
            <a:lvl2pPr indent="-228600" lvl="1" marL="914400" algn="l">
              <a:lnSpc>
                <a:spcPct val="83000"/>
              </a:lnSpc>
              <a:spcBef>
                <a:spcPts val="900"/>
              </a:spcBef>
              <a:spcAft>
                <a:spcPts val="0"/>
              </a:spcAft>
              <a:buSzPts val="1500"/>
              <a:buNone/>
              <a:defRPr b="1" sz="1500"/>
            </a:lvl2pPr>
            <a:lvl3pPr indent="-228600" lvl="2" marL="1371600" algn="l">
              <a:lnSpc>
                <a:spcPct val="83000"/>
              </a:lnSpc>
              <a:spcBef>
                <a:spcPts val="600"/>
              </a:spcBef>
              <a:spcAft>
                <a:spcPts val="0"/>
              </a:spcAft>
              <a:buSzPts val="1400"/>
              <a:buNone/>
              <a:defRPr b="1" sz="1400"/>
            </a:lvl3pPr>
            <a:lvl4pPr indent="-228600" lvl="3" marL="1828800" algn="l">
              <a:lnSpc>
                <a:spcPct val="83000"/>
              </a:lnSpc>
              <a:spcBef>
                <a:spcPts val="400"/>
              </a:spcBef>
              <a:spcAft>
                <a:spcPts val="0"/>
              </a:spcAft>
              <a:buSzPts val="1200"/>
              <a:buNone/>
              <a:defRPr b="1" sz="1200"/>
            </a:lvl4pPr>
            <a:lvl5pPr indent="-228600" lvl="4" marL="2286000" algn="l">
              <a:lnSpc>
                <a:spcPct val="83000"/>
              </a:lnSpc>
              <a:spcBef>
                <a:spcPts val="200"/>
              </a:spcBef>
              <a:spcAft>
                <a:spcPts val="0"/>
              </a:spcAft>
              <a:buSzPts val="1200"/>
              <a:buNone/>
              <a:defRPr b="1" sz="1200"/>
            </a:lvl5pPr>
            <a:lvl6pPr indent="-228600" lvl="5" marL="2743200" algn="l">
              <a:lnSpc>
                <a:spcPct val="83000"/>
              </a:lnSpc>
              <a:spcBef>
                <a:spcPts val="200"/>
              </a:spcBef>
              <a:spcAft>
                <a:spcPts val="0"/>
              </a:spcAft>
              <a:buSzPts val="1200"/>
              <a:buNone/>
              <a:defRPr b="1" sz="1200"/>
            </a:lvl6pPr>
            <a:lvl7pPr indent="-228600" lvl="6" marL="3200400" algn="l">
              <a:lnSpc>
                <a:spcPct val="83000"/>
              </a:lnSpc>
              <a:spcBef>
                <a:spcPts val="200"/>
              </a:spcBef>
              <a:spcAft>
                <a:spcPts val="0"/>
              </a:spcAft>
              <a:buSzPts val="1200"/>
              <a:buNone/>
              <a:defRPr b="1" sz="1200"/>
            </a:lvl7pPr>
            <a:lvl8pPr indent="-228600" lvl="7" marL="3657600" algn="l">
              <a:lnSpc>
                <a:spcPct val="83000"/>
              </a:lnSpc>
              <a:spcBef>
                <a:spcPts val="200"/>
              </a:spcBef>
              <a:spcAft>
                <a:spcPts val="0"/>
              </a:spcAft>
              <a:buSzPts val="1200"/>
              <a:buNone/>
              <a:defRPr b="1" sz="1200"/>
            </a:lvl8pPr>
            <a:lvl9pPr indent="-228600" lvl="8" marL="4114800" algn="l">
              <a:lnSpc>
                <a:spcPct val="83000"/>
              </a:lnSpc>
              <a:spcBef>
                <a:spcPts val="200"/>
              </a:spcBef>
              <a:spcAft>
                <a:spcPts val="0"/>
              </a:spcAft>
              <a:buSzPts val="1200"/>
              <a:buNone/>
              <a:defRPr b="1" sz="1200"/>
            </a:lvl9pPr>
          </a:lstStyle>
          <a:p/>
        </p:txBody>
      </p:sp>
      <p:sp>
        <p:nvSpPr>
          <p:cNvPr id="163" name="Google Shape;163;p34"/>
          <p:cNvSpPr txBox="1"/>
          <p:nvPr>
            <p:ph idx="4" type="body"/>
          </p:nvPr>
        </p:nvSpPr>
        <p:spPr>
          <a:xfrm>
            <a:off x="4645026" y="1631156"/>
            <a:ext cx="4041775" cy="2963466"/>
          </a:xfrm>
          <a:prstGeom prst="rect">
            <a:avLst/>
          </a:prstGeom>
          <a:noFill/>
          <a:ln>
            <a:noFill/>
          </a:ln>
        </p:spPr>
        <p:txBody>
          <a:bodyPr anchorCtr="0" anchor="t" bIns="34275" lIns="68575" spcFirstLastPara="1" rIns="68575" wrap="square" tIns="34275">
            <a:noAutofit/>
          </a:bodyPr>
          <a:lstStyle>
            <a:lvl1pPr indent="-342900" lvl="0" marL="457200" algn="l">
              <a:lnSpc>
                <a:spcPct val="83000"/>
              </a:lnSpc>
              <a:spcBef>
                <a:spcPts val="1100"/>
              </a:spcBef>
              <a:spcAft>
                <a:spcPts val="0"/>
              </a:spcAft>
              <a:buSzPts val="1800"/>
              <a:buChar char="•"/>
              <a:defRPr sz="1800"/>
            </a:lvl1pPr>
            <a:lvl2pPr indent="-323850" lvl="1" marL="914400" algn="l">
              <a:lnSpc>
                <a:spcPct val="83000"/>
              </a:lnSpc>
              <a:spcBef>
                <a:spcPts val="900"/>
              </a:spcBef>
              <a:spcAft>
                <a:spcPts val="0"/>
              </a:spcAft>
              <a:buSzPts val="1500"/>
              <a:buChar char="–"/>
              <a:defRPr sz="1500"/>
            </a:lvl2pPr>
            <a:lvl3pPr indent="-317500" lvl="2" marL="1371600" algn="l">
              <a:lnSpc>
                <a:spcPct val="83000"/>
              </a:lnSpc>
              <a:spcBef>
                <a:spcPts val="600"/>
              </a:spcBef>
              <a:spcAft>
                <a:spcPts val="0"/>
              </a:spcAft>
              <a:buSzPts val="1400"/>
              <a:buChar char="•"/>
              <a:defRPr sz="1400"/>
            </a:lvl3pPr>
            <a:lvl4pPr indent="-304800" lvl="3" marL="1828800" algn="l">
              <a:lnSpc>
                <a:spcPct val="83000"/>
              </a:lnSpc>
              <a:spcBef>
                <a:spcPts val="400"/>
              </a:spcBef>
              <a:spcAft>
                <a:spcPts val="0"/>
              </a:spcAft>
              <a:buSzPts val="1200"/>
              <a:buChar char="–"/>
              <a:defRPr sz="1200"/>
            </a:lvl4pPr>
            <a:lvl5pPr indent="-304800" lvl="4" marL="2286000" algn="l">
              <a:lnSpc>
                <a:spcPct val="83000"/>
              </a:lnSpc>
              <a:spcBef>
                <a:spcPts val="200"/>
              </a:spcBef>
              <a:spcAft>
                <a:spcPts val="0"/>
              </a:spcAft>
              <a:buSzPts val="1200"/>
              <a:buChar char="»"/>
              <a:defRPr sz="1200"/>
            </a:lvl5pPr>
            <a:lvl6pPr indent="-228600" lvl="5" marL="2743200" algn="l">
              <a:lnSpc>
                <a:spcPct val="83000"/>
              </a:lnSpc>
              <a:spcBef>
                <a:spcPts val="200"/>
              </a:spcBef>
              <a:spcAft>
                <a:spcPts val="0"/>
              </a:spcAft>
              <a:buSzPts val="1100"/>
              <a:buNone/>
              <a:defRPr sz="1200"/>
            </a:lvl6pPr>
            <a:lvl7pPr indent="-228600" lvl="6" marL="3200400" algn="l">
              <a:lnSpc>
                <a:spcPct val="83000"/>
              </a:lnSpc>
              <a:spcBef>
                <a:spcPts val="200"/>
              </a:spcBef>
              <a:spcAft>
                <a:spcPts val="0"/>
              </a:spcAft>
              <a:buSzPts val="1100"/>
              <a:buNone/>
              <a:defRPr sz="1200"/>
            </a:lvl7pPr>
            <a:lvl8pPr indent="-228600" lvl="7" marL="3657600" algn="l">
              <a:lnSpc>
                <a:spcPct val="83000"/>
              </a:lnSpc>
              <a:spcBef>
                <a:spcPts val="200"/>
              </a:spcBef>
              <a:spcAft>
                <a:spcPts val="0"/>
              </a:spcAft>
              <a:buSzPts val="1100"/>
              <a:buNone/>
              <a:defRPr sz="1200"/>
            </a:lvl8pPr>
            <a:lvl9pPr indent="-228600" lvl="8" marL="4114800" algn="l">
              <a:lnSpc>
                <a:spcPct val="83000"/>
              </a:lnSpc>
              <a:spcBef>
                <a:spcPts val="200"/>
              </a:spcBef>
              <a:spcAft>
                <a:spcPts val="0"/>
              </a:spcAft>
              <a:buSzPts val="1100"/>
              <a:buNone/>
              <a:defRPr sz="1200"/>
            </a:lvl9pPr>
          </a:lstStyle>
          <a:p/>
        </p:txBody>
      </p:sp>
      <p:sp>
        <p:nvSpPr>
          <p:cNvPr id="164" name="Google Shape;164;p34"/>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34"/>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6" name="Shape 166"/>
        <p:cNvGrpSpPr/>
        <p:nvPr/>
      </p:nvGrpSpPr>
      <p:grpSpPr>
        <a:xfrm>
          <a:off x="0" y="0"/>
          <a:ext cx="0" cy="0"/>
          <a:chOff x="0" y="0"/>
          <a:chExt cx="0" cy="0"/>
        </a:xfrm>
      </p:grpSpPr>
      <p:sp>
        <p:nvSpPr>
          <p:cNvPr id="167" name="Google Shape;167;p35"/>
          <p:cNvSpPr txBox="1"/>
          <p:nvPr>
            <p:ph type="title"/>
          </p:nvPr>
        </p:nvSpPr>
        <p:spPr>
          <a:xfrm>
            <a:off x="457200" y="205978"/>
            <a:ext cx="8228409" cy="856059"/>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68" name="Google Shape;168;p35"/>
          <p:cNvSpPr txBox="1"/>
          <p:nvPr>
            <p:ph idx="1" type="body"/>
          </p:nvPr>
        </p:nvSpPr>
        <p:spPr>
          <a:xfrm>
            <a:off x="457201" y="1200151"/>
            <a:ext cx="4037013" cy="3393281"/>
          </a:xfrm>
          <a:prstGeom prst="rect">
            <a:avLst/>
          </a:prstGeom>
          <a:noFill/>
          <a:ln>
            <a:noFill/>
          </a:ln>
        </p:spPr>
        <p:txBody>
          <a:bodyPr anchorCtr="0" anchor="t" bIns="34275" lIns="68575" spcFirstLastPara="1" rIns="68575" wrap="square" tIns="34275">
            <a:noAutofit/>
          </a:bodyPr>
          <a:lstStyle>
            <a:lvl1pPr indent="-361950" lvl="0" marL="457200" algn="l">
              <a:lnSpc>
                <a:spcPct val="83000"/>
              </a:lnSpc>
              <a:spcBef>
                <a:spcPts val="1100"/>
              </a:spcBef>
              <a:spcAft>
                <a:spcPts val="0"/>
              </a:spcAft>
              <a:buSzPts val="2100"/>
              <a:buChar char="•"/>
              <a:defRPr sz="2100"/>
            </a:lvl1pPr>
            <a:lvl2pPr indent="-342900" lvl="1" marL="914400" algn="l">
              <a:lnSpc>
                <a:spcPct val="83000"/>
              </a:lnSpc>
              <a:spcBef>
                <a:spcPts val="900"/>
              </a:spcBef>
              <a:spcAft>
                <a:spcPts val="0"/>
              </a:spcAft>
              <a:buSzPts val="1800"/>
              <a:buChar char="–"/>
              <a:defRPr sz="1800"/>
            </a:lvl2pPr>
            <a:lvl3pPr indent="-323850" lvl="2" marL="1371600" algn="l">
              <a:lnSpc>
                <a:spcPct val="83000"/>
              </a:lnSpc>
              <a:spcBef>
                <a:spcPts val="600"/>
              </a:spcBef>
              <a:spcAft>
                <a:spcPts val="0"/>
              </a:spcAft>
              <a:buSzPts val="1500"/>
              <a:buChar char="•"/>
              <a:defRPr sz="1500"/>
            </a:lvl3pPr>
            <a:lvl4pPr indent="-317500" lvl="3" marL="1828800" algn="l">
              <a:lnSpc>
                <a:spcPct val="83000"/>
              </a:lnSpc>
              <a:spcBef>
                <a:spcPts val="400"/>
              </a:spcBef>
              <a:spcAft>
                <a:spcPts val="0"/>
              </a:spcAft>
              <a:buSzPts val="1400"/>
              <a:buChar char="–"/>
              <a:defRPr sz="1400"/>
            </a:lvl4pPr>
            <a:lvl5pPr indent="-317500" lvl="4" marL="2286000" algn="l">
              <a:lnSpc>
                <a:spcPct val="83000"/>
              </a:lnSpc>
              <a:spcBef>
                <a:spcPts val="200"/>
              </a:spcBef>
              <a:spcAft>
                <a:spcPts val="0"/>
              </a:spcAft>
              <a:buSzPts val="1400"/>
              <a:buChar char="»"/>
              <a:defRPr sz="1400"/>
            </a:lvl5pPr>
            <a:lvl6pPr indent="-228600" lvl="5" marL="2743200" algn="l">
              <a:lnSpc>
                <a:spcPct val="83000"/>
              </a:lnSpc>
              <a:spcBef>
                <a:spcPts val="200"/>
              </a:spcBef>
              <a:spcAft>
                <a:spcPts val="0"/>
              </a:spcAft>
              <a:buSzPts val="1100"/>
              <a:buNone/>
              <a:defRPr sz="1400"/>
            </a:lvl6pPr>
            <a:lvl7pPr indent="-228600" lvl="6" marL="3200400" algn="l">
              <a:lnSpc>
                <a:spcPct val="83000"/>
              </a:lnSpc>
              <a:spcBef>
                <a:spcPts val="200"/>
              </a:spcBef>
              <a:spcAft>
                <a:spcPts val="0"/>
              </a:spcAft>
              <a:buSzPts val="1100"/>
              <a:buNone/>
              <a:defRPr sz="1400"/>
            </a:lvl7pPr>
            <a:lvl8pPr indent="-228600" lvl="7" marL="3657600" algn="l">
              <a:lnSpc>
                <a:spcPct val="83000"/>
              </a:lnSpc>
              <a:spcBef>
                <a:spcPts val="200"/>
              </a:spcBef>
              <a:spcAft>
                <a:spcPts val="0"/>
              </a:spcAft>
              <a:buSzPts val="1100"/>
              <a:buNone/>
              <a:defRPr sz="1400"/>
            </a:lvl8pPr>
            <a:lvl9pPr indent="-228600" lvl="8" marL="4114800" algn="l">
              <a:lnSpc>
                <a:spcPct val="83000"/>
              </a:lnSpc>
              <a:spcBef>
                <a:spcPts val="200"/>
              </a:spcBef>
              <a:spcAft>
                <a:spcPts val="0"/>
              </a:spcAft>
              <a:buSzPts val="1100"/>
              <a:buNone/>
              <a:defRPr sz="1400"/>
            </a:lvl9pPr>
          </a:lstStyle>
          <a:p/>
        </p:txBody>
      </p:sp>
      <p:sp>
        <p:nvSpPr>
          <p:cNvPr id="169" name="Google Shape;169;p35"/>
          <p:cNvSpPr txBox="1"/>
          <p:nvPr>
            <p:ph idx="2" type="body"/>
          </p:nvPr>
        </p:nvSpPr>
        <p:spPr>
          <a:xfrm>
            <a:off x="4646613" y="1200151"/>
            <a:ext cx="4038600" cy="3393281"/>
          </a:xfrm>
          <a:prstGeom prst="rect">
            <a:avLst/>
          </a:prstGeom>
          <a:noFill/>
          <a:ln>
            <a:noFill/>
          </a:ln>
        </p:spPr>
        <p:txBody>
          <a:bodyPr anchorCtr="0" anchor="t" bIns="34275" lIns="68575" spcFirstLastPara="1" rIns="68575" wrap="square" tIns="34275">
            <a:noAutofit/>
          </a:bodyPr>
          <a:lstStyle>
            <a:lvl1pPr indent="-361950" lvl="0" marL="457200" algn="l">
              <a:lnSpc>
                <a:spcPct val="83000"/>
              </a:lnSpc>
              <a:spcBef>
                <a:spcPts val="1100"/>
              </a:spcBef>
              <a:spcAft>
                <a:spcPts val="0"/>
              </a:spcAft>
              <a:buSzPts val="2100"/>
              <a:buChar char="•"/>
              <a:defRPr sz="2100"/>
            </a:lvl1pPr>
            <a:lvl2pPr indent="-342900" lvl="1" marL="914400" algn="l">
              <a:lnSpc>
                <a:spcPct val="83000"/>
              </a:lnSpc>
              <a:spcBef>
                <a:spcPts val="900"/>
              </a:spcBef>
              <a:spcAft>
                <a:spcPts val="0"/>
              </a:spcAft>
              <a:buSzPts val="1800"/>
              <a:buChar char="–"/>
              <a:defRPr sz="1800"/>
            </a:lvl2pPr>
            <a:lvl3pPr indent="-323850" lvl="2" marL="1371600" algn="l">
              <a:lnSpc>
                <a:spcPct val="83000"/>
              </a:lnSpc>
              <a:spcBef>
                <a:spcPts val="600"/>
              </a:spcBef>
              <a:spcAft>
                <a:spcPts val="0"/>
              </a:spcAft>
              <a:buSzPts val="1500"/>
              <a:buChar char="•"/>
              <a:defRPr sz="1500"/>
            </a:lvl3pPr>
            <a:lvl4pPr indent="-317500" lvl="3" marL="1828800" algn="l">
              <a:lnSpc>
                <a:spcPct val="83000"/>
              </a:lnSpc>
              <a:spcBef>
                <a:spcPts val="400"/>
              </a:spcBef>
              <a:spcAft>
                <a:spcPts val="0"/>
              </a:spcAft>
              <a:buSzPts val="1400"/>
              <a:buChar char="–"/>
              <a:defRPr sz="1400"/>
            </a:lvl4pPr>
            <a:lvl5pPr indent="-317500" lvl="4" marL="2286000" algn="l">
              <a:lnSpc>
                <a:spcPct val="83000"/>
              </a:lnSpc>
              <a:spcBef>
                <a:spcPts val="200"/>
              </a:spcBef>
              <a:spcAft>
                <a:spcPts val="0"/>
              </a:spcAft>
              <a:buSzPts val="1400"/>
              <a:buChar char="»"/>
              <a:defRPr sz="1400"/>
            </a:lvl5pPr>
            <a:lvl6pPr indent="-228600" lvl="5" marL="2743200" algn="l">
              <a:lnSpc>
                <a:spcPct val="83000"/>
              </a:lnSpc>
              <a:spcBef>
                <a:spcPts val="200"/>
              </a:spcBef>
              <a:spcAft>
                <a:spcPts val="0"/>
              </a:spcAft>
              <a:buSzPts val="1100"/>
              <a:buNone/>
              <a:defRPr sz="1400"/>
            </a:lvl6pPr>
            <a:lvl7pPr indent="-228600" lvl="6" marL="3200400" algn="l">
              <a:lnSpc>
                <a:spcPct val="83000"/>
              </a:lnSpc>
              <a:spcBef>
                <a:spcPts val="200"/>
              </a:spcBef>
              <a:spcAft>
                <a:spcPts val="0"/>
              </a:spcAft>
              <a:buSzPts val="1100"/>
              <a:buNone/>
              <a:defRPr sz="1400"/>
            </a:lvl7pPr>
            <a:lvl8pPr indent="-228600" lvl="7" marL="3657600" algn="l">
              <a:lnSpc>
                <a:spcPct val="83000"/>
              </a:lnSpc>
              <a:spcBef>
                <a:spcPts val="200"/>
              </a:spcBef>
              <a:spcAft>
                <a:spcPts val="0"/>
              </a:spcAft>
              <a:buSzPts val="1100"/>
              <a:buNone/>
              <a:defRPr sz="1400"/>
            </a:lvl8pPr>
            <a:lvl9pPr indent="-228600" lvl="8" marL="4114800" algn="l">
              <a:lnSpc>
                <a:spcPct val="83000"/>
              </a:lnSpc>
              <a:spcBef>
                <a:spcPts val="200"/>
              </a:spcBef>
              <a:spcAft>
                <a:spcPts val="0"/>
              </a:spcAft>
              <a:buSzPts val="1100"/>
              <a:buNone/>
              <a:defRPr sz="1400"/>
            </a:lvl9pPr>
          </a:lstStyle>
          <a:p/>
        </p:txBody>
      </p:sp>
      <p:sp>
        <p:nvSpPr>
          <p:cNvPr id="170" name="Google Shape;170;p35"/>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35"/>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p36"/>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SzPts val="1100"/>
              <a:buNone/>
              <a:defRPr b="1" sz="3000" cap="none"/>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74" name="Google Shape;174;p36"/>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Autofit/>
          </a:bodyPr>
          <a:lstStyle>
            <a:lvl1pPr indent="-228600" lvl="0" marL="457200" algn="l">
              <a:lnSpc>
                <a:spcPct val="83000"/>
              </a:lnSpc>
              <a:spcBef>
                <a:spcPts val="1100"/>
              </a:spcBef>
              <a:spcAft>
                <a:spcPts val="0"/>
              </a:spcAft>
              <a:buSzPts val="1500"/>
              <a:buNone/>
              <a:defRPr sz="1500"/>
            </a:lvl1pPr>
            <a:lvl2pPr indent="-228600" lvl="1" marL="914400" algn="l">
              <a:lnSpc>
                <a:spcPct val="83000"/>
              </a:lnSpc>
              <a:spcBef>
                <a:spcPts val="900"/>
              </a:spcBef>
              <a:spcAft>
                <a:spcPts val="0"/>
              </a:spcAft>
              <a:buSzPts val="1400"/>
              <a:buNone/>
              <a:defRPr sz="1400"/>
            </a:lvl2pPr>
            <a:lvl3pPr indent="-228600" lvl="2" marL="1371600" algn="l">
              <a:lnSpc>
                <a:spcPct val="83000"/>
              </a:lnSpc>
              <a:spcBef>
                <a:spcPts val="600"/>
              </a:spcBef>
              <a:spcAft>
                <a:spcPts val="0"/>
              </a:spcAft>
              <a:buSzPts val="1200"/>
              <a:buNone/>
              <a:defRPr sz="1200"/>
            </a:lvl3pPr>
            <a:lvl4pPr indent="-228600" lvl="3" marL="1828800" algn="l">
              <a:lnSpc>
                <a:spcPct val="83000"/>
              </a:lnSpc>
              <a:spcBef>
                <a:spcPts val="400"/>
              </a:spcBef>
              <a:spcAft>
                <a:spcPts val="0"/>
              </a:spcAft>
              <a:buSzPts val="1100"/>
              <a:buNone/>
              <a:defRPr sz="1100"/>
            </a:lvl4pPr>
            <a:lvl5pPr indent="-228600" lvl="4" marL="2286000" algn="l">
              <a:lnSpc>
                <a:spcPct val="83000"/>
              </a:lnSpc>
              <a:spcBef>
                <a:spcPts val="200"/>
              </a:spcBef>
              <a:spcAft>
                <a:spcPts val="0"/>
              </a:spcAft>
              <a:buSzPts val="1100"/>
              <a:buNone/>
              <a:defRPr sz="1100"/>
            </a:lvl5pPr>
            <a:lvl6pPr indent="-228600" lvl="5" marL="2743200" algn="l">
              <a:lnSpc>
                <a:spcPct val="83000"/>
              </a:lnSpc>
              <a:spcBef>
                <a:spcPts val="200"/>
              </a:spcBef>
              <a:spcAft>
                <a:spcPts val="0"/>
              </a:spcAft>
              <a:buSzPts val="1100"/>
              <a:buNone/>
              <a:defRPr sz="1100"/>
            </a:lvl6pPr>
            <a:lvl7pPr indent="-228600" lvl="6" marL="3200400" algn="l">
              <a:lnSpc>
                <a:spcPct val="83000"/>
              </a:lnSpc>
              <a:spcBef>
                <a:spcPts val="200"/>
              </a:spcBef>
              <a:spcAft>
                <a:spcPts val="0"/>
              </a:spcAft>
              <a:buSzPts val="1100"/>
              <a:buNone/>
              <a:defRPr sz="1100"/>
            </a:lvl7pPr>
            <a:lvl8pPr indent="-228600" lvl="7" marL="3657600" algn="l">
              <a:lnSpc>
                <a:spcPct val="83000"/>
              </a:lnSpc>
              <a:spcBef>
                <a:spcPts val="200"/>
              </a:spcBef>
              <a:spcAft>
                <a:spcPts val="0"/>
              </a:spcAft>
              <a:buSzPts val="1100"/>
              <a:buNone/>
              <a:defRPr sz="1100"/>
            </a:lvl8pPr>
            <a:lvl9pPr indent="-228600" lvl="8" marL="4114800" algn="l">
              <a:lnSpc>
                <a:spcPct val="83000"/>
              </a:lnSpc>
              <a:spcBef>
                <a:spcPts val="200"/>
              </a:spcBef>
              <a:spcAft>
                <a:spcPts val="0"/>
              </a:spcAft>
              <a:buSzPts val="1100"/>
              <a:buNone/>
              <a:defRPr sz="1100"/>
            </a:lvl9pPr>
          </a:lstStyle>
          <a:p/>
        </p:txBody>
      </p:sp>
      <p:sp>
        <p:nvSpPr>
          <p:cNvPr id="175" name="Google Shape;175;p36"/>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36"/>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7" name="Shape 177"/>
        <p:cNvGrpSpPr/>
        <p:nvPr/>
      </p:nvGrpSpPr>
      <p:grpSpPr>
        <a:xfrm>
          <a:off x="0" y="0"/>
          <a:ext cx="0" cy="0"/>
          <a:chOff x="0" y="0"/>
          <a:chExt cx="0" cy="0"/>
        </a:xfrm>
      </p:grpSpPr>
      <p:sp>
        <p:nvSpPr>
          <p:cNvPr id="178" name="Google Shape;178;p37"/>
          <p:cNvSpPr txBox="1"/>
          <p:nvPr>
            <p:ph type="ctrTitle"/>
          </p:nvPr>
        </p:nvSpPr>
        <p:spPr>
          <a:xfrm>
            <a:off x="685800" y="1597820"/>
            <a:ext cx="7772400" cy="1102519"/>
          </a:xfrm>
          <a:prstGeom prst="rect">
            <a:avLst/>
          </a:prstGeom>
          <a:noFill/>
          <a:ln>
            <a:noFill/>
          </a:ln>
        </p:spPr>
        <p:txBody>
          <a:bodyPr anchorCtr="0" anchor="ctr" bIns="34275" lIns="68575" spcFirstLastPara="1" rIns="68575" wrap="square" tIns="34275">
            <a:noAutofit/>
          </a:bodyPr>
          <a:lstStyle>
            <a:lvl1pPr lvl="0" algn="l">
              <a:lnSpc>
                <a:spcPct val="83000"/>
              </a:lnSpc>
              <a:spcBef>
                <a:spcPts val="0"/>
              </a:spcBef>
              <a:spcAft>
                <a:spcPts val="0"/>
              </a:spcAft>
              <a:buSzPts val="1100"/>
              <a:buNone/>
              <a:defRPr/>
            </a:lvl1pPr>
            <a:lvl2pPr lvl="1" algn="l">
              <a:lnSpc>
                <a:spcPct val="83000"/>
              </a:lnSpc>
              <a:spcBef>
                <a:spcPts val="0"/>
              </a:spcBef>
              <a:spcAft>
                <a:spcPts val="0"/>
              </a:spcAft>
              <a:buSzPts val="1100"/>
              <a:buNone/>
              <a:defRPr/>
            </a:lvl2pPr>
            <a:lvl3pPr lvl="2" algn="l">
              <a:lnSpc>
                <a:spcPct val="83000"/>
              </a:lnSpc>
              <a:spcBef>
                <a:spcPts val="0"/>
              </a:spcBef>
              <a:spcAft>
                <a:spcPts val="0"/>
              </a:spcAft>
              <a:buSzPts val="1100"/>
              <a:buNone/>
              <a:defRPr/>
            </a:lvl3pPr>
            <a:lvl4pPr lvl="3" algn="l">
              <a:lnSpc>
                <a:spcPct val="83000"/>
              </a:lnSpc>
              <a:spcBef>
                <a:spcPts val="0"/>
              </a:spcBef>
              <a:spcAft>
                <a:spcPts val="0"/>
              </a:spcAft>
              <a:buSzPts val="1100"/>
              <a:buNone/>
              <a:defRPr/>
            </a:lvl4pPr>
            <a:lvl5pPr lvl="4" algn="l">
              <a:lnSpc>
                <a:spcPct val="83000"/>
              </a:lnSpc>
              <a:spcBef>
                <a:spcPts val="0"/>
              </a:spcBef>
              <a:spcAft>
                <a:spcPts val="0"/>
              </a:spcAft>
              <a:buSzPts val="1100"/>
              <a:buNone/>
              <a:defRPr/>
            </a:lvl5pPr>
            <a:lvl6pPr lvl="5" algn="l">
              <a:lnSpc>
                <a:spcPct val="83000"/>
              </a:lnSpc>
              <a:spcBef>
                <a:spcPts val="0"/>
              </a:spcBef>
              <a:spcAft>
                <a:spcPts val="0"/>
              </a:spcAft>
              <a:buSzPts val="1100"/>
              <a:buNone/>
              <a:defRPr/>
            </a:lvl6pPr>
            <a:lvl7pPr lvl="6" algn="l">
              <a:lnSpc>
                <a:spcPct val="83000"/>
              </a:lnSpc>
              <a:spcBef>
                <a:spcPts val="0"/>
              </a:spcBef>
              <a:spcAft>
                <a:spcPts val="0"/>
              </a:spcAft>
              <a:buSzPts val="1100"/>
              <a:buNone/>
              <a:defRPr/>
            </a:lvl7pPr>
            <a:lvl8pPr lvl="7" algn="l">
              <a:lnSpc>
                <a:spcPct val="83000"/>
              </a:lnSpc>
              <a:spcBef>
                <a:spcPts val="0"/>
              </a:spcBef>
              <a:spcAft>
                <a:spcPts val="0"/>
              </a:spcAft>
              <a:buSzPts val="1100"/>
              <a:buNone/>
              <a:defRPr/>
            </a:lvl8pPr>
            <a:lvl9pPr lvl="8" algn="l">
              <a:lnSpc>
                <a:spcPct val="83000"/>
              </a:lnSpc>
              <a:spcBef>
                <a:spcPts val="0"/>
              </a:spcBef>
              <a:spcAft>
                <a:spcPts val="0"/>
              </a:spcAft>
              <a:buSzPts val="1100"/>
              <a:buNone/>
              <a:defRPr/>
            </a:lvl9pPr>
          </a:lstStyle>
          <a:p/>
        </p:txBody>
      </p:sp>
      <p:sp>
        <p:nvSpPr>
          <p:cNvPr id="179" name="Google Shape;179;p37"/>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noAutofit/>
          </a:bodyPr>
          <a:lstStyle>
            <a:lvl1pPr lvl="0" algn="ctr">
              <a:lnSpc>
                <a:spcPct val="83000"/>
              </a:lnSpc>
              <a:spcBef>
                <a:spcPts val="1100"/>
              </a:spcBef>
              <a:spcAft>
                <a:spcPts val="0"/>
              </a:spcAft>
              <a:buSzPts val="2400"/>
              <a:buNone/>
              <a:defRPr/>
            </a:lvl1pPr>
            <a:lvl2pPr lvl="1" algn="ctr">
              <a:lnSpc>
                <a:spcPct val="83000"/>
              </a:lnSpc>
              <a:spcBef>
                <a:spcPts val="900"/>
              </a:spcBef>
              <a:spcAft>
                <a:spcPts val="0"/>
              </a:spcAft>
              <a:buSzPts val="1800"/>
              <a:buNone/>
              <a:defRPr/>
            </a:lvl2pPr>
            <a:lvl3pPr lvl="2" algn="ctr">
              <a:lnSpc>
                <a:spcPct val="83000"/>
              </a:lnSpc>
              <a:spcBef>
                <a:spcPts val="600"/>
              </a:spcBef>
              <a:spcAft>
                <a:spcPts val="0"/>
              </a:spcAft>
              <a:buSzPts val="1500"/>
              <a:buNone/>
              <a:defRPr/>
            </a:lvl3pPr>
            <a:lvl4pPr lvl="3" algn="ctr">
              <a:lnSpc>
                <a:spcPct val="83000"/>
              </a:lnSpc>
              <a:spcBef>
                <a:spcPts val="400"/>
              </a:spcBef>
              <a:spcAft>
                <a:spcPts val="0"/>
              </a:spcAft>
              <a:buSzPts val="1500"/>
              <a:buNone/>
              <a:defRPr/>
            </a:lvl4pPr>
            <a:lvl5pPr lvl="4" algn="ctr">
              <a:lnSpc>
                <a:spcPct val="83000"/>
              </a:lnSpc>
              <a:spcBef>
                <a:spcPts val="200"/>
              </a:spcBef>
              <a:spcAft>
                <a:spcPts val="0"/>
              </a:spcAft>
              <a:buSzPts val="1500"/>
              <a:buNone/>
              <a:defRPr/>
            </a:lvl5pPr>
            <a:lvl6pPr lvl="5" algn="ctr">
              <a:lnSpc>
                <a:spcPct val="83000"/>
              </a:lnSpc>
              <a:spcBef>
                <a:spcPts val="200"/>
              </a:spcBef>
              <a:spcAft>
                <a:spcPts val="0"/>
              </a:spcAft>
              <a:buSzPts val="1500"/>
              <a:buNone/>
              <a:defRPr/>
            </a:lvl6pPr>
            <a:lvl7pPr lvl="6" algn="ctr">
              <a:lnSpc>
                <a:spcPct val="83000"/>
              </a:lnSpc>
              <a:spcBef>
                <a:spcPts val="200"/>
              </a:spcBef>
              <a:spcAft>
                <a:spcPts val="0"/>
              </a:spcAft>
              <a:buSzPts val="1500"/>
              <a:buNone/>
              <a:defRPr/>
            </a:lvl7pPr>
            <a:lvl8pPr lvl="7" algn="ctr">
              <a:lnSpc>
                <a:spcPct val="83000"/>
              </a:lnSpc>
              <a:spcBef>
                <a:spcPts val="200"/>
              </a:spcBef>
              <a:spcAft>
                <a:spcPts val="0"/>
              </a:spcAft>
              <a:buSzPts val="1500"/>
              <a:buNone/>
              <a:defRPr/>
            </a:lvl8pPr>
            <a:lvl9pPr lvl="8" algn="ctr">
              <a:lnSpc>
                <a:spcPct val="83000"/>
              </a:lnSpc>
              <a:spcBef>
                <a:spcPts val="200"/>
              </a:spcBef>
              <a:spcAft>
                <a:spcPts val="0"/>
              </a:spcAft>
              <a:buSzPts val="1500"/>
              <a:buNone/>
              <a:defRPr/>
            </a:lvl9pPr>
          </a:lstStyle>
          <a:p/>
        </p:txBody>
      </p:sp>
      <p:sp>
        <p:nvSpPr>
          <p:cNvPr id="180" name="Google Shape;180;p37"/>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rgbClr val="8B8B8B"/>
                </a:solidFill>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p37"/>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1597819"/>
            <a:ext cx="7771209" cy="1101328"/>
          </a:xfrm>
          <a:prstGeom prst="rect">
            <a:avLst/>
          </a:prstGeom>
          <a:noFill/>
          <a:ln>
            <a:noFill/>
          </a:ln>
        </p:spPr>
        <p:txBody>
          <a:bodyPr anchorCtr="0" anchor="ctr" bIns="34275" lIns="68575" spcFirstLastPara="1" rIns="68575" wrap="square" tIns="34275">
            <a:noAutofit/>
          </a:bodyPr>
          <a:lstStyle>
            <a:lvl1pPr lvl="0"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1pPr>
            <a:lvl2pPr lvl="1"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2pPr>
            <a:lvl3pPr lvl="2"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3pPr>
            <a:lvl4pPr lvl="3"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4pPr>
            <a:lvl5pPr lvl="4"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5pPr>
            <a:lvl6pPr lvl="5" marR="0" rtl="0" algn="l">
              <a:lnSpc>
                <a:spcPct val="83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6pPr>
            <a:lvl7pPr lvl="6" marR="0" rtl="0" algn="l">
              <a:lnSpc>
                <a:spcPct val="83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7pPr>
            <a:lvl8pPr lvl="7" marR="0" rtl="0" algn="l">
              <a:lnSpc>
                <a:spcPct val="83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8pPr>
            <a:lvl9pPr lvl="8" marR="0" rtl="0" algn="l">
              <a:lnSpc>
                <a:spcPct val="83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9pPr>
          </a:lstStyle>
          <a:p/>
        </p:txBody>
      </p:sp>
      <p:sp>
        <p:nvSpPr>
          <p:cNvPr id="52" name="Google Shape;52;p13"/>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cap="none" strike="noStrike">
                <a:solidFill>
                  <a:srgbClr val="8B8B8B"/>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3" name="Google Shape;53;p13"/>
          <p:cNvSpPr txBox="1"/>
          <p:nvPr/>
        </p:nvSpPr>
        <p:spPr>
          <a:xfrm>
            <a:off x="3124200" y="4767263"/>
            <a:ext cx="2895600" cy="273844"/>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54" name="Google Shape;54;p13"/>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
        <p:nvSpPr>
          <p:cNvPr id="55" name="Google Shape;55;p13"/>
          <p:cNvSpPr txBox="1"/>
          <p:nvPr>
            <p:ph idx="1" type="body"/>
          </p:nvPr>
        </p:nvSpPr>
        <p:spPr>
          <a:xfrm>
            <a:off x="457200" y="1203722"/>
            <a:ext cx="8228409" cy="2981325"/>
          </a:xfrm>
          <a:prstGeom prst="rect">
            <a:avLst/>
          </a:prstGeom>
          <a:noFill/>
          <a:ln>
            <a:noFill/>
          </a:ln>
        </p:spPr>
        <p:txBody>
          <a:bodyPr anchorCtr="0" anchor="t" bIns="0" lIns="0" spcFirstLastPara="1" rIns="0" wrap="square" tIns="51800">
            <a:noAutofit/>
          </a:bodyPr>
          <a:lstStyle>
            <a:lvl1pPr indent="-381000" lvl="0" marL="457200" marR="0" rtl="0" algn="l">
              <a:lnSpc>
                <a:spcPct val="83000"/>
              </a:lnSpc>
              <a:spcBef>
                <a:spcPts val="1100"/>
              </a:spcBef>
              <a:spcAft>
                <a:spcPts val="0"/>
              </a:spcAft>
              <a:buClr>
                <a:srgbClr val="000000"/>
              </a:buClr>
              <a:buSzPts val="2400"/>
              <a:buFont typeface="Times New Roman"/>
              <a:buChar char="•"/>
              <a:defRPr b="0" i="0" sz="2400" u="none" cap="none" strike="noStrike">
                <a:solidFill>
                  <a:srgbClr val="000000"/>
                </a:solidFill>
                <a:latin typeface="Calibri"/>
                <a:ea typeface="Calibri"/>
                <a:cs typeface="Calibri"/>
                <a:sym typeface="Calibri"/>
              </a:defRPr>
            </a:lvl1pPr>
            <a:lvl2pPr indent="-342900" lvl="1" marL="914400" marR="0" rtl="0" algn="l">
              <a:lnSpc>
                <a:spcPct val="83000"/>
              </a:lnSpc>
              <a:spcBef>
                <a:spcPts val="900"/>
              </a:spcBef>
              <a:spcAft>
                <a:spcPts val="0"/>
              </a:spcAft>
              <a:buClr>
                <a:srgbClr val="000000"/>
              </a:buClr>
              <a:buSzPts val="1800"/>
              <a:buFont typeface="Times New Roman"/>
              <a:buChar char="–"/>
              <a:defRPr b="0" i="0" sz="1800" u="none" cap="none" strike="noStrike">
                <a:solidFill>
                  <a:srgbClr val="000000"/>
                </a:solidFill>
                <a:latin typeface="Calibri"/>
                <a:ea typeface="Calibri"/>
                <a:cs typeface="Calibri"/>
                <a:sym typeface="Calibri"/>
              </a:defRPr>
            </a:lvl2pPr>
            <a:lvl3pPr indent="-323850" lvl="2" marL="1371600" marR="0" rtl="0" algn="l">
              <a:lnSpc>
                <a:spcPct val="83000"/>
              </a:lnSpc>
              <a:spcBef>
                <a:spcPts val="600"/>
              </a:spcBef>
              <a:spcAft>
                <a:spcPts val="0"/>
              </a:spcAft>
              <a:buClr>
                <a:srgbClr val="000000"/>
              </a:buClr>
              <a:buSzPts val="1500"/>
              <a:buFont typeface="Times New Roman"/>
              <a:buChar char="•"/>
              <a:defRPr b="0" i="0" sz="1500" u="none" cap="none" strike="noStrike">
                <a:solidFill>
                  <a:srgbClr val="000000"/>
                </a:solidFill>
                <a:latin typeface="Calibri"/>
                <a:ea typeface="Calibri"/>
                <a:cs typeface="Calibri"/>
                <a:sym typeface="Calibri"/>
              </a:defRPr>
            </a:lvl3pPr>
            <a:lvl4pPr indent="-323850" lvl="3" marL="1828800" marR="0" rtl="0" algn="l">
              <a:lnSpc>
                <a:spcPct val="83000"/>
              </a:lnSpc>
              <a:spcBef>
                <a:spcPts val="400"/>
              </a:spcBef>
              <a:spcAft>
                <a:spcPts val="0"/>
              </a:spcAft>
              <a:buClr>
                <a:srgbClr val="000000"/>
              </a:buClr>
              <a:buSzPts val="1500"/>
              <a:buFont typeface="Times New Roman"/>
              <a:buChar char="–"/>
              <a:defRPr b="0" i="0" sz="1500" u="none" cap="none" strike="noStrike">
                <a:solidFill>
                  <a:srgbClr val="000000"/>
                </a:solidFill>
                <a:latin typeface="Calibri"/>
                <a:ea typeface="Calibri"/>
                <a:cs typeface="Calibri"/>
                <a:sym typeface="Calibri"/>
              </a:defRPr>
            </a:lvl4pPr>
            <a:lvl5pPr indent="-323850" lvl="4" marL="2286000" marR="0" rtl="0" algn="l">
              <a:lnSpc>
                <a:spcPct val="83000"/>
              </a:lnSpc>
              <a:spcBef>
                <a:spcPts val="200"/>
              </a:spcBef>
              <a:spcAft>
                <a:spcPts val="0"/>
              </a:spcAft>
              <a:buClr>
                <a:srgbClr val="000000"/>
              </a:buClr>
              <a:buSzPts val="1500"/>
              <a:buFont typeface="Times New Roman"/>
              <a:buChar char="»"/>
              <a:defRPr b="0" i="0" sz="1500" u="none" cap="none" strike="noStrike">
                <a:solidFill>
                  <a:srgbClr val="000000"/>
                </a:solidFill>
                <a:latin typeface="Calibri"/>
                <a:ea typeface="Calibri"/>
                <a:cs typeface="Calibri"/>
                <a:sym typeface="Calibri"/>
              </a:defRPr>
            </a:lvl5pPr>
            <a:lvl6pPr indent="-228600" lvl="5" marL="2743200" marR="0" rtl="0" algn="l">
              <a:lnSpc>
                <a:spcPct val="83000"/>
              </a:lnSpc>
              <a:spcBef>
                <a:spcPts val="200"/>
              </a:spcBef>
              <a:spcAft>
                <a:spcPts val="0"/>
              </a:spcAft>
              <a:buSzPts val="1100"/>
              <a:buNone/>
              <a:defRPr b="0" i="0" sz="1500" u="none" cap="none" strike="noStrike">
                <a:solidFill>
                  <a:srgbClr val="000000"/>
                </a:solidFill>
                <a:latin typeface="Calibri"/>
                <a:ea typeface="Calibri"/>
                <a:cs typeface="Calibri"/>
                <a:sym typeface="Calibri"/>
              </a:defRPr>
            </a:lvl6pPr>
            <a:lvl7pPr indent="-228600" lvl="6" marL="3200400" marR="0" rtl="0" algn="l">
              <a:lnSpc>
                <a:spcPct val="83000"/>
              </a:lnSpc>
              <a:spcBef>
                <a:spcPts val="200"/>
              </a:spcBef>
              <a:spcAft>
                <a:spcPts val="0"/>
              </a:spcAft>
              <a:buSzPts val="1100"/>
              <a:buNone/>
              <a:defRPr b="0" i="0" sz="1500" u="none" cap="none" strike="noStrike">
                <a:solidFill>
                  <a:srgbClr val="000000"/>
                </a:solidFill>
                <a:latin typeface="Calibri"/>
                <a:ea typeface="Calibri"/>
                <a:cs typeface="Calibri"/>
                <a:sym typeface="Calibri"/>
              </a:defRPr>
            </a:lvl7pPr>
            <a:lvl8pPr indent="-228600" lvl="7" marL="3657600" marR="0" rtl="0" algn="l">
              <a:lnSpc>
                <a:spcPct val="83000"/>
              </a:lnSpc>
              <a:spcBef>
                <a:spcPts val="200"/>
              </a:spcBef>
              <a:spcAft>
                <a:spcPts val="0"/>
              </a:spcAft>
              <a:buSzPts val="1100"/>
              <a:buNone/>
              <a:defRPr b="0" i="0" sz="1500" u="none" cap="none" strike="noStrike">
                <a:solidFill>
                  <a:srgbClr val="000000"/>
                </a:solidFill>
                <a:latin typeface="Calibri"/>
                <a:ea typeface="Calibri"/>
                <a:cs typeface="Calibri"/>
                <a:sym typeface="Calibri"/>
              </a:defRPr>
            </a:lvl8pPr>
            <a:lvl9pPr indent="-228600" lvl="8" marL="4114800" marR="0" rtl="0" algn="l">
              <a:lnSpc>
                <a:spcPct val="83000"/>
              </a:lnSpc>
              <a:spcBef>
                <a:spcPts val="200"/>
              </a:spcBef>
              <a:spcAft>
                <a:spcPts val="0"/>
              </a:spcAft>
              <a:buSzPts val="1100"/>
              <a:buNone/>
              <a:defRPr b="0" i="0" sz="15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6"/>
          <p:cNvSpPr txBox="1"/>
          <p:nvPr>
            <p:ph type="title"/>
          </p:nvPr>
        </p:nvSpPr>
        <p:spPr>
          <a:xfrm>
            <a:off x="457200" y="205978"/>
            <a:ext cx="8228409" cy="856059"/>
          </a:xfrm>
          <a:prstGeom prst="rect">
            <a:avLst/>
          </a:prstGeom>
          <a:noFill/>
          <a:ln>
            <a:noFill/>
          </a:ln>
        </p:spPr>
        <p:txBody>
          <a:bodyPr anchorCtr="0" anchor="ctr" bIns="34275" lIns="68575" spcFirstLastPara="1" rIns="68575" wrap="square" tIns="34275">
            <a:noAutofit/>
          </a:bodyPr>
          <a:lstStyle>
            <a:lvl1pPr lvl="0"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1pPr>
            <a:lvl2pPr lvl="1"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2pPr>
            <a:lvl3pPr lvl="2"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3pPr>
            <a:lvl4pPr lvl="3"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4pPr>
            <a:lvl5pPr lvl="4" marR="0" rtl="0" algn="l">
              <a:lnSpc>
                <a:spcPct val="83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5pPr>
            <a:lvl6pPr lvl="5" marR="0" rtl="0" algn="l">
              <a:lnSpc>
                <a:spcPct val="83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6pPr>
            <a:lvl7pPr lvl="6" marR="0" rtl="0" algn="l">
              <a:lnSpc>
                <a:spcPct val="83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7pPr>
            <a:lvl8pPr lvl="7" marR="0" rtl="0" algn="l">
              <a:lnSpc>
                <a:spcPct val="83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8pPr>
            <a:lvl9pPr lvl="8" marR="0" rtl="0" algn="l">
              <a:lnSpc>
                <a:spcPct val="83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9pPr>
          </a:lstStyle>
          <a:p/>
        </p:txBody>
      </p:sp>
      <p:sp>
        <p:nvSpPr>
          <p:cNvPr id="120" name="Google Shape;120;p26"/>
          <p:cNvSpPr txBox="1"/>
          <p:nvPr>
            <p:ph idx="1" type="body"/>
          </p:nvPr>
        </p:nvSpPr>
        <p:spPr>
          <a:xfrm>
            <a:off x="457200" y="1200150"/>
            <a:ext cx="8228409" cy="3393281"/>
          </a:xfrm>
          <a:prstGeom prst="rect">
            <a:avLst/>
          </a:prstGeom>
          <a:noFill/>
          <a:ln>
            <a:noFill/>
          </a:ln>
        </p:spPr>
        <p:txBody>
          <a:bodyPr anchorCtr="0" anchor="t" bIns="34275" lIns="68575" spcFirstLastPara="1" rIns="68575" wrap="square" tIns="34275">
            <a:noAutofit/>
          </a:bodyPr>
          <a:lstStyle>
            <a:lvl1pPr indent="-381000" lvl="0" marL="457200" marR="0" rtl="0" algn="l">
              <a:lnSpc>
                <a:spcPct val="83000"/>
              </a:lnSpc>
              <a:spcBef>
                <a:spcPts val="1100"/>
              </a:spcBef>
              <a:spcAft>
                <a:spcPts val="0"/>
              </a:spcAft>
              <a:buClr>
                <a:srgbClr val="000000"/>
              </a:buClr>
              <a:buSzPts val="2400"/>
              <a:buFont typeface="Times New Roman"/>
              <a:buChar char="•"/>
              <a:defRPr b="0" i="0" sz="2400" u="none" cap="none" strike="noStrike">
                <a:solidFill>
                  <a:srgbClr val="000000"/>
                </a:solidFill>
                <a:latin typeface="Calibri"/>
                <a:ea typeface="Calibri"/>
                <a:cs typeface="Calibri"/>
                <a:sym typeface="Calibri"/>
              </a:defRPr>
            </a:lvl1pPr>
            <a:lvl2pPr indent="-342900" lvl="1" marL="914400" marR="0" rtl="0" algn="l">
              <a:lnSpc>
                <a:spcPct val="83000"/>
              </a:lnSpc>
              <a:spcBef>
                <a:spcPts val="900"/>
              </a:spcBef>
              <a:spcAft>
                <a:spcPts val="0"/>
              </a:spcAft>
              <a:buClr>
                <a:srgbClr val="000000"/>
              </a:buClr>
              <a:buSzPts val="1800"/>
              <a:buFont typeface="Times New Roman"/>
              <a:buChar char="–"/>
              <a:defRPr b="0" i="0" sz="1800" u="none" cap="none" strike="noStrike">
                <a:solidFill>
                  <a:srgbClr val="000000"/>
                </a:solidFill>
                <a:latin typeface="Calibri"/>
                <a:ea typeface="Calibri"/>
                <a:cs typeface="Calibri"/>
                <a:sym typeface="Calibri"/>
              </a:defRPr>
            </a:lvl2pPr>
            <a:lvl3pPr indent="-323850" lvl="2" marL="1371600" marR="0" rtl="0" algn="l">
              <a:lnSpc>
                <a:spcPct val="83000"/>
              </a:lnSpc>
              <a:spcBef>
                <a:spcPts val="600"/>
              </a:spcBef>
              <a:spcAft>
                <a:spcPts val="0"/>
              </a:spcAft>
              <a:buClr>
                <a:srgbClr val="000000"/>
              </a:buClr>
              <a:buSzPts val="1500"/>
              <a:buFont typeface="Times New Roman"/>
              <a:buChar char="•"/>
              <a:defRPr b="0" i="0" sz="1500" u="none" cap="none" strike="noStrike">
                <a:solidFill>
                  <a:srgbClr val="000000"/>
                </a:solidFill>
                <a:latin typeface="Calibri"/>
                <a:ea typeface="Calibri"/>
                <a:cs typeface="Calibri"/>
                <a:sym typeface="Calibri"/>
              </a:defRPr>
            </a:lvl3pPr>
            <a:lvl4pPr indent="-323850" lvl="3" marL="1828800" marR="0" rtl="0" algn="l">
              <a:lnSpc>
                <a:spcPct val="83000"/>
              </a:lnSpc>
              <a:spcBef>
                <a:spcPts val="400"/>
              </a:spcBef>
              <a:spcAft>
                <a:spcPts val="0"/>
              </a:spcAft>
              <a:buClr>
                <a:srgbClr val="000000"/>
              </a:buClr>
              <a:buSzPts val="1500"/>
              <a:buFont typeface="Times New Roman"/>
              <a:buChar char="–"/>
              <a:defRPr b="0" i="0" sz="1500" u="none" cap="none" strike="noStrike">
                <a:solidFill>
                  <a:srgbClr val="000000"/>
                </a:solidFill>
                <a:latin typeface="Calibri"/>
                <a:ea typeface="Calibri"/>
                <a:cs typeface="Calibri"/>
                <a:sym typeface="Calibri"/>
              </a:defRPr>
            </a:lvl4pPr>
            <a:lvl5pPr indent="-323850" lvl="4" marL="2286000" marR="0" rtl="0" algn="l">
              <a:lnSpc>
                <a:spcPct val="83000"/>
              </a:lnSpc>
              <a:spcBef>
                <a:spcPts val="200"/>
              </a:spcBef>
              <a:spcAft>
                <a:spcPts val="0"/>
              </a:spcAft>
              <a:buClr>
                <a:srgbClr val="000000"/>
              </a:buClr>
              <a:buSzPts val="1500"/>
              <a:buFont typeface="Times New Roman"/>
              <a:buChar char="»"/>
              <a:defRPr b="0" i="0" sz="1500" u="none" cap="none" strike="noStrike">
                <a:solidFill>
                  <a:srgbClr val="000000"/>
                </a:solidFill>
                <a:latin typeface="Calibri"/>
                <a:ea typeface="Calibri"/>
                <a:cs typeface="Calibri"/>
                <a:sym typeface="Calibri"/>
              </a:defRPr>
            </a:lvl5pPr>
            <a:lvl6pPr indent="-228600" lvl="5" marL="2743200" marR="0" rtl="0" algn="l">
              <a:lnSpc>
                <a:spcPct val="83000"/>
              </a:lnSpc>
              <a:spcBef>
                <a:spcPts val="200"/>
              </a:spcBef>
              <a:spcAft>
                <a:spcPts val="0"/>
              </a:spcAft>
              <a:buSzPts val="1100"/>
              <a:buNone/>
              <a:defRPr b="0" i="0" sz="1500" u="none" cap="none" strike="noStrike">
                <a:solidFill>
                  <a:srgbClr val="000000"/>
                </a:solidFill>
                <a:latin typeface="Calibri"/>
                <a:ea typeface="Calibri"/>
                <a:cs typeface="Calibri"/>
                <a:sym typeface="Calibri"/>
              </a:defRPr>
            </a:lvl6pPr>
            <a:lvl7pPr indent="-228600" lvl="6" marL="3200400" marR="0" rtl="0" algn="l">
              <a:lnSpc>
                <a:spcPct val="83000"/>
              </a:lnSpc>
              <a:spcBef>
                <a:spcPts val="200"/>
              </a:spcBef>
              <a:spcAft>
                <a:spcPts val="0"/>
              </a:spcAft>
              <a:buSzPts val="1100"/>
              <a:buNone/>
              <a:defRPr b="0" i="0" sz="1500" u="none" cap="none" strike="noStrike">
                <a:solidFill>
                  <a:srgbClr val="000000"/>
                </a:solidFill>
                <a:latin typeface="Calibri"/>
                <a:ea typeface="Calibri"/>
                <a:cs typeface="Calibri"/>
                <a:sym typeface="Calibri"/>
              </a:defRPr>
            </a:lvl7pPr>
            <a:lvl8pPr indent="-228600" lvl="7" marL="3657600" marR="0" rtl="0" algn="l">
              <a:lnSpc>
                <a:spcPct val="83000"/>
              </a:lnSpc>
              <a:spcBef>
                <a:spcPts val="200"/>
              </a:spcBef>
              <a:spcAft>
                <a:spcPts val="0"/>
              </a:spcAft>
              <a:buSzPts val="1100"/>
              <a:buNone/>
              <a:defRPr b="0" i="0" sz="1500" u="none" cap="none" strike="noStrike">
                <a:solidFill>
                  <a:srgbClr val="000000"/>
                </a:solidFill>
                <a:latin typeface="Calibri"/>
                <a:ea typeface="Calibri"/>
                <a:cs typeface="Calibri"/>
                <a:sym typeface="Calibri"/>
              </a:defRPr>
            </a:lvl8pPr>
            <a:lvl9pPr indent="-228600" lvl="8" marL="4114800" marR="0" rtl="0" algn="l">
              <a:lnSpc>
                <a:spcPct val="83000"/>
              </a:lnSpc>
              <a:spcBef>
                <a:spcPts val="200"/>
              </a:spcBef>
              <a:spcAft>
                <a:spcPts val="0"/>
              </a:spcAft>
              <a:buSzPts val="1100"/>
              <a:buNone/>
              <a:defRPr b="0" i="0" sz="1500" u="none" cap="none" strike="noStrike">
                <a:solidFill>
                  <a:srgbClr val="000000"/>
                </a:solidFill>
                <a:latin typeface="Calibri"/>
                <a:ea typeface="Calibri"/>
                <a:cs typeface="Calibri"/>
                <a:sym typeface="Calibri"/>
              </a:defRPr>
            </a:lvl9pPr>
          </a:lstStyle>
          <a:p/>
        </p:txBody>
      </p:sp>
      <p:sp>
        <p:nvSpPr>
          <p:cNvPr id="121" name="Google Shape;121;p26"/>
          <p:cNvSpPr txBox="1"/>
          <p:nvPr>
            <p:ph idx="10" type="dt"/>
          </p:nvPr>
        </p:nvSpPr>
        <p:spPr>
          <a:xfrm>
            <a:off x="457200" y="4767263"/>
            <a:ext cx="2132409" cy="272653"/>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a:solidFill>
                  <a:srgbClr val="8B8B8B"/>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22" name="Google Shape;122;p26"/>
          <p:cNvSpPr txBox="1"/>
          <p:nvPr/>
        </p:nvSpPr>
        <p:spPr>
          <a:xfrm>
            <a:off x="3124200" y="4767263"/>
            <a:ext cx="2895600" cy="273844"/>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123" name="Google Shape;123;p26"/>
          <p:cNvSpPr txBox="1"/>
          <p:nvPr>
            <p:ph idx="12" type="sldNum"/>
          </p:nvPr>
        </p:nvSpPr>
        <p:spPr>
          <a:xfrm>
            <a:off x="6553200" y="4767263"/>
            <a:ext cx="2132409" cy="272653"/>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8B8B8B"/>
              </a:buClr>
              <a:buSzPts val="900"/>
              <a:buFont typeface="Calibri"/>
              <a:buNone/>
              <a:defRPr b="0" i="0" sz="9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idx="4294967295" type="subTitle"/>
          </p:nvPr>
        </p:nvSpPr>
        <p:spPr>
          <a:xfrm>
            <a:off x="71438" y="4200525"/>
            <a:ext cx="2376487" cy="792956"/>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Times New Roman"/>
              <a:buNone/>
            </a:pPr>
            <a:r>
              <a:rPr b="1" i="0" lang="en" sz="1800" u="none" cap="none" strike="noStrike">
                <a:solidFill>
                  <a:schemeClr val="dk1"/>
                </a:solidFill>
                <a:latin typeface="Arial Narrow"/>
                <a:ea typeface="Arial Narrow"/>
                <a:cs typeface="Arial Narrow"/>
                <a:sym typeface="Arial Narrow"/>
              </a:rPr>
              <a:t>PRESENTED</a:t>
            </a:r>
            <a:endParaRPr/>
          </a:p>
          <a:p>
            <a:pPr indent="0" lvl="0" marL="0" marR="0" rtl="0" algn="just">
              <a:lnSpc>
                <a:spcPct val="100000"/>
              </a:lnSpc>
              <a:spcBef>
                <a:spcPts val="0"/>
              </a:spcBef>
              <a:spcAft>
                <a:spcPts val="0"/>
              </a:spcAft>
              <a:buClr>
                <a:srgbClr val="000000"/>
              </a:buClr>
              <a:buSzPts val="1800"/>
              <a:buFont typeface="Times New Roman"/>
              <a:buNone/>
            </a:pPr>
            <a:r>
              <a:rPr b="1" lang="en" sz="1800">
                <a:solidFill>
                  <a:schemeClr val="dk1"/>
                </a:solidFill>
                <a:latin typeface="Arial Narrow"/>
                <a:ea typeface="Arial Narrow"/>
                <a:cs typeface="Arial Narrow"/>
                <a:sym typeface="Arial Narrow"/>
              </a:rPr>
              <a:t>HARINI S</a:t>
            </a:r>
            <a:endParaRPr/>
          </a:p>
          <a:p>
            <a:pPr indent="0" lvl="0" marL="0" marR="0" rtl="0" algn="just">
              <a:lnSpc>
                <a:spcPct val="100000"/>
              </a:lnSpc>
              <a:spcBef>
                <a:spcPts val="0"/>
              </a:spcBef>
              <a:spcAft>
                <a:spcPts val="0"/>
              </a:spcAft>
              <a:buClr>
                <a:srgbClr val="000000"/>
              </a:buClr>
              <a:buSzPts val="1800"/>
              <a:buFont typeface="Times New Roman"/>
              <a:buNone/>
            </a:pPr>
            <a:r>
              <a:rPr b="1" lang="en" sz="1800">
                <a:solidFill>
                  <a:schemeClr val="dk1"/>
                </a:solidFill>
                <a:latin typeface="Arial Narrow"/>
                <a:ea typeface="Arial Narrow"/>
                <a:cs typeface="Arial Narrow"/>
                <a:sym typeface="Arial Narrow"/>
              </a:rPr>
              <a:t>2303811710422055</a:t>
            </a:r>
            <a:endParaRPr/>
          </a:p>
        </p:txBody>
      </p:sp>
      <p:sp>
        <p:nvSpPr>
          <p:cNvPr id="188" name="Google Shape;188;p38"/>
          <p:cNvSpPr txBox="1"/>
          <p:nvPr/>
        </p:nvSpPr>
        <p:spPr>
          <a:xfrm>
            <a:off x="1259681" y="-1263253"/>
            <a:ext cx="2657475" cy="2636044"/>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pic>
        <p:nvPicPr>
          <p:cNvPr id="189" name="Google Shape;189;p38"/>
          <p:cNvPicPr preferRelativeResize="0"/>
          <p:nvPr/>
        </p:nvPicPr>
        <p:blipFill rotWithShape="1">
          <a:blip r:embed="rId3">
            <a:alphaModFix/>
          </a:blip>
          <a:srcRect b="0" l="0" r="0" t="0"/>
          <a:stretch/>
        </p:blipFill>
        <p:spPr>
          <a:xfrm>
            <a:off x="140494" y="54769"/>
            <a:ext cx="800100" cy="792956"/>
          </a:xfrm>
          <a:prstGeom prst="rect">
            <a:avLst/>
          </a:prstGeom>
          <a:noFill/>
          <a:ln>
            <a:noFill/>
          </a:ln>
        </p:spPr>
      </p:pic>
      <p:sp>
        <p:nvSpPr>
          <p:cNvPr id="190" name="Google Shape;190;p38"/>
          <p:cNvSpPr txBox="1"/>
          <p:nvPr/>
        </p:nvSpPr>
        <p:spPr>
          <a:xfrm>
            <a:off x="1037034" y="177403"/>
            <a:ext cx="7068740" cy="714375"/>
          </a:xfrm>
          <a:prstGeom prst="rect">
            <a:avLst/>
          </a:prstGeom>
          <a:noFill/>
          <a:ln>
            <a:noFill/>
          </a:ln>
        </p:spPr>
        <p:txBody>
          <a:bodyPr anchorCtr="0" anchor="t" bIns="33750" lIns="67500" spcFirstLastPara="1" rIns="67500" wrap="square" tIns="33750">
            <a:spAutoFit/>
          </a:bodyPr>
          <a:lstStyle/>
          <a:p>
            <a:pPr indent="0" lvl="0" marL="0" marR="0" rtl="0" algn="ctr">
              <a:lnSpc>
                <a:spcPct val="100000"/>
              </a:lnSpc>
              <a:spcBef>
                <a:spcPts val="0"/>
              </a:spcBef>
              <a:spcAft>
                <a:spcPts val="0"/>
              </a:spcAft>
              <a:buClr>
                <a:srgbClr val="FF0066"/>
              </a:buClr>
              <a:buSzPts val="2100"/>
              <a:buFont typeface="Arial"/>
              <a:buNone/>
            </a:pPr>
            <a:r>
              <a:rPr b="1" i="0" lang="en" sz="2100" u="none">
                <a:solidFill>
                  <a:srgbClr val="FF0066"/>
                </a:solidFill>
                <a:latin typeface="Arial"/>
                <a:ea typeface="Arial"/>
                <a:cs typeface="Arial"/>
                <a:sym typeface="Arial"/>
              </a:rPr>
              <a:t>K.RAMAKRISHNAN COLLEGE OF TECHNOLOGY</a:t>
            </a:r>
            <a:endParaRPr sz="1100"/>
          </a:p>
          <a:p>
            <a:pPr indent="0" lvl="0" marL="0" marR="0" rtl="0" algn="ctr">
              <a:lnSpc>
                <a:spcPct val="100000"/>
              </a:lnSpc>
              <a:spcBef>
                <a:spcPts val="0"/>
              </a:spcBef>
              <a:spcAft>
                <a:spcPts val="0"/>
              </a:spcAft>
              <a:buClr>
                <a:srgbClr val="FF0066"/>
              </a:buClr>
              <a:buSzPts val="2100"/>
              <a:buFont typeface="Arial"/>
              <a:buNone/>
            </a:pPr>
            <a:r>
              <a:rPr b="1" i="0" lang="en" sz="2100" u="none">
                <a:solidFill>
                  <a:srgbClr val="FF0066"/>
                </a:solidFill>
                <a:latin typeface="Arial"/>
                <a:ea typeface="Arial"/>
                <a:cs typeface="Arial"/>
                <a:sym typeface="Arial"/>
              </a:rPr>
              <a:t>(AUTONOMOUS), TRICHY.</a:t>
            </a:r>
            <a:endParaRPr sz="1100"/>
          </a:p>
        </p:txBody>
      </p:sp>
      <p:pic>
        <p:nvPicPr>
          <p:cNvPr id="191" name="Google Shape;191;p38"/>
          <p:cNvPicPr preferRelativeResize="0"/>
          <p:nvPr/>
        </p:nvPicPr>
        <p:blipFill rotWithShape="1">
          <a:blip r:embed="rId4">
            <a:alphaModFix/>
          </a:blip>
          <a:srcRect b="0" l="0" r="0" t="0"/>
          <a:stretch/>
        </p:blipFill>
        <p:spPr>
          <a:xfrm>
            <a:off x="8149828" y="120253"/>
            <a:ext cx="865584" cy="827484"/>
          </a:xfrm>
          <a:prstGeom prst="rect">
            <a:avLst/>
          </a:prstGeom>
          <a:noFill/>
          <a:ln>
            <a:noFill/>
          </a:ln>
        </p:spPr>
      </p:pic>
      <p:sp>
        <p:nvSpPr>
          <p:cNvPr id="192" name="Google Shape;192;p38"/>
          <p:cNvSpPr txBox="1"/>
          <p:nvPr/>
        </p:nvSpPr>
        <p:spPr>
          <a:xfrm>
            <a:off x="6516290" y="4101703"/>
            <a:ext cx="2294334" cy="812006"/>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800"/>
              <a:buFont typeface="Arial Narrow"/>
              <a:buNone/>
            </a:pPr>
            <a:r>
              <a:rPr b="1" i="0" lang="en" sz="1800" u="none">
                <a:solidFill>
                  <a:schemeClr val="dk1"/>
                </a:solidFill>
                <a:latin typeface="Arial Narrow"/>
                <a:ea typeface="Arial Narrow"/>
                <a:cs typeface="Arial Narrow"/>
                <a:sym typeface="Arial Narrow"/>
              </a:rPr>
              <a:t>SUPERVISOR</a:t>
            </a:r>
            <a:endParaRPr sz="1100"/>
          </a:p>
          <a:p>
            <a:pPr indent="0" lvl="0" marL="0" marR="0" rtl="0" algn="just">
              <a:lnSpc>
                <a:spcPct val="100000"/>
              </a:lnSpc>
              <a:spcBef>
                <a:spcPts val="0"/>
              </a:spcBef>
              <a:spcAft>
                <a:spcPts val="0"/>
              </a:spcAft>
              <a:buClr>
                <a:schemeClr val="dk1"/>
              </a:buClr>
              <a:buSzPts val="1800"/>
              <a:buFont typeface="Arial Narrow"/>
              <a:buNone/>
            </a:pPr>
            <a:r>
              <a:rPr b="1" i="0" lang="en" sz="1800" u="none">
                <a:solidFill>
                  <a:schemeClr val="dk1"/>
                </a:solidFill>
                <a:latin typeface="Arial Narrow"/>
                <a:ea typeface="Arial Narrow"/>
                <a:cs typeface="Arial Narrow"/>
                <a:sym typeface="Arial Narrow"/>
              </a:rPr>
              <a:t>Mr. M. Saravanan, M.E.,</a:t>
            </a:r>
            <a:endParaRPr sz="1100"/>
          </a:p>
          <a:p>
            <a:pPr indent="0" lvl="0" marL="0" marR="0" rtl="0" algn="just">
              <a:lnSpc>
                <a:spcPct val="100000"/>
              </a:lnSpc>
              <a:spcBef>
                <a:spcPts val="0"/>
              </a:spcBef>
              <a:spcAft>
                <a:spcPts val="0"/>
              </a:spcAft>
              <a:buClr>
                <a:schemeClr val="dk1"/>
              </a:buClr>
              <a:buSzPts val="1800"/>
              <a:buFont typeface="Arial Narrow"/>
              <a:buNone/>
            </a:pPr>
            <a:r>
              <a:rPr b="1" i="0" lang="en" sz="1800" u="none">
                <a:solidFill>
                  <a:schemeClr val="dk1"/>
                </a:solidFill>
                <a:latin typeface="Arial Narrow"/>
                <a:ea typeface="Arial Narrow"/>
                <a:cs typeface="Arial Narrow"/>
                <a:sym typeface="Arial Narrow"/>
              </a:rPr>
              <a:t>AP/CSE.</a:t>
            </a:r>
            <a:endParaRPr sz="1100"/>
          </a:p>
        </p:txBody>
      </p:sp>
      <p:sp>
        <p:nvSpPr>
          <p:cNvPr id="193" name="Google Shape;193;p38"/>
          <p:cNvSpPr txBox="1"/>
          <p:nvPr/>
        </p:nvSpPr>
        <p:spPr>
          <a:xfrm>
            <a:off x="2286000" y="2234803"/>
            <a:ext cx="4572000" cy="531019"/>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3000"/>
              <a:buFont typeface="Arial Narrow"/>
              <a:buNone/>
            </a:pPr>
            <a:r>
              <a:rPr b="1" lang="en" sz="3000">
                <a:solidFill>
                  <a:schemeClr val="dk1"/>
                </a:solidFill>
                <a:latin typeface="Arial Narrow"/>
                <a:ea typeface="Arial Narrow"/>
                <a:cs typeface="Arial Narrow"/>
                <a:sym typeface="Arial Narrow"/>
              </a:rPr>
              <a:t>BUDGET CALCULATOR</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1485900" y="142875"/>
            <a:ext cx="6172200" cy="569119"/>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RESULTS AND DISCUSSION</a:t>
            </a:r>
            <a:endParaRPr/>
          </a:p>
        </p:txBody>
      </p:sp>
      <p:sp>
        <p:nvSpPr>
          <p:cNvPr id="273" name="Google Shape;273;p47"/>
          <p:cNvSpPr txBox="1"/>
          <p:nvPr/>
        </p:nvSpPr>
        <p:spPr>
          <a:xfrm>
            <a:off x="926300" y="915600"/>
            <a:ext cx="7348500" cy="422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pic>
        <p:nvPicPr>
          <p:cNvPr id="274" name="Google Shape;274;p47"/>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75" name="Google Shape;275;p47"/>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pic>
        <p:nvPicPr>
          <p:cNvPr id="276" name="Google Shape;276;p47"/>
          <p:cNvPicPr preferRelativeResize="0"/>
          <p:nvPr/>
        </p:nvPicPr>
        <p:blipFill>
          <a:blip r:embed="rId5">
            <a:alphaModFix/>
          </a:blip>
          <a:stretch>
            <a:fillRect/>
          </a:stretch>
        </p:blipFill>
        <p:spPr>
          <a:xfrm>
            <a:off x="926300" y="993753"/>
            <a:ext cx="7348499" cy="39153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1485900" y="142875"/>
            <a:ext cx="6172200" cy="569100"/>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RESULTS AND DISCUSSION</a:t>
            </a:r>
            <a:endParaRPr/>
          </a:p>
        </p:txBody>
      </p:sp>
      <p:sp>
        <p:nvSpPr>
          <p:cNvPr id="283" name="Google Shape;283;p48"/>
          <p:cNvSpPr txBox="1"/>
          <p:nvPr/>
        </p:nvSpPr>
        <p:spPr>
          <a:xfrm>
            <a:off x="926300" y="915600"/>
            <a:ext cx="7348500" cy="422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pic>
        <p:nvPicPr>
          <p:cNvPr id="284" name="Google Shape;284;p48"/>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85" name="Google Shape;285;p48"/>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pic>
        <p:nvPicPr>
          <p:cNvPr id="286" name="Google Shape;286;p48"/>
          <p:cNvPicPr preferRelativeResize="0"/>
          <p:nvPr/>
        </p:nvPicPr>
        <p:blipFill>
          <a:blip r:embed="rId5">
            <a:alphaModFix/>
          </a:blip>
          <a:stretch>
            <a:fillRect/>
          </a:stretch>
        </p:blipFill>
        <p:spPr>
          <a:xfrm>
            <a:off x="926300" y="1028700"/>
            <a:ext cx="7348499" cy="3789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1485900" y="142875"/>
            <a:ext cx="6172200" cy="569100"/>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RESULTS AND DISCUSSION</a:t>
            </a:r>
            <a:endParaRPr/>
          </a:p>
        </p:txBody>
      </p:sp>
      <p:sp>
        <p:nvSpPr>
          <p:cNvPr id="293" name="Google Shape;293;p49"/>
          <p:cNvSpPr txBox="1"/>
          <p:nvPr/>
        </p:nvSpPr>
        <p:spPr>
          <a:xfrm>
            <a:off x="926300" y="915600"/>
            <a:ext cx="7348500" cy="422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pic>
        <p:nvPicPr>
          <p:cNvPr id="294" name="Google Shape;294;p49"/>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95" name="Google Shape;295;p49"/>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pic>
        <p:nvPicPr>
          <p:cNvPr id="296" name="Google Shape;296;p49"/>
          <p:cNvPicPr preferRelativeResize="0"/>
          <p:nvPr/>
        </p:nvPicPr>
        <p:blipFill>
          <a:blip r:embed="rId5">
            <a:alphaModFix/>
          </a:blip>
          <a:stretch>
            <a:fillRect/>
          </a:stretch>
        </p:blipFill>
        <p:spPr>
          <a:xfrm>
            <a:off x="926300" y="915600"/>
            <a:ext cx="7348499" cy="395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1331119" y="1869281"/>
            <a:ext cx="6172200" cy="570309"/>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3600"/>
              <a:buNone/>
            </a:pPr>
            <a:r>
              <a:rPr b="1" i="0" lang="en" sz="3600" u="none">
                <a:solidFill>
                  <a:srgbClr val="000000"/>
                </a:solidFill>
                <a:latin typeface="Calibri"/>
                <a:ea typeface="Calibri"/>
                <a:cs typeface="Calibri"/>
                <a:sym typeface="Calibri"/>
              </a:rPr>
              <a:t>QUERIES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1485900" y="142875"/>
            <a:ext cx="6172200" cy="569119"/>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2300"/>
              <a:buNone/>
            </a:pPr>
            <a:r>
              <a:rPr b="1" i="0" lang="en" sz="2300" u="none">
                <a:solidFill>
                  <a:srgbClr val="000000"/>
                </a:solidFill>
                <a:latin typeface="Arial"/>
                <a:ea typeface="Arial"/>
                <a:cs typeface="Arial"/>
                <a:sym typeface="Arial"/>
              </a:rPr>
              <a:t>PRESENTATION OVERVIEW</a:t>
            </a:r>
            <a:endParaRPr/>
          </a:p>
        </p:txBody>
      </p:sp>
      <p:sp>
        <p:nvSpPr>
          <p:cNvPr id="200" name="Google Shape;200;p39"/>
          <p:cNvSpPr txBox="1"/>
          <p:nvPr/>
        </p:nvSpPr>
        <p:spPr>
          <a:xfrm>
            <a:off x="467915" y="1059656"/>
            <a:ext cx="8390334" cy="3780234"/>
          </a:xfrm>
          <a:prstGeom prst="rect">
            <a:avLst/>
          </a:prstGeom>
          <a:noFill/>
          <a:ln>
            <a:noFill/>
          </a:ln>
        </p:spPr>
        <p:txBody>
          <a:bodyPr anchorCtr="0" anchor="t" bIns="34275" lIns="68575" spcFirstLastPara="1" rIns="68575" wrap="square" tIns="34275">
            <a:noAutofit/>
          </a:bodyPr>
          <a:lstStyle/>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rgbClr val="000000"/>
                </a:solidFill>
                <a:latin typeface="Arial"/>
                <a:ea typeface="Arial"/>
                <a:cs typeface="Arial"/>
                <a:sym typeface="Arial"/>
              </a:rPr>
              <a:t>Objective</a:t>
            </a:r>
            <a:endParaRPr sz="1100"/>
          </a:p>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rgbClr val="000000"/>
                </a:solidFill>
                <a:latin typeface="Arial"/>
                <a:ea typeface="Arial"/>
                <a:cs typeface="Arial"/>
                <a:sym typeface="Arial"/>
              </a:rPr>
              <a:t>Project Introduction</a:t>
            </a:r>
            <a:endParaRPr sz="1100"/>
          </a:p>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rgbClr val="000000"/>
                </a:solidFill>
                <a:latin typeface="Arial"/>
                <a:ea typeface="Arial"/>
                <a:cs typeface="Arial"/>
                <a:sym typeface="Arial"/>
              </a:rPr>
              <a:t>Problem Statement</a:t>
            </a:r>
            <a:endParaRPr sz="1100"/>
          </a:p>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rgbClr val="000000"/>
                </a:solidFill>
                <a:latin typeface="Arial"/>
                <a:ea typeface="Arial"/>
                <a:cs typeface="Arial"/>
                <a:sym typeface="Arial"/>
              </a:rPr>
              <a:t>Methodologies (Programming concepts relevant to problem statement)</a:t>
            </a:r>
            <a:endParaRPr sz="1100"/>
          </a:p>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chemeClr val="dk1"/>
                </a:solidFill>
                <a:latin typeface="Arial"/>
                <a:ea typeface="Arial"/>
                <a:cs typeface="Arial"/>
                <a:sym typeface="Arial"/>
              </a:rPr>
              <a:t>Architecture of the proposed system </a:t>
            </a:r>
            <a:endParaRPr sz="1100"/>
          </a:p>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rgbClr val="000000"/>
                </a:solidFill>
                <a:latin typeface="Arial"/>
                <a:ea typeface="Arial"/>
                <a:cs typeface="Arial"/>
                <a:sym typeface="Arial"/>
              </a:rPr>
              <a:t>List of Modules</a:t>
            </a:r>
            <a:endParaRPr sz="1100"/>
          </a:p>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chemeClr val="dk1"/>
                </a:solidFill>
                <a:latin typeface="Arial"/>
                <a:ea typeface="Arial"/>
                <a:cs typeface="Arial"/>
                <a:sym typeface="Arial"/>
              </a:rPr>
              <a:t>Merits </a:t>
            </a:r>
            <a:endParaRPr sz="1100"/>
          </a:p>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chemeClr val="dk1"/>
                </a:solidFill>
                <a:latin typeface="Arial"/>
                <a:ea typeface="Arial"/>
                <a:cs typeface="Arial"/>
                <a:sym typeface="Arial"/>
              </a:rPr>
              <a:t>Results and Discussion</a:t>
            </a:r>
            <a:endParaRPr sz="1100"/>
          </a:p>
          <a:p>
            <a:pPr indent="-342900" lvl="0" marL="342900" marR="0" rtl="0" algn="just">
              <a:lnSpc>
                <a:spcPct val="150000"/>
              </a:lnSpc>
              <a:spcBef>
                <a:spcPts val="0"/>
              </a:spcBef>
              <a:spcAft>
                <a:spcPts val="0"/>
              </a:spcAft>
              <a:buClr>
                <a:srgbClr val="000000"/>
              </a:buClr>
              <a:buSzPts val="1800"/>
              <a:buFont typeface="Calibri"/>
              <a:buAutoNum type="arabicPeriod"/>
            </a:pPr>
            <a:r>
              <a:rPr b="1" i="0" lang="en" sz="1800" u="none">
                <a:solidFill>
                  <a:schemeClr val="dk1"/>
                </a:solidFill>
                <a:latin typeface="Arial"/>
                <a:ea typeface="Arial"/>
                <a:cs typeface="Arial"/>
                <a:sym typeface="Arial"/>
              </a:rPr>
              <a:t>Queries</a:t>
            </a:r>
            <a:endParaRPr sz="1100"/>
          </a:p>
        </p:txBody>
      </p:sp>
      <p:pic>
        <p:nvPicPr>
          <p:cNvPr id="201" name="Google Shape;201;p39"/>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02" name="Google Shape;202;p39"/>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1485900" y="142875"/>
            <a:ext cx="6172200" cy="569119"/>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OBJECTIVE</a:t>
            </a:r>
            <a:endParaRPr/>
          </a:p>
        </p:txBody>
      </p:sp>
      <p:sp>
        <p:nvSpPr>
          <p:cNvPr id="209" name="Google Shape;209;p40"/>
          <p:cNvSpPr txBox="1"/>
          <p:nvPr/>
        </p:nvSpPr>
        <p:spPr>
          <a:xfrm>
            <a:off x="1067775" y="915600"/>
            <a:ext cx="7109700" cy="422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en" sz="1800">
                <a:solidFill>
                  <a:schemeClr val="dk1"/>
                </a:solidFill>
              </a:rPr>
              <a:t>    </a:t>
            </a:r>
            <a:r>
              <a:rPr lang="en" sz="1500">
                <a:solidFill>
                  <a:schemeClr val="dk1"/>
                </a:solidFill>
              </a:rPr>
              <a:t>The objective of the Budget Calculator application is to provide users with a simple and interactive tool for managing their finances. It enables users to record and track various expense items along with their corresponding amounts through a user-friendly graphical interface. </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rPr lang="en" sz="1500">
                <a:solidFill>
                  <a:schemeClr val="dk1"/>
                </a:solidFill>
              </a:rPr>
              <a:t>    The application offers functionalities to add new expense items, edit existing entries to update or correct details, and delete items that are no longer relevant. Additionally, it allows users to quickly calculate and display the total expenditure based on the listed items, helping them to monitor their spending effectively. Overall, this tool serves as a convenient way for individuals or small organizations to organize and manage their budget efficiently.</a:t>
            </a:r>
            <a:endParaRPr b="0" i="0" sz="1500" u="none">
              <a:solidFill>
                <a:schemeClr val="dk1"/>
              </a:solidFill>
              <a:latin typeface="Arial"/>
              <a:ea typeface="Arial"/>
              <a:cs typeface="Arial"/>
              <a:sym typeface="Arial"/>
            </a:endParaRPr>
          </a:p>
        </p:txBody>
      </p:sp>
      <p:pic>
        <p:nvPicPr>
          <p:cNvPr id="210" name="Google Shape;210;p40"/>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11" name="Google Shape;211;p40"/>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1485900" y="142875"/>
            <a:ext cx="6172200" cy="569119"/>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PROJECT INTRODUCTION</a:t>
            </a:r>
            <a:endParaRPr/>
          </a:p>
        </p:txBody>
      </p:sp>
      <p:sp>
        <p:nvSpPr>
          <p:cNvPr id="218" name="Google Shape;218;p41"/>
          <p:cNvSpPr txBox="1"/>
          <p:nvPr/>
        </p:nvSpPr>
        <p:spPr>
          <a:xfrm>
            <a:off x="1028700" y="915600"/>
            <a:ext cx="7174800" cy="4227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SzPts val="1100"/>
              <a:buNone/>
            </a:pPr>
            <a:r>
              <a:rPr lang="en" sz="1500">
                <a:solidFill>
                  <a:schemeClr val="dk1"/>
                </a:solidFill>
              </a:rPr>
              <a:t>A budget calculator project is designed to help individuals or businesses manage their finances by tracking income, expenses, and savings. The tool allows users to input various categories of income and expenditures, offering a clear overview of their financial situation. It enables users to create realistic budgets, set financial goals, and make informed decisions about spending and saving.</a:t>
            </a:r>
            <a:endParaRPr sz="15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rPr>
              <a:t> By using this calculator, users can identify areas where they can cut costs, track monthly or annual financial trends, and ensure they stay within their financial limits. This project can be implemented as a web-based application, mobile app, or desktop software, providing a user-friendly interface for financial management.</a:t>
            </a:r>
            <a:endParaRPr b="0" i="0" sz="1500" u="none">
              <a:solidFill>
                <a:schemeClr val="dk1"/>
              </a:solidFill>
              <a:latin typeface="Arial"/>
              <a:ea typeface="Arial"/>
              <a:cs typeface="Arial"/>
              <a:sym typeface="Arial"/>
            </a:endParaRPr>
          </a:p>
        </p:txBody>
      </p:sp>
      <p:pic>
        <p:nvPicPr>
          <p:cNvPr id="219" name="Google Shape;219;p41"/>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20" name="Google Shape;220;p41"/>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1485900" y="142875"/>
            <a:ext cx="6172200" cy="569119"/>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PROBLEM STATEMENT</a:t>
            </a:r>
            <a:endParaRPr/>
          </a:p>
        </p:txBody>
      </p:sp>
      <p:sp>
        <p:nvSpPr>
          <p:cNvPr id="227" name="Google Shape;227;p42"/>
          <p:cNvSpPr txBox="1"/>
          <p:nvPr/>
        </p:nvSpPr>
        <p:spPr>
          <a:xfrm>
            <a:off x="926300" y="1006750"/>
            <a:ext cx="7348500" cy="4227900"/>
          </a:xfrm>
          <a:prstGeom prst="rect">
            <a:avLst/>
          </a:prstGeom>
          <a:noFill/>
          <a:ln>
            <a:noFill/>
          </a:ln>
        </p:spPr>
        <p:txBody>
          <a:bodyPr anchorCtr="0" anchor="t" bIns="34275" lIns="68575" spcFirstLastPara="1" rIns="68575" wrap="square" tIns="34275">
            <a:noAutofit/>
          </a:bodyPr>
          <a:lstStyle/>
          <a:p>
            <a:pPr indent="-323850" lvl="0" marL="457200" rtl="0" algn="l">
              <a:spcBef>
                <a:spcPts val="0"/>
              </a:spcBef>
              <a:spcAft>
                <a:spcPts val="0"/>
              </a:spcAft>
              <a:buClr>
                <a:schemeClr val="dk1"/>
              </a:buClr>
              <a:buSzPts val="1500"/>
              <a:buChar char="●"/>
            </a:pPr>
            <a:r>
              <a:rPr lang="en" sz="1500">
                <a:solidFill>
                  <a:schemeClr val="dk1"/>
                </a:solidFill>
              </a:rPr>
              <a:t>It helps the user effectively manage their finances by tracking income and expenses. </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It allows users to set budgets for different categories, monitor their spending against these budgets.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With features for adding, editing, and deleting transactions, the application empowers users to make informed financial decisions, achieve their savings goals.</a:t>
            </a:r>
            <a:endParaRPr sz="1500">
              <a:solidFill>
                <a:schemeClr val="dk1"/>
              </a:solidFill>
            </a:endParaRPr>
          </a:p>
        </p:txBody>
      </p:sp>
      <p:pic>
        <p:nvPicPr>
          <p:cNvPr id="228" name="Google Shape;228;p42"/>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29" name="Google Shape;229;p42"/>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1485900" y="142875"/>
            <a:ext cx="6172200" cy="569119"/>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METHODOLOGIES</a:t>
            </a:r>
            <a:endParaRPr/>
          </a:p>
        </p:txBody>
      </p:sp>
      <p:sp>
        <p:nvSpPr>
          <p:cNvPr id="236" name="Google Shape;236;p43"/>
          <p:cNvSpPr txBox="1"/>
          <p:nvPr/>
        </p:nvSpPr>
        <p:spPr>
          <a:xfrm>
            <a:off x="1015675" y="915600"/>
            <a:ext cx="7259100" cy="4227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100"/>
              <a:buNone/>
            </a:pPr>
            <a:r>
              <a:rPr b="1" lang="en" sz="1500">
                <a:solidFill>
                  <a:schemeClr val="dk1"/>
                </a:solidFill>
              </a:rPr>
              <a:t>The program uses the following </a:t>
            </a:r>
            <a:r>
              <a:rPr b="1" lang="en" sz="1500">
                <a:solidFill>
                  <a:schemeClr val="dk1"/>
                </a:solidFill>
              </a:rPr>
              <a:t>Methodologies</a:t>
            </a:r>
            <a:r>
              <a:rPr b="1" lang="en" sz="1500">
                <a:solidFill>
                  <a:schemeClr val="dk1"/>
                </a:solidFill>
              </a:rPr>
              <a:t> :</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Event-Driven Programming</a:t>
            </a:r>
            <a:r>
              <a:rPr lang="en" sz="1500">
                <a:solidFill>
                  <a:schemeClr val="dk1"/>
                </a:solidFill>
              </a:rPr>
              <a:t>: The flow of the program is determined by user interactions with the GUI.</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Model-View-Controller (MVC)</a:t>
            </a:r>
            <a:r>
              <a:rPr lang="en" sz="1500">
                <a:solidFill>
                  <a:schemeClr val="dk1"/>
                </a:solidFill>
              </a:rPr>
              <a:t>: Separates data management (model), user interface (view), and user actions (controller).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Swing GUI</a:t>
            </a:r>
            <a:r>
              <a:rPr lang="en" sz="1500">
                <a:solidFill>
                  <a:schemeClr val="dk1"/>
                </a:solidFill>
              </a:rPr>
              <a:t>: Utilizes Java's Swing library for creating the graphical interface.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Input Validation</a:t>
            </a:r>
            <a:r>
              <a:rPr lang="en" sz="1500">
                <a:solidFill>
                  <a:schemeClr val="dk1"/>
                </a:solidFill>
              </a:rPr>
              <a:t>: Ensures user input is correct and handles errors appropriately.</a:t>
            </a:r>
            <a:endParaRPr sz="1500">
              <a:solidFill>
                <a:schemeClr val="dk1"/>
              </a:solidFill>
            </a:endParaRPr>
          </a:p>
          <a:p>
            <a:pPr indent="0" lvl="0" marL="0" rtl="0" algn="l">
              <a:spcBef>
                <a:spcPts val="1200"/>
              </a:spcBef>
              <a:spcAft>
                <a:spcPts val="0"/>
              </a:spcAft>
              <a:buClr>
                <a:schemeClr val="dk1"/>
              </a:buClr>
              <a:buSzPts val="1100"/>
              <a:buFont typeface="Arial"/>
              <a:buNone/>
            </a:pPr>
            <a:r>
              <a:t/>
            </a:r>
            <a:endParaRPr b="1" sz="1800">
              <a:solidFill>
                <a:schemeClr val="dk1"/>
              </a:solidFill>
            </a:endParaRPr>
          </a:p>
        </p:txBody>
      </p:sp>
      <p:pic>
        <p:nvPicPr>
          <p:cNvPr id="237" name="Google Shape;237;p43"/>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38" name="Google Shape;238;p43"/>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1485900" y="142875"/>
            <a:ext cx="6172200" cy="569119"/>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ARCHITECTURE OF THE PROPOSED SYSTEM </a:t>
            </a:r>
            <a:endParaRPr/>
          </a:p>
        </p:txBody>
      </p:sp>
      <p:sp>
        <p:nvSpPr>
          <p:cNvPr id="245" name="Google Shape;245;p44"/>
          <p:cNvSpPr txBox="1"/>
          <p:nvPr/>
        </p:nvSpPr>
        <p:spPr>
          <a:xfrm>
            <a:off x="1015675" y="915600"/>
            <a:ext cx="7200900" cy="422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pic>
        <p:nvPicPr>
          <p:cNvPr id="246" name="Google Shape;246;p44"/>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47" name="Google Shape;247;p44"/>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pic>
        <p:nvPicPr>
          <p:cNvPr id="248" name="Google Shape;248;p44"/>
          <p:cNvPicPr preferRelativeResize="0"/>
          <p:nvPr/>
        </p:nvPicPr>
        <p:blipFill>
          <a:blip r:embed="rId5">
            <a:alphaModFix/>
          </a:blip>
          <a:stretch>
            <a:fillRect/>
          </a:stretch>
        </p:blipFill>
        <p:spPr>
          <a:xfrm>
            <a:off x="1474700" y="976625"/>
            <a:ext cx="6194600" cy="378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1485900" y="142875"/>
            <a:ext cx="6172200" cy="569100"/>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t/>
            </a:r>
            <a:endParaRPr b="1" sz="2300">
              <a:latin typeface="Arial"/>
              <a:ea typeface="Arial"/>
              <a:cs typeface="Arial"/>
              <a:sym typeface="Arial"/>
            </a:endParaRPr>
          </a:p>
          <a:p>
            <a:pPr indent="0" lvl="0" marL="0" rtl="0" algn="ctr">
              <a:lnSpc>
                <a:spcPct val="115000"/>
              </a:lnSpc>
              <a:spcBef>
                <a:spcPts val="0"/>
              </a:spcBef>
              <a:spcAft>
                <a:spcPts val="0"/>
              </a:spcAft>
              <a:buSzPts val="2400"/>
              <a:buNone/>
            </a:pPr>
            <a:r>
              <a:rPr b="1" i="0" lang="en" sz="2400" u="none">
                <a:solidFill>
                  <a:srgbClr val="000000"/>
                </a:solidFill>
                <a:latin typeface="Calibri"/>
                <a:ea typeface="Calibri"/>
                <a:cs typeface="Calibri"/>
                <a:sym typeface="Calibri"/>
              </a:rPr>
              <a:t>LIST OF MODULES</a:t>
            </a:r>
            <a:endParaRPr b="1" i="0" sz="2400" u="none">
              <a:solidFill>
                <a:srgbClr val="000000"/>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2300"/>
              <a:buFont typeface="Arial"/>
              <a:buNone/>
            </a:pPr>
            <a:r>
              <a:rPr b="1" lang="en" sz="2300">
                <a:solidFill>
                  <a:schemeClr val="dk1"/>
                </a:solidFill>
                <a:latin typeface="Arial"/>
                <a:ea typeface="Arial"/>
                <a:cs typeface="Arial"/>
                <a:sym typeface="Arial"/>
              </a:rPr>
              <a:t>MODULE DESCRIPTION</a:t>
            </a:r>
            <a:endParaRPr b="1" sz="2400"/>
          </a:p>
        </p:txBody>
      </p:sp>
      <p:sp>
        <p:nvSpPr>
          <p:cNvPr id="255" name="Google Shape;255;p45"/>
          <p:cNvSpPr txBox="1"/>
          <p:nvPr/>
        </p:nvSpPr>
        <p:spPr>
          <a:xfrm>
            <a:off x="1967675" y="1380300"/>
            <a:ext cx="6172200" cy="2643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sz="1500">
                <a:solidFill>
                  <a:schemeClr val="dk1"/>
                </a:solidFill>
              </a:rPr>
              <a:t>The program uses the following modules :</a:t>
            </a:r>
            <a:endParaRPr b="1"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ADD : </a:t>
            </a:r>
            <a:r>
              <a:rPr lang="en" sz="1500">
                <a:solidFill>
                  <a:schemeClr val="dk1"/>
                </a:solidFill>
              </a:rPr>
              <a:t> To add income and expenses. </a:t>
            </a:r>
            <a:endParaRPr sz="1500">
              <a:solidFill>
                <a:schemeClr val="dk1"/>
              </a:solidFill>
            </a:endParaRPr>
          </a:p>
          <a:p>
            <a:pPr indent="0" lvl="0" marL="9144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DELETE :</a:t>
            </a:r>
            <a:r>
              <a:rPr lang="en" sz="1500">
                <a:solidFill>
                  <a:schemeClr val="dk1"/>
                </a:solidFill>
              </a:rPr>
              <a:t>  Delete income and expenses. </a:t>
            </a:r>
            <a:endParaRPr sz="1500">
              <a:solidFill>
                <a:schemeClr val="dk1"/>
              </a:solidFill>
            </a:endParaRPr>
          </a:p>
          <a:p>
            <a:pPr indent="0" lvl="0" marL="9144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EDIT : </a:t>
            </a:r>
            <a:r>
              <a:rPr lang="en" sz="1500">
                <a:solidFill>
                  <a:schemeClr val="dk1"/>
                </a:solidFill>
              </a:rPr>
              <a:t> Edit income and expenses. </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SUMMARISE :</a:t>
            </a:r>
            <a:r>
              <a:rPr lang="en" sz="1500">
                <a:solidFill>
                  <a:schemeClr val="dk1"/>
                </a:solidFill>
              </a:rPr>
              <a:t> Summarise income and expenses for savings and manage expenses.</a:t>
            </a:r>
            <a:endParaRPr b="1" sz="1500">
              <a:solidFill>
                <a:schemeClr val="dk1"/>
              </a:solidFill>
            </a:endParaRPr>
          </a:p>
          <a:p>
            <a:pPr indent="0" lvl="0" marL="0" marR="0" rtl="0" algn="ctr">
              <a:lnSpc>
                <a:spcPct val="150000"/>
              </a:lnSpc>
              <a:spcBef>
                <a:spcPts val="0"/>
              </a:spcBef>
              <a:spcAft>
                <a:spcPts val="0"/>
              </a:spcAft>
              <a:buClr>
                <a:srgbClr val="000000"/>
              </a:buClr>
              <a:buSzPts val="2300"/>
              <a:buFont typeface="Arial"/>
              <a:buNone/>
            </a:pPr>
            <a:r>
              <a:t/>
            </a:r>
            <a:endParaRPr b="1" sz="2300"/>
          </a:p>
        </p:txBody>
      </p:sp>
      <p:pic>
        <p:nvPicPr>
          <p:cNvPr id="256" name="Google Shape;256;p45"/>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57" name="Google Shape;257;p45"/>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1485900" y="142875"/>
            <a:ext cx="6172200" cy="569119"/>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SzPts val="2400"/>
              <a:buNone/>
            </a:pPr>
            <a:r>
              <a:rPr b="1" i="0" lang="en" sz="2400" u="none">
                <a:solidFill>
                  <a:srgbClr val="000000"/>
                </a:solidFill>
                <a:latin typeface="Calibri"/>
                <a:ea typeface="Calibri"/>
                <a:cs typeface="Calibri"/>
                <a:sym typeface="Calibri"/>
              </a:rPr>
              <a:t>MERITS</a:t>
            </a:r>
            <a:endParaRPr/>
          </a:p>
        </p:txBody>
      </p:sp>
      <p:sp>
        <p:nvSpPr>
          <p:cNvPr id="264" name="Google Shape;264;p46"/>
          <p:cNvSpPr txBox="1"/>
          <p:nvPr/>
        </p:nvSpPr>
        <p:spPr>
          <a:xfrm>
            <a:off x="1002650" y="915600"/>
            <a:ext cx="7357200" cy="4227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A budget calculator project offers several key merits:</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b="1" lang="en" sz="1500">
                <a:solidFill>
                  <a:schemeClr val="dk1"/>
                </a:solidFill>
              </a:rPr>
              <a:t>Improved Financial Management</a:t>
            </a:r>
            <a:r>
              <a:rPr lang="en" sz="1500">
                <a:solidFill>
                  <a:schemeClr val="dk1"/>
                </a:solidFill>
              </a:rPr>
              <a:t>: It helps individuals and businesses track income and expenses, providing a clear overview of their financial situation and enabling better decision-making.</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Promotes Saving</a:t>
            </a:r>
            <a:r>
              <a:rPr lang="en" sz="1500">
                <a:solidFill>
                  <a:schemeClr val="dk1"/>
                </a:solidFill>
              </a:rPr>
              <a:t>: By allowing users to set financial goals and budget allocations, it encourages saving and prioritizing necessary expenses over luxuries.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Enhanced Financial Awareness</a:t>
            </a:r>
            <a:r>
              <a:rPr lang="en" sz="1500">
                <a:solidFill>
                  <a:schemeClr val="dk1"/>
                </a:solidFill>
              </a:rPr>
              <a:t>: Regular use of the calculator can raise awareness about spending habits and highlight areas where unnecessary expenditures can be reduced.</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Customizable Budgeting</a:t>
            </a:r>
            <a:r>
              <a:rPr lang="en" sz="1500">
                <a:solidFill>
                  <a:schemeClr val="dk1"/>
                </a:solidFill>
              </a:rPr>
              <a:t>: Users can tailor the calculator to their specific needs by creating categories for income, fixed and variable expenses, and setting limits for each category.</a:t>
            </a:r>
            <a:endParaRPr sz="1500">
              <a:solidFill>
                <a:schemeClr val="dk1"/>
              </a:solidFill>
            </a:endParaRPr>
          </a:p>
        </p:txBody>
      </p:sp>
      <p:pic>
        <p:nvPicPr>
          <p:cNvPr id="265" name="Google Shape;265;p46"/>
          <p:cNvPicPr preferRelativeResize="0"/>
          <p:nvPr/>
        </p:nvPicPr>
        <p:blipFill rotWithShape="1">
          <a:blip r:embed="rId3">
            <a:alphaModFix/>
          </a:blip>
          <a:srcRect b="0" l="0" r="0" t="0"/>
          <a:stretch/>
        </p:blipFill>
        <p:spPr>
          <a:xfrm>
            <a:off x="126206" y="42863"/>
            <a:ext cx="800100" cy="792956"/>
          </a:xfrm>
          <a:prstGeom prst="rect">
            <a:avLst/>
          </a:prstGeom>
          <a:noFill/>
          <a:ln>
            <a:noFill/>
          </a:ln>
        </p:spPr>
      </p:pic>
      <p:pic>
        <p:nvPicPr>
          <p:cNvPr id="266" name="Google Shape;266;p46"/>
          <p:cNvPicPr preferRelativeResize="0"/>
          <p:nvPr/>
        </p:nvPicPr>
        <p:blipFill rotWithShape="1">
          <a:blip r:embed="rId4">
            <a:alphaModFix/>
          </a:blip>
          <a:srcRect b="0" l="0" r="0" t="0"/>
          <a:stretch/>
        </p:blipFill>
        <p:spPr>
          <a:xfrm>
            <a:off x="8274844" y="88106"/>
            <a:ext cx="865584" cy="8274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