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9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Infosys_FoodTrends – FB Meeting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Customer Preferences in Food &amp; Beverages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Meeting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Analyze evolving customer preferences in Food &amp; Beverages (F&amp;B)</a:t>
            </a:r>
          </a:p>
          <a:p>
            <a:r>
              <a:t>- Identify opportunities for innovation and digital transformation in F&amp;B sector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1. Welcome &amp; Context Setting – Importance of FoodTrends</a:t>
            </a:r>
          </a:p>
          <a:p>
            <a:r>
              <a:t>2. Current Market Overview – Global &amp; Indian F&amp;B trends</a:t>
            </a:r>
          </a:p>
          <a:p>
            <a:r>
              <a:t>3. Customer Preferences Analysis</a:t>
            </a:r>
          </a:p>
          <a:p>
            <a:r>
              <a:t>4. Digital Influence (Social media, AI/ML, Data personalization)</a:t>
            </a:r>
          </a:p>
          <a:p>
            <a:r>
              <a:t>5. Case Studies – Infosys FoodTech &amp; Competitor benchmarks</a:t>
            </a:r>
          </a:p>
          <a:p>
            <a:r>
              <a:t>6. Discussion – Inputs from participants</a:t>
            </a:r>
          </a:p>
          <a:p>
            <a:r>
              <a:t>7. Next Steps – Action plan for innovation pilots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Customers shifting toward healthy, sustainable, and convenient options</a:t>
            </a:r>
          </a:p>
          <a:p>
            <a:r>
              <a:t>- Digital-first engagement (apps, feedback systems, personalization)</a:t>
            </a:r>
          </a:p>
          <a:p>
            <a:r>
              <a:t>- AI &amp; analytics crucial to predict preferences and reduce food waste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Conduct customer survey &amp; sentiment analysis</a:t>
            </a:r>
          </a:p>
          <a:p>
            <a:r>
              <a:t>- Explore digital platforms for personalized menu recommendations</a:t>
            </a:r>
          </a:p>
          <a:p>
            <a:r>
              <a:t>- Partner with startups for sustainability-driven F&amp;B solutions</a:t>
            </a:r>
          </a:p>
          <a:p>
            <a:r>
              <a:t>- Pilot AI-based food recommendation system in Infosys Food Courts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</TotalTime>
  <Words>174</Words>
  <Application>Microsoft Macintosh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Apex</vt:lpstr>
      <vt:lpstr>Infosys_FoodTrends – FB Meeting</vt:lpstr>
      <vt:lpstr>Meeting Objective</vt:lpstr>
      <vt:lpstr>Agenda</vt:lpstr>
      <vt:lpstr>Key Insights</vt:lpstr>
      <vt:lpstr>Action Items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Infosys_FoodTrends – FB Meeting</dc:title>
  <dc:subject/>
  <dc:creator/>
  <cp:keywords/>
  <dc:description>generated using python-pptx</dc:description>
  <cp:lastModifiedBy>Simon Mohapatra</cp:lastModifiedBy>
  <cp:revision>2</cp:revision>
  <dcterms:created xsi:type="dcterms:W3CDTF">2013-01-27T09:14:16Z</dcterms:created>
  <dcterms:modified xsi:type="dcterms:W3CDTF">2025-09-01T04:04:32Z</dcterms:modified>
  <cp:category/>
</cp:coreProperties>
</file>