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6" name=""/>
        <p:cNvGrpSpPr/>
        <p:nvPr/>
      </p:nvGrpSpPr>
      <p:grpSpPr>
        <a:xfrm>
          <a:off x="0" y="0"/>
          <a:ext cx="0" cy="0"/>
          <a:chOff x="0" y="0"/>
          <a:chExt cx="0" cy="0"/>
        </a:xfrm>
      </p:grpSpPr>
      <p:sp>
        <p:nvSpPr>
          <p:cNvPr id="1048681"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3"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84" name="Footer Placeholder 4"/>
          <p:cNvSpPr>
            <a:spLocks noGrp="1"/>
          </p:cNvSpPr>
          <p:nvPr>
            <p:ph type="ftr" sz="quarter" idx="11"/>
          </p:nvPr>
        </p:nvSpPr>
        <p:spPr/>
        <p:txBody>
          <a:bodyPr/>
          <a:p>
            <a:endParaRPr dirty="0" lang="en-US"/>
          </a:p>
        </p:txBody>
      </p:sp>
      <p:sp>
        <p:nvSpPr>
          <p:cNvPr id="1048685"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1" name=""/>
        <p:cNvGrpSpPr/>
        <p:nvPr/>
      </p:nvGrpSpPr>
      <p:grpSpPr>
        <a:xfrm>
          <a:off x="0" y="0"/>
          <a:ext cx="0" cy="0"/>
          <a:chOff x="0" y="0"/>
          <a:chExt cx="0" cy="0"/>
        </a:xfrm>
      </p:grpSpPr>
      <p:sp>
        <p:nvSpPr>
          <p:cNvPr id="1048649"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0"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51"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2"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53" name="Footer Placeholder 4"/>
          <p:cNvSpPr>
            <a:spLocks noGrp="1"/>
          </p:cNvSpPr>
          <p:nvPr>
            <p:ph type="ftr" sz="quarter" idx="11"/>
          </p:nvPr>
        </p:nvSpPr>
        <p:spPr/>
        <p:txBody>
          <a:bodyPr/>
          <a:p>
            <a:endParaRPr dirty="0" lang="en-US"/>
          </a:p>
        </p:txBody>
      </p:sp>
      <p:sp>
        <p:nvSpPr>
          <p:cNvPr id="1048654"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5"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6"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5" name=""/>
        <p:cNvGrpSpPr/>
        <p:nvPr/>
      </p:nvGrpSpPr>
      <p:grpSpPr>
        <a:xfrm>
          <a:off x="0" y="0"/>
          <a:ext cx="0" cy="0"/>
          <a:chOff x="0" y="0"/>
          <a:chExt cx="0" cy="0"/>
        </a:xfrm>
      </p:grpSpPr>
      <p:sp>
        <p:nvSpPr>
          <p:cNvPr id="1048676"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8"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79" name="Footer Placeholder 4"/>
          <p:cNvSpPr>
            <a:spLocks noGrp="1"/>
          </p:cNvSpPr>
          <p:nvPr>
            <p:ph type="ftr" sz="quarter" idx="11"/>
          </p:nvPr>
        </p:nvSpPr>
        <p:spPr/>
        <p:txBody>
          <a:bodyPr/>
          <a:p>
            <a:endParaRPr dirty="0" lang="en-US"/>
          </a:p>
        </p:txBody>
      </p:sp>
      <p:sp>
        <p:nvSpPr>
          <p:cNvPr id="104868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0" name=""/>
        <p:cNvGrpSpPr/>
        <p:nvPr/>
      </p:nvGrpSpPr>
      <p:grpSpPr>
        <a:xfrm>
          <a:off x="0" y="0"/>
          <a:ext cx="0" cy="0"/>
          <a:chOff x="0" y="0"/>
          <a:chExt cx="0" cy="0"/>
        </a:xfrm>
      </p:grpSpPr>
      <p:sp>
        <p:nvSpPr>
          <p:cNvPr id="1048641"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2"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3"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4"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45" name="Footer Placeholder 4"/>
          <p:cNvSpPr>
            <a:spLocks noGrp="1"/>
          </p:cNvSpPr>
          <p:nvPr>
            <p:ph type="ftr" sz="quarter" idx="11"/>
          </p:nvPr>
        </p:nvSpPr>
        <p:spPr/>
        <p:txBody>
          <a:bodyPr/>
          <a:p>
            <a:endParaRPr dirty="0" lang="en-US"/>
          </a:p>
        </p:txBody>
      </p:sp>
      <p:sp>
        <p:nvSpPr>
          <p:cNvPr id="1048646"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7"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8"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8" name=""/>
        <p:cNvGrpSpPr/>
        <p:nvPr/>
      </p:nvGrpSpPr>
      <p:grpSpPr>
        <a:xfrm>
          <a:off x="0" y="0"/>
          <a:ext cx="0" cy="0"/>
          <a:chOff x="0" y="0"/>
          <a:chExt cx="0" cy="0"/>
        </a:xfrm>
      </p:grpSpPr>
      <p:sp>
        <p:nvSpPr>
          <p:cNvPr id="1048692"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5"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96" name="Footer Placeholder 4"/>
          <p:cNvSpPr>
            <a:spLocks noGrp="1"/>
          </p:cNvSpPr>
          <p:nvPr>
            <p:ph type="ftr" sz="quarter" idx="11"/>
          </p:nvPr>
        </p:nvSpPr>
        <p:spPr/>
        <p:txBody>
          <a:bodyPr/>
          <a:p>
            <a:endParaRPr dirty="0" lang="en-US"/>
          </a:p>
        </p:txBody>
      </p:sp>
      <p:sp>
        <p:nvSpPr>
          <p:cNvPr id="104869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63" name="Title 1"/>
          <p:cNvSpPr>
            <a:spLocks noGrp="1"/>
          </p:cNvSpPr>
          <p:nvPr>
            <p:ph type="title"/>
          </p:nvPr>
        </p:nvSpPr>
        <p:spPr/>
        <p:txBody>
          <a:bodyPr/>
          <a:p>
            <a:r>
              <a:rPr lang="en-US"/>
              <a:t>Click to edit Master title style</a:t>
            </a:r>
            <a:endParaRPr dirty="0" lang="en-US"/>
          </a:p>
        </p:txBody>
      </p:sp>
      <p:sp>
        <p:nvSpPr>
          <p:cNvPr id="1048664"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Date Placeholder 3"/>
          <p:cNvSpPr>
            <a:spLocks noGrp="1"/>
          </p:cNvSpPr>
          <p:nvPr>
            <p:ph type="dt" sz="half" idx="10"/>
          </p:nvPr>
        </p:nvSpPr>
        <p:spPr/>
        <p:txBody>
          <a:bodyPr/>
          <a:p>
            <a:fld id="{55C6B4A9-1611-4792-9094-5F34BCA07E0B}" type="datetimeFigureOut">
              <a:rPr dirty="0" lang="en-US"/>
              <a:t>8/29/2024</a:t>
            </a:fld>
            <a:endParaRPr dirty="0" lang="en-US"/>
          </a:p>
        </p:txBody>
      </p:sp>
      <p:sp>
        <p:nvSpPr>
          <p:cNvPr id="1048666" name="Footer Placeholder 4"/>
          <p:cNvSpPr>
            <a:spLocks noGrp="1"/>
          </p:cNvSpPr>
          <p:nvPr>
            <p:ph type="ftr" sz="quarter" idx="11"/>
          </p:nvPr>
        </p:nvSpPr>
        <p:spPr/>
        <p:txBody>
          <a:bodyPr/>
          <a:p>
            <a:endParaRPr dirty="0" lang="en-US"/>
          </a:p>
        </p:txBody>
      </p:sp>
      <p:sp>
        <p:nvSpPr>
          <p:cNvPr id="1048667"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704"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5"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07" name="Footer Placeholder 4"/>
          <p:cNvSpPr>
            <a:spLocks noGrp="1"/>
          </p:cNvSpPr>
          <p:nvPr>
            <p:ph type="ftr" sz="quarter" idx="11"/>
          </p:nvPr>
        </p:nvSpPr>
        <p:spPr/>
        <p:txBody>
          <a:bodyPr/>
          <a:p>
            <a:endParaRPr dirty="0" lang="en-US"/>
          </a:p>
        </p:txBody>
      </p:sp>
      <p:sp>
        <p:nvSpPr>
          <p:cNvPr id="10487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endParaRPr dirty="0" lang="en-US"/>
          </a:p>
        </p:txBody>
      </p:sp>
      <p:sp>
        <p:nvSpPr>
          <p:cNvPr id="1048620"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1" name="Date Placeholder 3"/>
          <p:cNvSpPr>
            <a:spLocks noGrp="1"/>
          </p:cNvSpPr>
          <p:nvPr>
            <p:ph type="dt" sz="half" idx="10"/>
          </p:nvPr>
        </p:nvSpPr>
        <p:spPr/>
        <p:txBody>
          <a:bodyPr/>
          <a:p>
            <a:fld id="{42A54C80-263E-416B-A8E0-580EDEADCBDC}" type="datetimeFigureOut">
              <a:rPr dirty="0" lang="en-US"/>
              <a:t>8/29/2024</a:t>
            </a:fld>
            <a:endParaRPr dirty="0" lang="en-US"/>
          </a:p>
        </p:txBody>
      </p:sp>
      <p:sp>
        <p:nvSpPr>
          <p:cNvPr id="1048622" name="Footer Placeholder 4"/>
          <p:cNvSpPr>
            <a:spLocks noGrp="1"/>
          </p:cNvSpPr>
          <p:nvPr>
            <p:ph type="ftr" sz="quarter" idx="11"/>
          </p:nvPr>
        </p:nvSpPr>
        <p:spPr/>
        <p:txBody>
          <a:bodyPr/>
          <a:p>
            <a:endParaRPr dirty="0" lang="en-US"/>
          </a:p>
        </p:txBody>
      </p:sp>
      <p:sp>
        <p:nvSpPr>
          <p:cNvPr id="1048623"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5"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0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06"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86" name="Title 1"/>
          <p:cNvSpPr>
            <a:spLocks noGrp="1"/>
          </p:cNvSpPr>
          <p:nvPr>
            <p:ph type="title"/>
          </p:nvPr>
        </p:nvSpPr>
        <p:spPr/>
        <p:txBody>
          <a:bodyPr/>
          <a:p>
            <a:r>
              <a:rPr lang="en-US"/>
              <a:t>Click to edit Master title style</a:t>
            </a:r>
            <a:endParaRPr dirty="0" lang="en-US"/>
          </a:p>
        </p:txBody>
      </p:sp>
      <p:sp>
        <p:nvSpPr>
          <p:cNvPr id="1048687"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Date Placeholder 4"/>
          <p:cNvSpPr>
            <a:spLocks noGrp="1"/>
          </p:cNvSpPr>
          <p:nvPr>
            <p:ph type="dt" sz="half" idx="10"/>
          </p:nvPr>
        </p:nvSpPr>
        <p:spPr/>
        <p:txBody>
          <a:bodyPr/>
          <a:p>
            <a:fld id="{42A54C80-263E-416B-A8E0-580EDEADCBDC}" type="datetimeFigureOut">
              <a:rPr dirty="0" lang="en-US"/>
              <a:t>8/29/2024</a:t>
            </a:fld>
            <a:endParaRPr dirty="0" lang="en-US"/>
          </a:p>
        </p:txBody>
      </p:sp>
      <p:sp>
        <p:nvSpPr>
          <p:cNvPr id="1048690" name="Footer Placeholder 5"/>
          <p:cNvSpPr>
            <a:spLocks noGrp="1"/>
          </p:cNvSpPr>
          <p:nvPr>
            <p:ph type="ftr" sz="quarter" idx="11"/>
          </p:nvPr>
        </p:nvSpPr>
        <p:spPr/>
        <p:txBody>
          <a:bodyPr/>
          <a:p>
            <a:endParaRPr dirty="0" lang="en-US"/>
          </a:p>
        </p:txBody>
      </p:sp>
      <p:sp>
        <p:nvSpPr>
          <p:cNvPr id="1048691"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4" name=""/>
        <p:cNvGrpSpPr/>
        <p:nvPr/>
      </p:nvGrpSpPr>
      <p:grpSpPr>
        <a:xfrm>
          <a:off x="0" y="0"/>
          <a:ext cx="0" cy="0"/>
          <a:chOff x="0" y="0"/>
          <a:chExt cx="0" cy="0"/>
        </a:xfrm>
      </p:grpSpPr>
      <p:sp>
        <p:nvSpPr>
          <p:cNvPr id="1048668" name="Title 1"/>
          <p:cNvSpPr>
            <a:spLocks noGrp="1"/>
          </p:cNvSpPr>
          <p:nvPr>
            <p:ph type="title"/>
          </p:nvPr>
        </p:nvSpPr>
        <p:spPr/>
        <p:txBody>
          <a:bodyPr/>
          <a:p>
            <a:r>
              <a:rPr lang="en-US"/>
              <a:t>Click to edit Master title style</a:t>
            </a:r>
            <a:endParaRPr dirty="0" lang="en-US"/>
          </a:p>
        </p:txBody>
      </p:sp>
      <p:sp>
        <p:nvSpPr>
          <p:cNvPr id="1048669"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0"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1"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2"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3" name="Date Placeholder 6"/>
          <p:cNvSpPr>
            <a:spLocks noGrp="1"/>
          </p:cNvSpPr>
          <p:nvPr>
            <p:ph type="dt" sz="half" idx="10"/>
          </p:nvPr>
        </p:nvSpPr>
        <p:spPr/>
        <p:txBody>
          <a:bodyPr/>
          <a:p>
            <a:fld id="{B61BEF0D-F0BB-DE4B-95CE-6DB70DBA9567}" type="datetimeFigureOut">
              <a:rPr dirty="0" lang="en-US"/>
              <a:t>8/29/2024</a:t>
            </a:fld>
            <a:endParaRPr dirty="0" lang="en-US"/>
          </a:p>
        </p:txBody>
      </p:sp>
      <p:sp>
        <p:nvSpPr>
          <p:cNvPr id="1048674" name="Footer Placeholder 7"/>
          <p:cNvSpPr>
            <a:spLocks noGrp="1"/>
          </p:cNvSpPr>
          <p:nvPr>
            <p:ph type="ftr" sz="quarter" idx="11"/>
          </p:nvPr>
        </p:nvSpPr>
        <p:spPr/>
        <p:txBody>
          <a:bodyPr/>
          <a:p>
            <a:endParaRPr dirty="0" lang="en-US"/>
          </a:p>
        </p:txBody>
      </p:sp>
      <p:sp>
        <p:nvSpPr>
          <p:cNvPr id="1048675"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 name=""/>
        <p:cNvGrpSpPr/>
        <p:nvPr/>
      </p:nvGrpSpPr>
      <p:grpSpPr>
        <a:xfrm>
          <a:off x="0" y="0"/>
          <a:ext cx="0" cy="0"/>
          <a:chOff x="0" y="0"/>
          <a:chExt cx="0" cy="0"/>
        </a:xfrm>
      </p:grpSpPr>
      <p:sp>
        <p:nvSpPr>
          <p:cNvPr id="1048630"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1" name="Date Placeholder 2"/>
          <p:cNvSpPr>
            <a:spLocks noGrp="1"/>
          </p:cNvSpPr>
          <p:nvPr>
            <p:ph type="dt" sz="half" idx="10"/>
          </p:nvPr>
        </p:nvSpPr>
        <p:spPr/>
        <p:txBody>
          <a:bodyPr/>
          <a:p>
            <a:fld id="{B61BEF0D-F0BB-DE4B-95CE-6DB70DBA9567}" type="datetimeFigureOut">
              <a:rPr dirty="0" lang="en-US"/>
              <a:t>8/29/2024</a:t>
            </a:fld>
            <a:endParaRPr dirty="0" lang="en-US"/>
          </a:p>
        </p:txBody>
      </p:sp>
      <p:sp>
        <p:nvSpPr>
          <p:cNvPr id="1048632" name="Footer Placeholder 3"/>
          <p:cNvSpPr>
            <a:spLocks noGrp="1"/>
          </p:cNvSpPr>
          <p:nvPr>
            <p:ph type="ftr" sz="quarter" idx="11"/>
          </p:nvPr>
        </p:nvSpPr>
        <p:spPr/>
        <p:txBody>
          <a:bodyPr/>
          <a:p>
            <a:endParaRPr dirty="0" lang="en-US"/>
          </a:p>
        </p:txBody>
      </p:sp>
      <p:sp>
        <p:nvSpPr>
          <p:cNvPr id="1048633"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9" name=""/>
        <p:cNvGrpSpPr/>
        <p:nvPr/>
      </p:nvGrpSpPr>
      <p:grpSpPr>
        <a:xfrm>
          <a:off x="0" y="0"/>
          <a:ext cx="0" cy="0"/>
          <a:chOff x="0" y="0"/>
          <a:chExt cx="0" cy="0"/>
        </a:xfrm>
      </p:grpSpPr>
      <p:sp>
        <p:nvSpPr>
          <p:cNvPr id="1048614" name="Date Placeholder 1"/>
          <p:cNvSpPr>
            <a:spLocks noGrp="1"/>
          </p:cNvSpPr>
          <p:nvPr>
            <p:ph type="dt" sz="half" idx="10"/>
          </p:nvPr>
        </p:nvSpPr>
        <p:spPr/>
        <p:txBody>
          <a:bodyPr/>
          <a:p>
            <a:fld id="{B61BEF0D-F0BB-DE4B-95CE-6DB70DBA9567}" type="datetimeFigureOut">
              <a:rPr dirty="0" lang="en-US"/>
              <a:t>8/29/2024</a:t>
            </a:fld>
            <a:endParaRPr dirty="0" lang="en-US"/>
          </a:p>
        </p:txBody>
      </p:sp>
      <p:sp>
        <p:nvSpPr>
          <p:cNvPr id="1048615" name="Footer Placeholder 2"/>
          <p:cNvSpPr>
            <a:spLocks noGrp="1"/>
          </p:cNvSpPr>
          <p:nvPr>
            <p:ph type="ftr" sz="quarter" idx="11"/>
          </p:nvPr>
        </p:nvSpPr>
        <p:spPr/>
        <p:txBody>
          <a:bodyPr/>
          <a:p>
            <a:endParaRPr dirty="0" lang="en-US"/>
          </a:p>
        </p:txBody>
      </p:sp>
      <p:sp>
        <p:nvSpPr>
          <p:cNvPr id="1048616"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698"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99"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701" name="Date Placeholder 4"/>
          <p:cNvSpPr>
            <a:spLocks noGrp="1"/>
          </p:cNvSpPr>
          <p:nvPr>
            <p:ph type="dt" sz="half" idx="10"/>
          </p:nvPr>
        </p:nvSpPr>
        <p:spPr/>
        <p:txBody>
          <a:bodyPr/>
          <a:p>
            <a:fld id="{42A54C80-263E-416B-A8E0-580EDEADCBDC}" type="datetimeFigureOut">
              <a:rPr dirty="0" lang="en-US"/>
              <a:t>8/29/2024</a:t>
            </a:fld>
            <a:endParaRPr dirty="0" lang="en-US"/>
          </a:p>
        </p:txBody>
      </p:sp>
      <p:sp>
        <p:nvSpPr>
          <p:cNvPr id="1048702" name="Footer Placeholder 5"/>
          <p:cNvSpPr>
            <a:spLocks noGrp="1"/>
          </p:cNvSpPr>
          <p:nvPr>
            <p:ph type="ftr" sz="quarter" idx="11"/>
          </p:nvPr>
        </p:nvSpPr>
        <p:spPr/>
        <p:txBody>
          <a:bodyPr/>
          <a:p>
            <a:endParaRPr dirty="0" lang="en-US"/>
          </a:p>
        </p:txBody>
      </p:sp>
      <p:sp>
        <p:nvSpPr>
          <p:cNvPr id="1048703"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57"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8"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9"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60" name="Footer Placeholder 5"/>
          <p:cNvSpPr>
            <a:spLocks noGrp="1"/>
          </p:cNvSpPr>
          <p:nvPr>
            <p:ph type="ftr" sz="quarter" idx="11"/>
          </p:nvPr>
        </p:nvSpPr>
        <p:spPr/>
        <p:txBody>
          <a:bodyPr/>
          <a:p>
            <a:endParaRPr dirty="0" lang="en-US"/>
          </a:p>
        </p:txBody>
      </p:sp>
      <p:sp>
        <p:nvSpPr>
          <p:cNvPr id="1048661"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62" name="Date Placeholder 4"/>
          <p:cNvSpPr>
            <a:spLocks noGrp="1"/>
          </p:cNvSpPr>
          <p:nvPr>
            <p:ph type="dt" sz="half" idx="10"/>
          </p:nvPr>
        </p:nvSpPr>
        <p:spPr/>
        <p:txBody>
          <a:bodyPr/>
          <a:p>
            <a:fld id="{B61BEF0D-F0BB-DE4B-95CE-6DB70DBA9567}" type="datetimeFigureOut">
              <a:rPr dirty="0" lang="en-US"/>
              <a:t>8/29/2024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8/29/2024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a:noFill/>
          <a:ln>
            <a:solidFill>
              <a:srgbClr val="92D04F"/>
            </a:solidFill>
            <a:prstDash val="solid"/>
          </a:ln>
        </p:spPr>
        <p:txBody>
          <a:bodyPr/>
          <a:p>
            <a:pPr algn="l"/>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M</a:t>
            </a:r>
            <a:r>
              <a:rPr b="1" dirty="0" sz="3600" lang="en-US" u="sng">
                <a:solidFill>
                  <a:srgbClr val="6600CC"/>
                </a:solidFill>
                <a:latin typeface="Times New Roman" panose="02020603050405020304" pitchFamily="18" charset="0"/>
                <a:cs typeface="Times New Roman" panose="02020603050405020304" pitchFamily="18" charset="0"/>
              </a:rPr>
              <a:t>P</a:t>
            </a:r>
            <a:r>
              <a:rPr b="1" dirty="0" sz="3600" lang="en-US" u="sng">
                <a:solidFill>
                  <a:srgbClr val="6600CC"/>
                </a:solidFill>
                <a:latin typeface="Times New Roman" panose="02020603050405020304" pitchFamily="18" charset="0"/>
                <a:cs typeface="Times New Roman" panose="02020603050405020304" pitchFamily="18" charset="0"/>
              </a:rPr>
              <a:t>L</a:t>
            </a:r>
            <a:r>
              <a:rPr b="1" dirty="0" sz="3600" lang="en-US" u="sng">
                <a:solidFill>
                  <a:srgbClr val="6600CC"/>
                </a:solidFill>
                <a:latin typeface="Times New Roman" panose="02020603050405020304" pitchFamily="18" charset="0"/>
                <a:cs typeface="Times New Roman" panose="02020603050405020304" pitchFamily="18" charset="0"/>
              </a:rPr>
              <a:t>O</a:t>
            </a:r>
            <a:r>
              <a:rPr b="1" dirty="0" sz="3600" lang="en-US" u="sng">
                <a:solidFill>
                  <a:srgbClr val="6600CC"/>
                </a:solidFill>
                <a:latin typeface="Times New Roman" panose="02020603050405020304" pitchFamily="18" charset="0"/>
                <a:cs typeface="Times New Roman" panose="02020603050405020304" pitchFamily="18" charset="0"/>
              </a:rPr>
              <a:t>Y</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P</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R</a:t>
            </a:r>
            <a:r>
              <a:rPr b="1" dirty="0" sz="3600" lang="en-US" u="sng">
                <a:solidFill>
                  <a:srgbClr val="6600CC"/>
                </a:solidFill>
                <a:latin typeface="Times New Roman" panose="02020603050405020304" pitchFamily="18" charset="0"/>
                <a:cs typeface="Times New Roman" panose="02020603050405020304" pitchFamily="18" charset="0"/>
              </a:rPr>
              <a:t>F</a:t>
            </a:r>
            <a:r>
              <a:rPr b="1" dirty="0" sz="3600" lang="en-US" u="sng">
                <a:solidFill>
                  <a:srgbClr val="6600CC"/>
                </a:solidFill>
                <a:latin typeface="Times New Roman" panose="02020603050405020304" pitchFamily="18" charset="0"/>
                <a:cs typeface="Times New Roman" panose="02020603050405020304" pitchFamily="18" charset="0"/>
              </a:rPr>
              <a:t>O</a:t>
            </a:r>
            <a:r>
              <a:rPr b="1" dirty="0" sz="3600" lang="en-US" u="sng">
                <a:solidFill>
                  <a:srgbClr val="6600CC"/>
                </a:solidFill>
                <a:latin typeface="Times New Roman" panose="02020603050405020304" pitchFamily="18" charset="0"/>
                <a:cs typeface="Times New Roman" panose="02020603050405020304" pitchFamily="18" charset="0"/>
              </a:rPr>
              <a:t>R</a:t>
            </a:r>
            <a:r>
              <a:rPr b="1" dirty="0" sz="3600" lang="en-US" u="sng">
                <a:solidFill>
                  <a:srgbClr val="6600CC"/>
                </a:solidFill>
                <a:latin typeface="Times New Roman" panose="02020603050405020304" pitchFamily="18" charset="0"/>
                <a:cs typeface="Times New Roman" panose="02020603050405020304" pitchFamily="18" charset="0"/>
              </a:rPr>
              <a:t>M</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N</a:t>
            </a:r>
            <a:r>
              <a:rPr b="1" dirty="0" sz="3600" lang="en-US" u="sng">
                <a:solidFill>
                  <a:srgbClr val="6600CC"/>
                </a:solidFill>
                <a:latin typeface="Times New Roman" panose="02020603050405020304" pitchFamily="18" charset="0"/>
                <a:cs typeface="Times New Roman" panose="02020603050405020304" pitchFamily="18" charset="0"/>
              </a:rPr>
              <a:t>C</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N</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L</a:t>
            </a:r>
            <a:r>
              <a:rPr b="1" dirty="0" sz="3600" lang="en-US" u="sng">
                <a:solidFill>
                  <a:srgbClr val="6600CC"/>
                </a:solidFill>
                <a:latin typeface="Times New Roman" panose="02020603050405020304" pitchFamily="18" charset="0"/>
                <a:cs typeface="Times New Roman" panose="02020603050405020304" pitchFamily="18" charset="0"/>
              </a:rPr>
              <a:t>YSIS</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U</a:t>
            </a:r>
            <a:r>
              <a:rPr b="1" dirty="0" sz="3600" lang="en-US" u="sng">
                <a:solidFill>
                  <a:srgbClr val="6600CC"/>
                </a:solidFill>
                <a:latin typeface="Times New Roman" panose="02020603050405020304" pitchFamily="18" charset="0"/>
                <a:cs typeface="Times New Roman" panose="02020603050405020304" pitchFamily="18" charset="0"/>
              </a:rPr>
              <a:t>S</a:t>
            </a:r>
            <a:r>
              <a:rPr b="1" dirty="0" sz="3600" lang="en-US" u="sng">
                <a:solidFill>
                  <a:srgbClr val="6600CC"/>
                </a:solidFill>
                <a:latin typeface="Times New Roman" panose="02020603050405020304" pitchFamily="18" charset="0"/>
                <a:cs typeface="Times New Roman" panose="02020603050405020304" pitchFamily="18" charset="0"/>
              </a:rPr>
              <a:t>I</a:t>
            </a:r>
            <a:r>
              <a:rPr b="1" dirty="0" sz="3600" lang="en-US" u="sng">
                <a:solidFill>
                  <a:srgbClr val="6600CC"/>
                </a:solidFill>
                <a:latin typeface="Times New Roman" panose="02020603050405020304" pitchFamily="18" charset="0"/>
                <a:cs typeface="Times New Roman" panose="02020603050405020304" pitchFamily="18" charset="0"/>
              </a:rPr>
              <a:t>NG</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X</a:t>
            </a:r>
            <a:r>
              <a:rPr b="1" dirty="0" sz="3600" lang="en-US" u="sng">
                <a:solidFill>
                  <a:srgbClr val="6600CC"/>
                </a:solidFill>
                <a:latin typeface="Times New Roman" panose="02020603050405020304" pitchFamily="18" charset="0"/>
                <a:cs typeface="Times New Roman" panose="02020603050405020304" pitchFamily="18" charset="0"/>
              </a:rPr>
              <a:t>C</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L</a:t>
            </a:r>
            <a:endParaRPr altLang="en-US" lang="zh-CN" u="sng">
              <a:solidFill>
                <a:srgbClr val="6600CC"/>
              </a:solidFill>
            </a:endParaRPr>
          </a:p>
        </p:txBody>
      </p:sp>
      <p:sp>
        <p:nvSpPr>
          <p:cNvPr id="1048603" name="TextBox 3"/>
          <p:cNvSpPr txBox="1"/>
          <p:nvPr/>
        </p:nvSpPr>
        <p:spPr>
          <a:xfrm>
            <a:off x="2273905" y="3265714"/>
            <a:ext cx="7619999" cy="2225040"/>
          </a:xfrm>
          <a:prstGeom prst="rect"/>
          <a:solidFill>
            <a:srgbClr val="FFFFFF"/>
          </a:solidFill>
        </p:spPr>
        <p:txBody>
          <a:bodyPr rtlCol="0" wrap="square">
            <a:spAutoFit/>
          </a:bodyPr>
          <a:p>
            <a:pPr algn="l"/>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M</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H</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R</a:t>
            </a:r>
            <a:r>
              <a:rPr b="1" dirty="0" sz="2400" lang="en-US">
                <a:solidFill>
                  <a:srgbClr val="36363D"/>
                </a:solidFill>
                <a:latin typeface="Times New Roman" panose="02020603050405020304" pitchFamily="18" charset="0"/>
                <a:cs typeface="Times New Roman" panose="02020603050405020304" pitchFamily="18" charset="0"/>
              </a:rPr>
              <a:t>I</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I</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S</a:t>
            </a:r>
            <a:endParaRPr b="1" dirty="0" sz="20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REGISTERNO:</a:t>
            </a:r>
            <a:r>
              <a:rPr b="1" dirty="0" sz="2400" lang="en-IN">
                <a:solidFill>
                  <a:srgbClr val="36363D"/>
                </a:solidFill>
                <a:latin typeface="Times New Roman" panose="02020603050405020304" pitchFamily="18" charset="0"/>
                <a:cs typeface="Times New Roman" panose="02020603050405020304" pitchFamily="18" charset="0"/>
              </a:rPr>
              <a:t>31221</a:t>
            </a:r>
            <a:r>
              <a:rPr b="1" dirty="0" sz="2400" lang="en-US">
                <a:solidFill>
                  <a:srgbClr val="36363D"/>
                </a:solidFill>
                <a:latin typeface="Times New Roman" panose="02020603050405020304" pitchFamily="18" charset="0"/>
                <a:cs typeface="Times New Roman" panose="02020603050405020304" pitchFamily="18" charset="0"/>
              </a:rPr>
              <a:t>8</a:t>
            </a:r>
            <a:r>
              <a:rPr b="1" dirty="0" sz="2400" lang="en-US">
                <a:solidFill>
                  <a:srgbClr val="36363D"/>
                </a:solidFill>
                <a:latin typeface="Times New Roman" panose="02020603050405020304" pitchFamily="18" charset="0"/>
                <a:cs typeface="Times New Roman" panose="02020603050405020304" pitchFamily="18" charset="0"/>
              </a:rPr>
              <a:t>2</a:t>
            </a:r>
            <a:r>
              <a:rPr b="1" dirty="0" sz="2400" lang="en-US">
                <a:solidFill>
                  <a:srgbClr val="36363D"/>
                </a:solidFill>
                <a:latin typeface="Times New Roman" panose="02020603050405020304" pitchFamily="18" charset="0"/>
                <a:cs typeface="Times New Roman" panose="02020603050405020304" pitchFamily="18" charset="0"/>
              </a:rPr>
              <a:t>7</a:t>
            </a:r>
            <a:r>
              <a:rPr b="1" dirty="0" sz="2400" lang="en-US">
                <a:solidFill>
                  <a:srgbClr val="36363D"/>
                </a:solidFill>
                <a:latin typeface="Times New Roman" panose="02020603050405020304" pitchFamily="18" charset="0"/>
                <a:cs typeface="Times New Roman" panose="02020603050405020304" pitchFamily="18" charset="0"/>
              </a:rPr>
              <a:t>2</a:t>
            </a:r>
            <a:endParaRPr altLang="en-US" b="1" sz="2000" lang="zh-CN">
              <a:solidFill>
                <a:srgbClr val="36363D"/>
              </a:solidFill>
            </a:endParaRPr>
          </a:p>
          <a:p>
            <a:pPr algn="l"/>
            <a:r>
              <a:rPr b="1" dirty="0" sz="2400" lang="en-IN">
                <a:solidFill>
                  <a:srgbClr val="36363D"/>
                </a:solidFill>
                <a:latin typeface="Times New Roman" panose="02020603050405020304" pitchFamily="18" charset="0"/>
                <a:cs typeface="Times New Roman" panose="02020603050405020304" pitchFamily="18" charset="0"/>
              </a:rPr>
              <a:t>USERNAME607D8BB5FD85A31953046814BB6AC88E</a:t>
            </a:r>
            <a:endParaRPr b="1" dirty="0" sz="2000" lang="en-GB">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DEPARTMENT:</a:t>
            </a:r>
            <a:r>
              <a:rPr b="1" dirty="0" sz="2400" lang="en-GB">
                <a:solidFill>
                  <a:srgbClr val="36363D"/>
                </a:solidFill>
                <a:latin typeface="Times New Roman" panose="02020603050405020304" pitchFamily="18" charset="0"/>
                <a:cs typeface="Times New Roman" panose="02020603050405020304" pitchFamily="18" charset="0"/>
              </a:rPr>
              <a:t>COMMERCE</a:t>
            </a:r>
            <a:endParaRPr b="1" dirty="0" sz="20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COLLEGE:</a:t>
            </a:r>
            <a:r>
              <a:rPr b="1" dirty="0" sz="2400" lang="en-IN">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G</a:t>
            </a:r>
            <a:r>
              <a:rPr b="1" dirty="0" sz="2400" lang="en-US">
                <a:solidFill>
                  <a:srgbClr val="36363D"/>
                </a:solidFill>
                <a:latin typeface="Times New Roman" panose="02020603050405020304" pitchFamily="18" charset="0"/>
                <a:cs typeface="Times New Roman" panose="02020603050405020304" pitchFamily="18" charset="0"/>
              </a:rPr>
              <a:t>O</a:t>
            </a:r>
            <a:r>
              <a:rPr b="1" dirty="0" sz="2400" lang="en-US">
                <a:solidFill>
                  <a:srgbClr val="36363D"/>
                </a:solidFill>
                <a:latin typeface="Times New Roman" panose="02020603050405020304" pitchFamily="18" charset="0"/>
                <a:cs typeface="Times New Roman" panose="02020603050405020304" pitchFamily="18" charset="0"/>
              </a:rPr>
              <a:t>V</a:t>
            </a:r>
            <a:r>
              <a:rPr b="1" dirty="0" sz="2400" lang="en-US">
                <a:solidFill>
                  <a:srgbClr val="36363D"/>
                </a:solidFill>
                <a:latin typeface="Times New Roman" panose="02020603050405020304" pitchFamily="18" charset="0"/>
                <a:cs typeface="Times New Roman" panose="02020603050405020304" pitchFamily="18" charset="0"/>
              </a:rPr>
              <a:t>ERNMENT</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ART'S</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D</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S</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I</a:t>
            </a:r>
            <a:r>
              <a:rPr b="1" dirty="0" sz="2400" lang="en-US">
                <a:solidFill>
                  <a:srgbClr val="36363D"/>
                </a:solidFill>
                <a:latin typeface="Times New Roman" panose="02020603050405020304" pitchFamily="18" charset="0"/>
                <a:cs typeface="Times New Roman" panose="02020603050405020304" pitchFamily="18" charset="0"/>
              </a:rPr>
              <a:t>ENCE</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O</a:t>
            </a:r>
            <a:r>
              <a:rPr b="1" dirty="0" sz="2400" lang="en-US">
                <a:solidFill>
                  <a:srgbClr val="36363D"/>
                </a:solidFill>
                <a:latin typeface="Times New Roman" panose="02020603050405020304" pitchFamily="18" charset="0"/>
                <a:cs typeface="Times New Roman" panose="02020603050405020304" pitchFamily="18" charset="0"/>
              </a:rPr>
              <a:t>L</a:t>
            </a:r>
            <a:r>
              <a:rPr b="1" dirty="0" sz="2400" lang="en-US">
                <a:solidFill>
                  <a:srgbClr val="36363D"/>
                </a:solidFill>
                <a:latin typeface="Times New Roman" panose="02020603050405020304" pitchFamily="18" charset="0"/>
                <a:cs typeface="Times New Roman" panose="02020603050405020304" pitchFamily="18" charset="0"/>
              </a:rPr>
              <a:t>L</a:t>
            </a:r>
            <a:r>
              <a:rPr b="1" dirty="0" sz="2400" lang="en-US">
                <a:solidFill>
                  <a:srgbClr val="36363D"/>
                </a:solidFill>
                <a:latin typeface="Times New Roman" panose="02020603050405020304" pitchFamily="18" charset="0"/>
                <a:cs typeface="Times New Roman" panose="02020603050405020304" pitchFamily="18" charset="0"/>
              </a:rPr>
              <a:t>EGE</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R</a:t>
            </a:r>
            <a:r>
              <a:rPr b="1" dirty="0" sz="2400" lang="en-US">
                <a:solidFill>
                  <a:srgbClr val="36363D"/>
                </a:solidFill>
                <a:latin typeface="Times New Roman" panose="02020603050405020304" pitchFamily="18" charset="0"/>
                <a:cs typeface="Times New Roman" panose="02020603050405020304" pitchFamily="18" charset="0"/>
              </a:rPr>
              <a:t>K</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G</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R</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H</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I</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8</a:t>
            </a:r>
            <a:r>
              <a:rPr b="1" dirty="0" sz="2400" lang="en-US">
                <a:solidFill>
                  <a:srgbClr val="36363D"/>
                </a:solidFill>
                <a:latin typeface="Times New Roman" panose="02020603050405020304" pitchFamily="18" charset="0"/>
                <a:cs typeface="Times New Roman" panose="02020603050405020304" pitchFamily="18" charset="0"/>
              </a:rPr>
              <a:t>1</a:t>
            </a:r>
            <a:endParaRPr b="1" dirty="0" sz="2400" lang="en-US">
              <a:solidFill>
                <a:srgbClr val="36363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6" name="TextBox 1"/>
          <p:cNvSpPr txBox="1"/>
          <p:nvPr/>
        </p:nvSpPr>
        <p:spPr>
          <a:xfrm>
            <a:off x="543338" y="320213"/>
            <a:ext cx="6520070" cy="584775"/>
          </a:xfrm>
          <a:prstGeom prst="rect"/>
          <a:noFill/>
        </p:spPr>
        <p:txBody>
          <a:bodyPr rtlCol="0" wrap="square">
            <a:spAutoFit/>
          </a:bodyPr>
          <a:p>
            <a:r>
              <a:rPr b="1" dirty="0" sz="3200" lang="en-US">
                <a:solidFill>
                  <a:srgbClr val="6600CC"/>
                </a:solidFill>
                <a:latin typeface="Times New Roman" panose="02020603050405020304"/>
              </a:rPr>
              <a:t>MODELLING</a:t>
            </a:r>
            <a:endParaRPr b="1" dirty="0" sz="3200" lang="en-US">
              <a:solidFill>
                <a:srgbClr val="6600CC"/>
              </a:solidFill>
              <a:latin typeface="Times New Roman" panose="02020603050405020304"/>
            </a:endParaRPr>
          </a:p>
        </p:txBody>
      </p:sp>
      <p:sp>
        <p:nvSpPr>
          <p:cNvPr id="1048637" name="TextBox 4"/>
          <p:cNvSpPr txBox="1"/>
          <p:nvPr/>
        </p:nvSpPr>
        <p:spPr>
          <a:xfrm>
            <a:off x="1303262" y="1166842"/>
            <a:ext cx="9287492" cy="4003040"/>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a:t>
            </a:r>
            <a:r>
              <a:rPr dirty="0" sz="2400" lang="en-US">
                <a:latin typeface="Times New Roman" panose="02020603050405020304"/>
              </a:rPr>
              <a:t> Conditional Formatting, </a:t>
            </a:r>
            <a:r>
              <a:rPr dirty="0" sz="2400" lang="en-US" err="1">
                <a:latin typeface="Times New Roman" panose="02020603050405020304"/>
              </a:rPr>
              <a:t>Designin</a:t>
            </a:r>
            <a:r>
              <a:rPr dirty="0" sz="2400" lang="en-GB">
                <a:latin typeface="Times New Roman" panose="02020603050405020304"/>
              </a:rPr>
              <a:t>g</a:t>
            </a:r>
            <a:endParaRPr altLang="en-US" lang="zh-CN"/>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8" name="TextBox 1"/>
          <p:cNvSpPr txBox="1"/>
          <p:nvPr/>
        </p:nvSpPr>
        <p:spPr>
          <a:xfrm>
            <a:off x="583095" y="598509"/>
            <a:ext cx="6944140" cy="1069340"/>
          </a:xfrm>
          <a:prstGeom prst="rect"/>
          <a:solidFill>
            <a:srgbClr val="FFFFFF"/>
          </a:solidFill>
        </p:spPr>
        <p:txBody>
          <a:bodyPr rtlCol="0" wrap="square">
            <a:spAutoFit/>
          </a:bodyPr>
          <a:p>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RESULTS</a:t>
            </a:r>
            <a:r>
              <a:rPr b="1" dirty="0" sz="6600" lang="en-US">
                <a:latin typeface="Times New Roman" panose="02020603050405020304"/>
              </a:rPr>
              <a:t> </a:t>
            </a:r>
            <a:endParaRPr altLang="en-US" sz="6600" lang="zh-CN"/>
          </a:p>
        </p:txBody>
      </p:sp>
      <p:pic>
        <p:nvPicPr>
          <p:cNvPr id="2097153" name=""/>
          <p:cNvPicPr>
            <a:picLocks/>
          </p:cNvPicPr>
          <p:nvPr/>
        </p:nvPicPr>
        <p:blipFill>
          <a:blip xmlns:r="http://schemas.openxmlformats.org/officeDocument/2006/relationships" r:embed="rId1"/>
          <a:stretch>
            <a:fillRect/>
          </a:stretch>
        </p:blipFill>
        <p:spPr>
          <a:xfrm rot="0">
            <a:off x="3071890" y="2282891"/>
            <a:ext cx="6048219" cy="457510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9" name="TextBox 1"/>
          <p:cNvSpPr txBox="1"/>
          <p:nvPr/>
        </p:nvSpPr>
        <p:spPr>
          <a:xfrm>
            <a:off x="596348" y="437321"/>
            <a:ext cx="5658678" cy="624839"/>
          </a:xfrm>
          <a:prstGeom prst="rect"/>
          <a:noFill/>
        </p:spPr>
        <p:txBody>
          <a:bodyPr rtlCol="0" wrap="square">
            <a:spAutoFit/>
          </a:bodyPr>
          <a:p>
            <a:r>
              <a:rPr dirty="0" sz="3600" lang="en-US" u="none">
                <a:solidFill>
                  <a:srgbClr val="6600CC"/>
                </a:solidFill>
                <a:latin typeface="Times New Roman" panose="02020603050405020304" pitchFamily="18" charset="0"/>
                <a:cs typeface="Times New Roman" panose="02020603050405020304" pitchFamily="18" charset="0"/>
              </a:rPr>
              <a:t>CONCLUSION</a:t>
            </a:r>
            <a:endParaRPr dirty="0" sz="3600" lang="en-US" u="none">
              <a:solidFill>
                <a:srgbClr val="6600CC"/>
              </a:solidFill>
              <a:latin typeface="Times New Roman" panose="02020603050405020304" pitchFamily="18" charset="0"/>
              <a:cs typeface="Times New Roman" panose="02020603050405020304" pitchFamily="18" charset="0"/>
            </a:endParaRPr>
          </a:p>
        </p:txBody>
      </p:sp>
      <p:sp>
        <p:nvSpPr>
          <p:cNvPr id="1048640" name="TextBox 3"/>
          <p:cNvSpPr txBox="1"/>
          <p:nvPr/>
        </p:nvSpPr>
        <p:spPr>
          <a:xfrm>
            <a:off x="1297213" y="1509769"/>
            <a:ext cx="9330927" cy="2834640"/>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a:solidFill>
            <a:srgbClr val="FFFFFF"/>
          </a:solidFill>
        </p:spPr>
        <p:txBody>
          <a:bodyPr>
            <a:noAutofit/>
          </a:bodyPr>
          <a:p>
            <a:r>
              <a:rPr b="1" dirty="0" sz="4400" lang="en-US">
                <a:solidFill>
                  <a:srgbClr val="9933FF"/>
                </a:solidFill>
                <a:latin typeface="Times New Roman" panose="02020603050405020304" pitchFamily="18" charset="0"/>
                <a:cs typeface="Times New Roman" panose="02020603050405020304" pitchFamily="18" charset="0"/>
              </a:rPr>
              <a:t>PROJECT TITLE</a:t>
            </a:r>
            <a:endParaRPr b="1" dirty="0" sz="4400" lang="en-US">
              <a:solidFill>
                <a:srgbClr val="9933FF"/>
              </a:solidFill>
              <a:latin typeface="Times New Roman" panose="02020603050405020304" pitchFamily="18" charset="0"/>
              <a:cs typeface="Times New Roman" panose="02020603050405020304" pitchFamily="18" charset="0"/>
            </a:endParaRP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a:noFill/>
        </p:spPr>
        <p:txBody>
          <a:bodyPr>
            <a:normAutofit/>
          </a:bodyPr>
          <a:p>
            <a:r>
              <a:rPr b="1" dirty="0" sz="3600" lang="en-US">
                <a:solidFill>
                  <a:srgbClr val="9933FF"/>
                </a:solidFill>
                <a:latin typeface="Times New Roman" panose="02020603050405020304" pitchFamily="18" charset="0"/>
                <a:cs typeface="Times New Roman" panose="02020603050405020304" pitchFamily="18" charset="0"/>
              </a:rPr>
              <a:t>AGENDA</a:t>
            </a:r>
            <a:endParaRPr b="1" dirty="0" sz="3600" lang="en-US">
              <a:solidFill>
                <a:srgbClr val="9933FF"/>
              </a:solidFill>
              <a:latin typeface="Times New Roman" panose="02020603050405020304" pitchFamily="18" charset="0"/>
              <a:cs typeface="Times New Roman" panose="02020603050405020304" pitchFamily="18" charset="0"/>
            </a:endParaRPr>
          </a:p>
        </p:txBody>
      </p:sp>
      <p:sp>
        <p:nvSpPr>
          <p:cNvPr id="1048611" name="Text Placeholder 2"/>
          <p:cNvSpPr>
            <a:spLocks noGrp="1"/>
          </p:cNvSpPr>
          <p:nvPr>
            <p:ph type="body" idx="1"/>
          </p:nvPr>
        </p:nvSpPr>
        <p:spPr>
          <a:xfrm>
            <a:off x="1663233" y="2021709"/>
            <a:ext cx="4936391" cy="3749621"/>
          </a:xfrm>
          <a:solidFill>
            <a:srgbClr val="02A5E3"/>
          </a:solidFill>
        </p:spPr>
        <p:txBody>
          <a:bodyPr>
            <a:noAutofit/>
          </a:bodyPr>
          <a:p>
            <a:r>
              <a:rPr b="1" dirty="0" lang="en-US">
                <a:solidFill>
                  <a:schemeClr val="tx1"/>
                </a:solidFill>
                <a:latin typeface="Times New Roman" panose="02020603050405020304" pitchFamily="18" charset="0"/>
                <a:cs typeface="Times New Roman" panose="02020603050405020304" pitchFamily="18" charset="0"/>
              </a:rPr>
              <a:t>1.Problem Statement</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2. Project Overview</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3.End Users</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4.Our Solution and Proposition</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5</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Modelling Approach</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6</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R</a:t>
            </a:r>
            <a:r>
              <a:rPr b="1" dirty="0" lang="en-US">
                <a:solidFill>
                  <a:schemeClr val="tx1"/>
                </a:solidFill>
                <a:latin typeface="Times New Roman" panose="02020603050405020304" pitchFamily="18" charset="0"/>
                <a:cs typeface="Times New Roman" panose="02020603050405020304" pitchFamily="18" charset="0"/>
              </a:rPr>
              <a:t>e</a:t>
            </a:r>
            <a:r>
              <a:rPr b="1" dirty="0" lang="en-US">
                <a:solidFill>
                  <a:schemeClr val="tx1"/>
                </a:solidFill>
                <a:latin typeface="Times New Roman" panose="02020603050405020304" pitchFamily="18" charset="0"/>
                <a:cs typeface="Times New Roman" panose="02020603050405020304" pitchFamily="18" charset="0"/>
              </a:rPr>
              <a:t>sults and Discussion</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7</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Conclusion</a:t>
            </a:r>
            <a:endParaRPr b="1" dirty="0" lang="en-US">
              <a:solidFill>
                <a:schemeClr val="tx1"/>
              </a:solidFill>
              <a:latin typeface="Times New Roman" panose="02020603050405020304" pitchFamily="18" charset="0"/>
              <a:cs typeface="Times New Roman" panose="02020603050405020304" pitchFamily="18" charset="0"/>
            </a:endParaRP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p>
            <a:r>
              <a:rPr b="1" dirty="0" sz="3600" lang="en-US">
                <a:solidFill>
                  <a:srgbClr val="6600CC"/>
                </a:solidFill>
                <a:latin typeface="Times New Roman" panose="02020603050405020304" pitchFamily="18" charset="0"/>
                <a:cs typeface="Times New Roman" panose="02020603050405020304" pitchFamily="18" charset="0"/>
              </a:rPr>
              <a:t>PROBLEM STATEMENT</a:t>
            </a:r>
            <a:endParaRPr b="1" dirty="0" sz="3600" lang="en-US">
              <a:solidFill>
                <a:srgbClr val="6600CC"/>
              </a:solidFill>
              <a:latin typeface="Times New Roman" panose="02020603050405020304" pitchFamily="18" charset="0"/>
              <a:cs typeface="Times New Roman" panose="02020603050405020304" pitchFamily="18" charset="0"/>
            </a:endParaRPr>
          </a:p>
        </p:txBody>
      </p:sp>
      <p:sp>
        <p:nvSpPr>
          <p:cNvPr id="1048613" name="Text Placeholder 3"/>
          <p:cNvSpPr>
            <a:spLocks noGrp="1"/>
          </p:cNvSpPr>
          <p:nvPr>
            <p:ph type="body" idx="1"/>
          </p:nvPr>
        </p:nvSpPr>
        <p:spPr>
          <a:xfrm>
            <a:off x="1028097" y="1959429"/>
            <a:ext cx="8596668" cy="3452250"/>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a:t>
            </a:r>
            <a:r>
              <a:rPr dirty="0" sz="2400" lang="en-US">
                <a:solidFill>
                  <a:schemeClr val="tx1"/>
                </a:solidFill>
                <a:latin typeface="Times New Roman" panose="02020603050405020304" pitchFamily="18" charset="0"/>
                <a:cs typeface="Times New Roman" panose="02020603050405020304" pitchFamily="18" charset="0"/>
              </a:rPr>
              <a:t>A</a:t>
            </a:r>
            <a:r>
              <a:rPr dirty="0" sz="2400" lang="en-US">
                <a:solidFill>
                  <a:schemeClr val="tx1"/>
                </a:solidFill>
                <a:latin typeface="Times New Roman" panose="02020603050405020304" pitchFamily="18" charset="0"/>
                <a:cs typeface="Times New Roman" panose="02020603050405020304" pitchFamily="18" charset="0"/>
              </a:rPr>
              <a:t>B</a:t>
            </a:r>
            <a:r>
              <a:rPr dirty="0" sz="2400" lang="en-US">
                <a:solidFill>
                  <a:schemeClr val="tx1"/>
                </a:solidFill>
                <a:latin typeface="Times New Roman" panose="02020603050405020304" pitchFamily="18" charset="0"/>
                <a:cs typeface="Times New Roman" panose="02020603050405020304" pitchFamily="18" charset="0"/>
              </a:rPr>
              <a:t>C</a:t>
            </a:r>
            <a:r>
              <a:rPr dirty="0" sz="2400" lang="en-US">
                <a:solidFill>
                  <a:schemeClr val="tx1"/>
                </a:solidFill>
                <a:latin typeface="Times New Roman" panose="02020603050405020304" pitchFamily="18" charset="0"/>
                <a:cs typeface="Times New Roman" panose="02020603050405020304" pitchFamily="18" charset="0"/>
              </a:rPr>
              <a:t> </a:t>
            </a:r>
            <a:r>
              <a:rPr dirty="0" sz="2400" lang="en-GB">
                <a:solidFill>
                  <a:schemeClr val="tx1"/>
                </a:solidFill>
                <a:latin typeface="Times New Roman" panose="02020603050405020304" pitchFamily="18" charset="0"/>
                <a:cs typeface="Times New Roman" panose="02020603050405020304" pitchFamily="18" charset="0"/>
              </a:rPr>
              <a:t>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TextBox 1"/>
          <p:cNvSpPr txBox="1"/>
          <p:nvPr/>
        </p:nvSpPr>
        <p:spPr>
          <a:xfrm>
            <a:off x="601961" y="453669"/>
            <a:ext cx="7142922" cy="624840"/>
          </a:xfrm>
          <a:prstGeom prst="rect"/>
          <a:noFill/>
        </p:spPr>
        <p:txBody>
          <a:bodyPr rtlCol="0" wrap="square">
            <a:spAutoFit/>
          </a:bodyPr>
          <a:p>
            <a:r>
              <a:rPr b="1" dirty="0" sz="3600" lang="en-US">
                <a:solidFill>
                  <a:srgbClr val="6600CC"/>
                </a:solidFill>
                <a:latin typeface="Times New Roman" panose="02020603050405020304" pitchFamily="18" charset="0"/>
                <a:cs typeface="Times New Roman" panose="02020603050405020304" pitchFamily="18" charset="0"/>
              </a:rPr>
              <a:t>PROJECT OVERVIEW</a:t>
            </a:r>
            <a:endParaRPr b="1" dirty="0" sz="3600" lang="en-US">
              <a:solidFill>
                <a:srgbClr val="6600CC"/>
              </a:solidFill>
              <a:latin typeface="Times New Roman" panose="02020603050405020304" pitchFamily="18" charset="0"/>
              <a:cs typeface="Times New Roman" panose="02020603050405020304" pitchFamily="18" charset="0"/>
            </a:endParaRPr>
          </a:p>
        </p:txBody>
      </p:sp>
      <p:sp>
        <p:nvSpPr>
          <p:cNvPr id="1048618" name="TextBox 3"/>
          <p:cNvSpPr txBox="1"/>
          <p:nvPr/>
        </p:nvSpPr>
        <p:spPr>
          <a:xfrm>
            <a:off x="1356810" y="1273316"/>
            <a:ext cx="7678333" cy="47142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4" name="TextBox 2"/>
          <p:cNvSpPr txBox="1"/>
          <p:nvPr/>
        </p:nvSpPr>
        <p:spPr>
          <a:xfrm>
            <a:off x="515573" y="790397"/>
            <a:ext cx="8865705" cy="584775"/>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WHO ARE THE END USERS?</a:t>
            </a:r>
            <a:endParaRPr b="1" dirty="0" sz="3200" lang="en-US">
              <a:solidFill>
                <a:srgbClr val="6600CC"/>
              </a:solidFill>
              <a:latin typeface="Times New Roman" panose="02020603050405020304" pitchFamily="18" charset="0"/>
              <a:cs typeface="Times New Roman" panose="02020603050405020304" pitchFamily="18" charset="0"/>
            </a:endParaRPr>
          </a:p>
        </p:txBody>
      </p:sp>
      <p:sp>
        <p:nvSpPr>
          <p:cNvPr id="1048625"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p>
          <a:p>
            <a:r>
              <a:rPr dirty="0"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6" name="TextBox 1"/>
          <p:cNvSpPr txBox="1"/>
          <p:nvPr/>
        </p:nvSpPr>
        <p:spPr>
          <a:xfrm>
            <a:off x="225287" y="291548"/>
            <a:ext cx="9037983" cy="574040"/>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OUR SOLUTION AND ITS VALUE PROPOSITION</a:t>
            </a:r>
            <a:endParaRPr b="1" dirty="0" sz="3200" lang="en-US">
              <a:solidFill>
                <a:srgbClr val="6600CC"/>
              </a:solidFill>
              <a:latin typeface="Times New Roman" panose="02020603050405020304" pitchFamily="18" charset="0"/>
              <a:cs typeface="Times New Roman" panose="02020603050405020304" pitchFamily="18" charset="0"/>
            </a:endParaRPr>
          </a:p>
        </p:txBody>
      </p:sp>
      <p:sp>
        <p:nvSpPr>
          <p:cNvPr id="1048627" name="TextBox 9"/>
          <p:cNvSpPr txBox="1"/>
          <p:nvPr/>
        </p:nvSpPr>
        <p:spPr>
          <a:xfrm>
            <a:off x="1182229" y="1164460"/>
            <a:ext cx="7393293" cy="46634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8" name="TextBox 1"/>
          <p:cNvSpPr txBox="1"/>
          <p:nvPr/>
        </p:nvSpPr>
        <p:spPr>
          <a:xfrm>
            <a:off x="417759" y="627374"/>
            <a:ext cx="8004314" cy="584775"/>
          </a:xfrm>
          <a:prstGeom prst="rect"/>
          <a:noFill/>
        </p:spPr>
        <p:txBody>
          <a:bodyPr rtlCol="0" wrap="square">
            <a:spAutoFit/>
          </a:bodyPr>
          <a:p>
            <a:r>
              <a:rPr b="1" dirty="0" sz="3200" lang="en-US">
                <a:solidFill>
                  <a:srgbClr val="6600CC"/>
                </a:solidFill>
                <a:latin typeface="Times New Roman" panose="02020603050405020304"/>
              </a:rPr>
              <a:t>DATASET DESCRIPTION</a:t>
            </a:r>
            <a:endParaRPr b="1" dirty="0" sz="3200" lang="en-US">
              <a:solidFill>
                <a:srgbClr val="6600CC"/>
              </a:solidFill>
              <a:latin typeface="Times New Roman" panose="02020603050405020304"/>
            </a:endParaRPr>
          </a:p>
        </p:txBody>
      </p:sp>
      <p:sp>
        <p:nvSpPr>
          <p:cNvPr id="1048629" name="TextBox 2"/>
          <p:cNvSpPr txBox="1"/>
          <p:nvPr/>
        </p:nvSpPr>
        <p:spPr>
          <a:xfrm>
            <a:off x="1012844" y="1603513"/>
            <a:ext cx="7699514" cy="51206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r>
              <a:rPr dirty="0" sz="2000" lang="en-US">
                <a:latin typeface="Times New Roman" panose="02020603050405020304" pitchFamily="18" charset="0"/>
                <a:cs typeface="Times New Roman" panose="02020603050405020304" pitchFamily="18" charset="0"/>
              </a:rPr>
              <a:t>s</a:t>
            </a:r>
            <a:endParaRPr altLang="en-US" lang="zh-CN"/>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INESS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specific</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iness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artment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w</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ch</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belongs</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ent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employee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x</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mple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time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ime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ct</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G</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ng</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g</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x</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mple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le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nary</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4" name=""/>
          <p:cNvSpPr>
            <a:spLocks noGrp="1"/>
          </p:cNvSpPr>
          <p:nvPr>
            <p:ph type="title"/>
          </p:nvPr>
        </p:nvSpPr>
        <p:spPr/>
        <p:txBody>
          <a:bodyPr/>
          <a:p>
            <a:r>
              <a:rPr sz="4000" lang="en-US">
                <a:solidFill>
                  <a:srgbClr val="9933FF"/>
                </a:solidFill>
              </a:rPr>
              <a:t>T</a:t>
            </a:r>
            <a:r>
              <a:rPr sz="4000" lang="en-US">
                <a:solidFill>
                  <a:srgbClr val="9933FF"/>
                </a:solidFill>
              </a:rPr>
              <a:t>H</a:t>
            </a:r>
            <a:r>
              <a:rPr sz="4000" lang="en-US">
                <a:solidFill>
                  <a:srgbClr val="9933FF"/>
                </a:solidFill>
              </a:rPr>
              <a:t>E</a:t>
            </a:r>
            <a:r>
              <a:rPr sz="4000" lang="en-US">
                <a:solidFill>
                  <a:srgbClr val="9933FF"/>
                </a:solidFill>
              </a:rPr>
              <a:t> </a:t>
            </a:r>
            <a:r>
              <a:rPr sz="4000" lang="en-US">
                <a:solidFill>
                  <a:srgbClr val="9933FF"/>
                </a:solidFill>
              </a:rPr>
              <a:t>WOW</a:t>
            </a:r>
            <a:r>
              <a:rPr sz="4000" lang="en-US">
                <a:solidFill>
                  <a:srgbClr val="9933FF"/>
                </a:solidFill>
              </a:rPr>
              <a:t> </a:t>
            </a:r>
            <a:r>
              <a:rPr sz="4000" lang="en-US">
                <a:solidFill>
                  <a:srgbClr val="9933FF"/>
                </a:solidFill>
              </a:rPr>
              <a:t>I</a:t>
            </a:r>
            <a:r>
              <a:rPr sz="4000" lang="en-US">
                <a:solidFill>
                  <a:srgbClr val="9933FF"/>
                </a:solidFill>
              </a:rPr>
              <a:t>N</a:t>
            </a:r>
            <a:r>
              <a:rPr sz="4000" lang="en-US">
                <a:solidFill>
                  <a:srgbClr val="9933FF"/>
                </a:solidFill>
              </a:rPr>
              <a:t> </a:t>
            </a:r>
            <a:r>
              <a:rPr sz="4000" lang="en-US">
                <a:solidFill>
                  <a:srgbClr val="9933FF"/>
                </a:solidFill>
              </a:rPr>
              <a:t>O</a:t>
            </a:r>
            <a:r>
              <a:rPr sz="4000" lang="en-US">
                <a:solidFill>
                  <a:srgbClr val="9933FF"/>
                </a:solidFill>
              </a:rPr>
              <a:t>U</a:t>
            </a:r>
            <a:r>
              <a:rPr sz="4000" lang="en-US">
                <a:solidFill>
                  <a:srgbClr val="9933FF"/>
                </a:solidFill>
              </a:rPr>
              <a:t>R</a:t>
            </a:r>
            <a:r>
              <a:rPr sz="4000" lang="en-US">
                <a:solidFill>
                  <a:srgbClr val="9933FF"/>
                </a:solidFill>
              </a:rPr>
              <a:t> </a:t>
            </a:r>
            <a:r>
              <a:rPr sz="4000" lang="en-US">
                <a:solidFill>
                  <a:srgbClr val="9933FF"/>
                </a:solidFill>
              </a:rPr>
              <a:t>SOLUTION</a:t>
            </a:r>
            <a:endParaRPr sz="4000" lang="en-IN"/>
          </a:p>
        </p:txBody>
      </p:sp>
      <p:sp>
        <p:nvSpPr>
          <p:cNvPr id="1048635" name=""/>
          <p:cNvSpPr txBox="1"/>
          <p:nvPr/>
        </p:nvSpPr>
        <p:spPr>
          <a:xfrm>
            <a:off x="458930" y="2609569"/>
            <a:ext cx="9507682" cy="929640"/>
          </a:xfrm>
          <a:prstGeom prst="rect"/>
        </p:spPr>
        <p:txBody>
          <a:bodyPr rtlCol="0" wrap="square">
            <a:spAutoFit/>
          </a:bodyPr>
          <a:p>
            <a:r>
              <a:rPr b="1" sz="2800" lang="en-IN">
                <a:solidFill>
                  <a:srgbClr val="000000"/>
                </a:solidFill>
              </a:rPr>
              <a:t>=IF</a:t>
            </a:r>
            <a:r>
              <a:rPr b="1" sz="2800" lang="en-US">
                <a:solidFill>
                  <a:srgbClr val="000000"/>
                </a:solidFill>
              </a:rPr>
              <a:t>S</a:t>
            </a:r>
            <a:r>
              <a:rPr b="1" sz="2800" lang="en-IN">
                <a:solidFill>
                  <a:srgbClr val="000000"/>
                </a:solidFill>
              </a:rPr>
              <a:t>(Z8=1,"BAD",IF(Z8=2," NOT BAD",IF</a:t>
            </a:r>
            <a:r>
              <a:rPr b="1" sz="2800" lang="en-US">
                <a:solidFill>
                  <a:srgbClr val="000000"/>
                </a:solidFill>
              </a:rPr>
              <a:t>S</a:t>
            </a:r>
            <a:r>
              <a:rPr b="1" sz="2800" lang="en-IN">
                <a:solidFill>
                  <a:srgbClr val="000000"/>
                </a:solidFill>
              </a:rPr>
              <a:t>(Z8=3," GOOD",IF</a:t>
            </a:r>
            <a:r>
              <a:rPr b="1" sz="2800" lang="en-US">
                <a:solidFill>
                  <a:srgbClr val="000000"/>
                </a:solidFill>
              </a:rPr>
              <a:t>S</a:t>
            </a:r>
            <a:r>
              <a:rPr b="1" sz="2800" lang="en-IN">
                <a:solidFill>
                  <a:srgbClr val="000000"/>
                </a:solidFill>
              </a:rPr>
              <a:t>(Z8=4," VERY GOOD",IF</a:t>
            </a:r>
            <a:r>
              <a:rPr b="1" sz="2800" lang="en-US">
                <a:solidFill>
                  <a:srgbClr val="000000"/>
                </a:solidFill>
              </a:rPr>
              <a:t>S</a:t>
            </a:r>
            <a:r>
              <a:rPr b="1" sz="2800" lang="en-IN">
                <a:solidFill>
                  <a:srgbClr val="000000"/>
                </a:solidFill>
              </a:rPr>
              <a:t>(Z8=5," EXCELLENT","")))))</a:t>
            </a:r>
            <a:endParaRPr b="1" sz="2800" lang="en-IN">
              <a:solidFill>
                <a:srgbClr val="000000"/>
              </a:solidFill>
            </a:endParaRP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Sharmila K</cp:lastModifiedBy>
  <dcterms:created xsi:type="dcterms:W3CDTF">2024-08-15T01:32:52Z</dcterms:created>
  <dcterms:modified xsi:type="dcterms:W3CDTF">2024-09-11T07:09:24Z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44d14726027948bd84e8424288711167</vt:lpwstr>
  </property>
</Properties>
</file>