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4728DA-C33A-4AF5-A8CF-B630239AB50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0B78-E8FB-4664-9B32-C22CCB4CF99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7AB4-84DB-4158-8116-966CA715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81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0B78-E8FB-4664-9B32-C22CCB4CF99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7AB4-84DB-4158-8116-966CA715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25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0B78-E8FB-4664-9B32-C22CCB4CF99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7AB4-84DB-4158-8116-966CA715792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3138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0B78-E8FB-4664-9B32-C22CCB4CF99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7AB4-84DB-4158-8116-966CA715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725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0B78-E8FB-4664-9B32-C22CCB4CF99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7AB4-84DB-4158-8116-966CA715792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7620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0B78-E8FB-4664-9B32-C22CCB4CF99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7AB4-84DB-4158-8116-966CA715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647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0B78-E8FB-4664-9B32-C22CCB4CF99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7AB4-84DB-4158-8116-966CA715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878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0B78-E8FB-4664-9B32-C22CCB4CF99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7AB4-84DB-4158-8116-966CA715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22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0B78-E8FB-4664-9B32-C22CCB4CF99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7AB4-84DB-4158-8116-966CA715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10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0B78-E8FB-4664-9B32-C22CCB4CF99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7AB4-84DB-4158-8116-966CA715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09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0B78-E8FB-4664-9B32-C22CCB4CF99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7AB4-84DB-4158-8116-966CA715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71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0B78-E8FB-4664-9B32-C22CCB4CF99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7AB4-84DB-4158-8116-966CA715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68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0B78-E8FB-4664-9B32-C22CCB4CF99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7AB4-84DB-4158-8116-966CA715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84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0B78-E8FB-4664-9B32-C22CCB4CF99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7AB4-84DB-4158-8116-966CA715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04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0B78-E8FB-4664-9B32-C22CCB4CF99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7AB4-84DB-4158-8116-966CA715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07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0B78-E8FB-4664-9B32-C22CCB4CF99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7AB4-84DB-4158-8116-966CA715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14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90B78-E8FB-4664-9B32-C22CCB4CF99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AF7AB4-84DB-4158-8116-966CA715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10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D05CF095-21DE-892D-C2B6-49D029638C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3798B0-AFF8-798D-7AC5-D7BAA021D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101213"/>
            <a:ext cx="8219220" cy="4129548"/>
          </a:xfrm>
        </p:spPr>
        <p:txBody>
          <a:bodyPr anchor="ctr"/>
          <a:lstStyle/>
          <a:p>
            <a:pPr algn="ctr"/>
            <a:r>
              <a:rPr lang="en-IN" sz="4800">
                <a:solidFill>
                  <a:srgbClr val="002060"/>
                </a:solidFill>
                <a:latin typeface="Algerian" panose="04020705040A02060702" pitchFamily="82" charset="0"/>
              </a:rPr>
              <a:t>BANK CUSTOMER QUEUE</a:t>
            </a:r>
            <a:br>
              <a:rPr lang="en-IN" sz="480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IN" sz="4800">
                <a:solidFill>
                  <a:srgbClr val="002060"/>
                </a:solidFill>
                <a:latin typeface="Algerian" panose="04020705040A02060702" pitchFamily="82" charset="0"/>
              </a:rPr>
              <a:t>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32833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7531-2478-43F6-F3CD-6B11D2FD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02060"/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38CC-6940-B049-F98B-D9D3CB61D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>
                <a:latin typeface="Arial Rounded MT Bold" panose="020F0704030504030204" pitchFamily="34" charset="0"/>
              </a:rPr>
              <a:t>Managing  customer efficiently is a crucial task in banking operations.</a:t>
            </a:r>
          </a:p>
          <a:p>
            <a:r>
              <a:rPr lang="en-IN" sz="2400">
                <a:latin typeface="Arial Rounded MT Bold" panose="020F0704030504030204" pitchFamily="34" charset="0"/>
              </a:rPr>
              <a:t>To simulate and practice queue management we developed a program that implements a customer queue system using the C programming language.</a:t>
            </a:r>
          </a:p>
          <a:p>
            <a:r>
              <a:rPr lang="en-IN" sz="2400">
                <a:latin typeface="Arial Rounded MT Bold" panose="020F0704030504030204" pitchFamily="34" charset="0"/>
              </a:rPr>
              <a:t>The system uses a linked list that dynamically manage customers entering and leaving the queue.</a:t>
            </a:r>
          </a:p>
        </p:txBody>
      </p:sp>
    </p:spTree>
    <p:extLst>
      <p:ext uri="{BB962C8B-B14F-4D97-AF65-F5344CB8AC3E}">
        <p14:creationId xmlns:p14="http://schemas.microsoft.com/office/powerpoint/2010/main" val="101888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ED8B-BA0B-3FD4-6C17-702A4675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02060"/>
                </a:solidFill>
                <a:latin typeface="Algerian" panose="04020705040A02060702" pitchFamily="82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539C0-93D4-3DEA-651B-BEE6FE3E9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>
                <a:latin typeface="Arial Rounded MT Bold" panose="020F0704030504030204" pitchFamily="34" charset="0"/>
              </a:rPr>
              <a:t>To implement a queue data structure using linked lists in C.</a:t>
            </a:r>
          </a:p>
          <a:p>
            <a:r>
              <a:rPr lang="en-IN" sz="2400">
                <a:latin typeface="Arial Rounded MT Bold" panose="020F0704030504030204" pitchFamily="34" charset="0"/>
              </a:rPr>
              <a:t>To manage </a:t>
            </a:r>
            <a:r>
              <a:rPr lang="en-IN" sz="2400" err="1">
                <a:latin typeface="Arial Rounded MT Bold" panose="020F0704030504030204" pitchFamily="34" charset="0"/>
              </a:rPr>
              <a:t>th</a:t>
            </a:r>
            <a:r>
              <a:rPr lang="en-IN" sz="2400">
                <a:latin typeface="Arial Rounded MT Bold" panose="020F0704030504030204" pitchFamily="34" charset="0"/>
              </a:rPr>
              <a:t> real-time addition (enqueue) and removal (dequeue) of customers.</a:t>
            </a:r>
          </a:p>
          <a:p>
            <a:r>
              <a:rPr lang="en-IN" sz="2400">
                <a:latin typeface="Arial Rounded MT Bold" panose="020F0704030504030204" pitchFamily="34" charset="0"/>
              </a:rPr>
              <a:t>To display the queue status  at any point .</a:t>
            </a:r>
          </a:p>
          <a:p>
            <a:r>
              <a:rPr lang="en-IN" sz="2400">
                <a:latin typeface="Arial Rounded MT Bold" panose="020F0704030504030204" pitchFamily="34" charset="0"/>
              </a:rPr>
              <a:t>To understand dynamic memory management (</a:t>
            </a:r>
            <a:r>
              <a:rPr lang="en-IN" sz="2400" err="1">
                <a:latin typeface="Arial Rounded MT Bold" panose="020F0704030504030204" pitchFamily="34" charset="0"/>
              </a:rPr>
              <a:t>malloc,free</a:t>
            </a:r>
            <a:r>
              <a:rPr lang="en-IN" sz="2400">
                <a:latin typeface="Arial Rounded MT Bold" panose="020F0704030504030204" pitchFamily="34" charset="0"/>
              </a:rPr>
              <a:t>) in C.</a:t>
            </a:r>
          </a:p>
          <a:p>
            <a:r>
              <a:rPr lang="en-IN" sz="2400">
                <a:latin typeface="Arial Rounded MT Bold" panose="020F0704030504030204" pitchFamily="34" charset="0"/>
              </a:rPr>
              <a:t>To simulate real-world queue handling in banks.</a:t>
            </a:r>
          </a:p>
        </p:txBody>
      </p:sp>
    </p:spTree>
    <p:extLst>
      <p:ext uri="{BB962C8B-B14F-4D97-AF65-F5344CB8AC3E}">
        <p14:creationId xmlns:p14="http://schemas.microsoft.com/office/powerpoint/2010/main" val="241280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E93A-AB47-E9E3-9BA6-32B4AB16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>
                <a:solidFill>
                  <a:srgbClr val="002060"/>
                </a:solidFill>
                <a:latin typeface="Algerian" panose="04020705040A02060702" pitchFamily="82" charset="0"/>
              </a:rPr>
              <a:t>WHY C AND DSA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734E0-315A-FEF4-4704-D95408467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0981"/>
            <a:ext cx="8596668" cy="4340381"/>
          </a:xfrm>
        </p:spPr>
        <p:txBody>
          <a:bodyPr>
            <a:noAutofit/>
          </a:bodyPr>
          <a:lstStyle/>
          <a:p>
            <a:r>
              <a:rPr lang="en-IN" sz="2400">
                <a:latin typeface="Arial Rounded MT Bold" panose="020F0704030504030204" pitchFamily="34" charset="0"/>
              </a:rPr>
              <a:t>C language is powerful ,close to hardware, and provides direct memory </a:t>
            </a:r>
            <a:r>
              <a:rPr lang="en-IN" sz="2400" err="1">
                <a:latin typeface="Arial Rounded MT Bold" panose="020F0704030504030204" pitchFamily="34" charset="0"/>
              </a:rPr>
              <a:t>control,making</a:t>
            </a:r>
            <a:r>
              <a:rPr lang="en-IN" sz="2400">
                <a:latin typeface="Arial Rounded MT Bold" panose="020F0704030504030204" pitchFamily="34" charset="0"/>
              </a:rPr>
              <a:t> it perfect for understanding how queues are managed internally.</a:t>
            </a:r>
          </a:p>
          <a:p>
            <a:r>
              <a:rPr lang="en-IN" sz="2400">
                <a:latin typeface="Arial Rounded MT Bold" panose="020F0704030504030204" pitchFamily="34" charset="0"/>
              </a:rPr>
              <a:t>Data structures like linked list provide efficient ways to handle dynamic datasets without fixed memory size limitations.</a:t>
            </a:r>
          </a:p>
          <a:p>
            <a:r>
              <a:rPr lang="en-IN" sz="2400">
                <a:latin typeface="Arial Rounded MT Bold" panose="020F0704030504030204" pitchFamily="34" charset="0"/>
              </a:rPr>
              <a:t>Algorithms help efficiently perform operations (</a:t>
            </a:r>
            <a:r>
              <a:rPr lang="en-IN" sz="2400" err="1">
                <a:latin typeface="Arial Rounded MT Bold" panose="020F0704030504030204" pitchFamily="34" charset="0"/>
              </a:rPr>
              <a:t>enqueue,dequeue,display</a:t>
            </a:r>
            <a:r>
              <a:rPr lang="en-IN" sz="2400">
                <a:latin typeface="Arial Rounded MT Bold" panose="020F0704030504030204" pitchFamily="34" charset="0"/>
              </a:rPr>
              <a:t>) in optimal time (O(1) for enqueue and dequeue).</a:t>
            </a:r>
          </a:p>
          <a:p>
            <a:r>
              <a:rPr lang="en-IN" sz="2400">
                <a:latin typeface="Arial Rounded MT Bold" panose="020F0704030504030204" pitchFamily="34" charset="0"/>
              </a:rPr>
              <a:t>Learning C and DSA together strengthens the ability to solve real-world problems systematically.</a:t>
            </a:r>
          </a:p>
        </p:txBody>
      </p:sp>
    </p:spTree>
    <p:extLst>
      <p:ext uri="{BB962C8B-B14F-4D97-AF65-F5344CB8AC3E}">
        <p14:creationId xmlns:p14="http://schemas.microsoft.com/office/powerpoint/2010/main" val="34491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1F84-C551-A909-D06E-52B967FB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169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400">
                <a:solidFill>
                  <a:srgbClr val="002060"/>
                </a:solidFill>
                <a:latin typeface="Algerian" panose="04020705040A02060702" pitchFamily="82" charset="0"/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0B6A-1B12-1756-E6C8-DCE1DE658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8361"/>
            <a:ext cx="8596668" cy="4773002"/>
          </a:xfrm>
        </p:spPr>
        <p:txBody>
          <a:bodyPr>
            <a:normAutofit fontScale="92500" lnSpcReduction="20000"/>
          </a:bodyPr>
          <a:lstStyle/>
          <a:p>
            <a:r>
              <a:rPr lang="en-IN" sz="2400">
                <a:latin typeface="Arial Rounded MT Bold" panose="020F0704030504030204" pitchFamily="34" charset="0"/>
              </a:rPr>
              <a:t>1.ENQUEUE (Adding a customer):</a:t>
            </a:r>
          </a:p>
          <a:p>
            <a:r>
              <a:rPr lang="en-IN" sz="2400">
                <a:latin typeface="Arial Rounded MT Bold" panose="020F0704030504030204" pitchFamily="34" charset="0"/>
              </a:rPr>
              <a:t>Create a new node with customer’s name.</a:t>
            </a:r>
          </a:p>
          <a:p>
            <a:r>
              <a:rPr lang="en-IN" sz="2400">
                <a:latin typeface="Arial Rounded MT Bold" panose="020F0704030504030204" pitchFamily="34" charset="0"/>
              </a:rPr>
              <a:t>If the queue is empty  then set front and rear to the new node.</a:t>
            </a:r>
          </a:p>
          <a:p>
            <a:r>
              <a:rPr lang="en-IN" sz="2400">
                <a:latin typeface="Arial Rounded MT Bold" panose="020F0704030504030204" pitchFamily="34" charset="0"/>
              </a:rPr>
              <a:t>Else link the new node at the end and update rear.</a:t>
            </a:r>
          </a:p>
          <a:p>
            <a:r>
              <a:rPr lang="en-IN" sz="2400">
                <a:latin typeface="Arial Rounded MT Bold" panose="020F0704030504030204" pitchFamily="34" charset="0"/>
              </a:rPr>
              <a:t>2.DEQUEUE ( serving the customer):</a:t>
            </a:r>
          </a:p>
          <a:p>
            <a:r>
              <a:rPr lang="en-IN" sz="2400">
                <a:latin typeface="Arial Rounded MT Bold" panose="020F0704030504030204" pitchFamily="34" charset="0"/>
              </a:rPr>
              <a:t>Check if the queue is empty .if yes display a message.</a:t>
            </a:r>
          </a:p>
          <a:p>
            <a:r>
              <a:rPr lang="en-IN" sz="2400">
                <a:latin typeface="Arial Rounded MT Bold" panose="020F0704030504030204" pitchFamily="34" charset="0"/>
              </a:rPr>
              <a:t>Else ,remove the front node and update front node to the next node.</a:t>
            </a:r>
          </a:p>
          <a:p>
            <a:r>
              <a:rPr lang="en-IN" sz="2400">
                <a:latin typeface="Arial Rounded MT Bold" panose="020F0704030504030204" pitchFamily="34" charset="0"/>
              </a:rPr>
              <a:t>If after  dequeue the queue  becomes empty ,set rear to NULL.</a:t>
            </a:r>
          </a:p>
          <a:p>
            <a:r>
              <a:rPr lang="en-IN" sz="2400">
                <a:latin typeface="Arial Rounded MT Bold" panose="020F0704030504030204" pitchFamily="34" charset="0"/>
              </a:rPr>
              <a:t>3.DISPLAY QUEUE:</a:t>
            </a:r>
          </a:p>
          <a:p>
            <a:r>
              <a:rPr lang="en-IN" sz="2400">
                <a:latin typeface="Arial Rounded MT Bold" panose="020F0704030504030204" pitchFamily="34" charset="0"/>
              </a:rPr>
              <a:t>Traverse from font to rear , printing each customer’s name</a:t>
            </a:r>
            <a:r>
              <a:rPr lang="en-IN">
                <a:latin typeface="Arial Rounded MT Bold" panose="020F07040305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366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863A-CBB6-81D6-7552-BAE43309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>
                <a:solidFill>
                  <a:srgbClr val="002060"/>
                </a:solidFill>
                <a:latin typeface="Algerian" panose="04020705040A02060702" pitchFamily="82" charset="0"/>
              </a:rPr>
              <a:t>LESSONS 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745A8-A191-1464-69F6-A71471E47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46" y="1474839"/>
            <a:ext cx="8596668" cy="5053780"/>
          </a:xfrm>
        </p:spPr>
        <p:txBody>
          <a:bodyPr/>
          <a:lstStyle/>
          <a:p>
            <a:r>
              <a:rPr lang="en-IN" sz="2400">
                <a:latin typeface="Arial Rounded MT Bold" panose="020F0704030504030204" pitchFamily="34" charset="0"/>
              </a:rPr>
              <a:t>How to implement and manipulate  a linked list.</a:t>
            </a:r>
          </a:p>
          <a:p>
            <a:r>
              <a:rPr lang="en-IN" sz="2400">
                <a:latin typeface="Arial Rounded MT Bold" panose="020F0704030504030204" pitchFamily="34" charset="0"/>
              </a:rPr>
              <a:t>How queues world in real-world scenarios (FIFO: first in ,first out).</a:t>
            </a:r>
          </a:p>
          <a:p>
            <a:r>
              <a:rPr lang="en-IN" sz="2400">
                <a:latin typeface="Arial Rounded MT Bold" panose="020F0704030504030204" pitchFamily="34" charset="0"/>
              </a:rPr>
              <a:t>Importance of dynamic memory allocation and avoiding memory leaks.</a:t>
            </a:r>
          </a:p>
          <a:p>
            <a:r>
              <a:rPr lang="en-IN" sz="2400">
                <a:latin typeface="Arial Rounded MT Bold" panose="020F0704030504030204" pitchFamily="34" charset="0"/>
              </a:rPr>
              <a:t>Handling edge cases (like empty queue situations).</a:t>
            </a:r>
          </a:p>
          <a:p>
            <a:r>
              <a:rPr lang="en-IN" sz="2400">
                <a:latin typeface="Arial Rounded MT Bold" panose="020F0704030504030204" pitchFamily="34" charset="0"/>
              </a:rPr>
              <a:t>Writing modular and readable code in C.</a:t>
            </a:r>
          </a:p>
          <a:p>
            <a:r>
              <a:rPr lang="en-IN" sz="2400">
                <a:latin typeface="Arial Rounded MT Bold" panose="020F0704030504030204" pitchFamily="34" charset="0"/>
              </a:rPr>
              <a:t>Better understanding of algorithmic thinking and data management</a:t>
            </a:r>
            <a:r>
              <a:rPr lang="en-I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753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996801-C92E-B9AE-E65A-29D5C2F95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312" y="2496312"/>
            <a:ext cx="1865376" cy="18653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F4A2AA-CC9C-EBC3-7EFE-BDF0EB4F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solidFill>
                  <a:srgbClr val="002060"/>
                </a:solidFill>
                <a:latin typeface="Algerian" panose="04020705040A02060702" pitchFamily="82" charset="0"/>
              </a:rPr>
              <a:t>output</a:t>
            </a:r>
            <a:endParaRPr lang="en-IN" sz="440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9FB584-0B94-FA0D-7933-A386D40DC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52" y="2081930"/>
            <a:ext cx="6558115" cy="3881437"/>
          </a:xfrm>
        </p:spPr>
      </p:pic>
    </p:spTree>
    <p:extLst>
      <p:ext uri="{BB962C8B-B14F-4D97-AF65-F5344CB8AC3E}">
        <p14:creationId xmlns:p14="http://schemas.microsoft.com/office/powerpoint/2010/main" val="394273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3FF1-AFCC-FFCE-5928-300ECDBE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FA68-FB33-7974-8A51-E3B093124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/>
              <a:t>                                                 </a:t>
            </a:r>
            <a:r>
              <a:rPr lang="en-IN" sz="8800">
                <a:solidFill>
                  <a:schemeClr val="accent2"/>
                </a:solidFill>
                <a:latin typeface="+mj-lt"/>
              </a:rPr>
              <a:t>THANK YOU</a:t>
            </a:r>
            <a:endParaRPr lang="en-IN" sz="6000">
              <a:solidFill>
                <a:schemeClr val="accent2"/>
              </a:solidFill>
              <a:latin typeface="+mj-lt"/>
            </a:endParaRPr>
          </a:p>
          <a:p>
            <a:pPr marL="0" indent="0">
              <a:buNone/>
            </a:pPr>
            <a:endParaRPr lang="en-IN" sz="6000">
              <a:solidFill>
                <a:schemeClr val="accent2"/>
              </a:solidFill>
              <a:latin typeface="+mj-lt"/>
            </a:endParaRPr>
          </a:p>
          <a:p>
            <a:pPr marL="0" indent="0">
              <a:buNone/>
            </a:pPr>
            <a:r>
              <a:rPr lang="en-IN" sz="6000">
                <a:solidFill>
                  <a:schemeClr val="accent2"/>
                </a:solidFill>
                <a:latin typeface="+mj-lt"/>
              </a:rPr>
              <a:t>                                           </a:t>
            </a:r>
            <a:r>
              <a:rPr lang="en-IN" sz="2400">
                <a:solidFill>
                  <a:schemeClr val="tx1"/>
                </a:solidFill>
                <a:latin typeface="+mj-lt"/>
              </a:rPr>
              <a:t>Presented by:</a:t>
            </a:r>
            <a:endParaRPr lang="en-IN" sz="140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IN" sz="1400">
                <a:solidFill>
                  <a:schemeClr val="tx1"/>
                </a:solidFill>
                <a:latin typeface="+mj-lt"/>
              </a:rPr>
              <a:t>                                                                                                                                                                                    </a:t>
            </a:r>
            <a:r>
              <a:rPr lang="en-IN" sz="2000">
                <a:solidFill>
                  <a:schemeClr val="tx1"/>
                </a:solidFill>
                <a:latin typeface="+mj-lt"/>
              </a:rPr>
              <a:t>S. </a:t>
            </a:r>
            <a:r>
              <a:rPr lang="en-IN" sz="2000" err="1">
                <a:solidFill>
                  <a:schemeClr val="tx1"/>
                </a:solidFill>
                <a:latin typeface="+mj-lt"/>
              </a:rPr>
              <a:t>Harini</a:t>
            </a:r>
            <a:endParaRPr lang="en-IN" sz="140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IN" sz="1400">
                <a:solidFill>
                  <a:schemeClr val="tx1"/>
                </a:solidFill>
                <a:latin typeface="+mj-lt"/>
              </a:rPr>
              <a:t>                                                                                                                                                                                   </a:t>
            </a:r>
            <a:r>
              <a:rPr lang="en-IN" sz="2000">
                <a:solidFill>
                  <a:schemeClr val="tx1"/>
                </a:solidFill>
                <a:latin typeface="+mj-lt"/>
              </a:rPr>
              <a:t>G. </a:t>
            </a:r>
            <a:r>
              <a:rPr lang="en-IN" sz="2000" err="1">
                <a:solidFill>
                  <a:schemeClr val="tx1"/>
                </a:solidFill>
                <a:latin typeface="+mj-lt"/>
              </a:rPr>
              <a:t>Nandini</a:t>
            </a:r>
            <a:endParaRPr lang="en-IN" sz="140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IN" sz="1400">
                <a:solidFill>
                  <a:schemeClr val="tx1"/>
                </a:solidFill>
                <a:latin typeface="+mj-lt"/>
              </a:rPr>
              <a:t>                                                                                                                                                                                    </a:t>
            </a:r>
            <a:r>
              <a:rPr lang="en-IN" sz="2000">
                <a:solidFill>
                  <a:schemeClr val="tx1"/>
                </a:solidFill>
                <a:latin typeface="+mj-lt"/>
              </a:rPr>
              <a:t>K. </a:t>
            </a:r>
            <a:r>
              <a:rPr lang="en-IN" sz="2000" err="1">
                <a:solidFill>
                  <a:schemeClr val="tx1"/>
                </a:solidFill>
                <a:latin typeface="+mj-lt"/>
              </a:rPr>
              <a:t>Rakshitha</a:t>
            </a:r>
            <a:endParaRPr lang="en-IN" sz="140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IN" sz="140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IN" sz="6000">
                <a:solidFill>
                  <a:schemeClr val="accent2"/>
                </a:solidFill>
                <a:latin typeface="+mj-lt"/>
              </a:rPr>
              <a:t>                         </a:t>
            </a:r>
          </a:p>
          <a:p>
            <a:pPr marL="0" indent="0">
              <a:buNone/>
            </a:pPr>
            <a:endParaRPr lang="en-IN" sz="6000">
              <a:solidFill>
                <a:schemeClr val="accent2"/>
              </a:solidFill>
              <a:latin typeface="+mj-lt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189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BANK CUSTOMER QUEUE MANAGEMENT SYSTEM</vt:lpstr>
      <vt:lpstr>INTRODUCTION</vt:lpstr>
      <vt:lpstr>OBJECTIVE</vt:lpstr>
      <vt:lpstr>WHY C AND DSA</vt:lpstr>
      <vt:lpstr>ALGORITHM</vt:lpstr>
      <vt:lpstr>LESSONS  LEARNT</vt:lpstr>
      <vt:lpstr>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CUSTOMER QUEUE MANAGEMENT SYSTEM</dc:title>
  <dc:creator>Gajulapalli Naveen</dc:creator>
  <cp:lastModifiedBy>suraharini705@gmail.com</cp:lastModifiedBy>
  <cp:revision>2</cp:revision>
  <dcterms:created xsi:type="dcterms:W3CDTF">2025-04-28T11:32:16Z</dcterms:created>
  <dcterms:modified xsi:type="dcterms:W3CDTF">2025-04-29T04:29:04Z</dcterms:modified>
</cp:coreProperties>
</file>