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70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a:solidFill>
                  <a:schemeClr val="accent1">
                    <a:lumMod val="75000"/>
                  </a:schemeClr>
                </a:solidFill>
                <a:latin typeface="Arial" pitchFamily="34" charset="0"/>
                <a:cs typeface="Arial" pitchFamily="34" charset="0"/>
              </a:rPr>
              <a:t>:</a:t>
            </a:r>
            <a:endParaRPr altLang="en-US" lang="zh-CN"/>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H</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r</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Mookambigai</a:t>
            </a:r>
            <a:r>
              <a:rPr b="1" dirty="0" sz="2000" lang="en-US" smtClean="0">
                <a:solidFill>
                  <a:schemeClr val="accent1">
                    <a:lumMod val="75000"/>
                  </a:schemeClr>
                </a:solidFill>
                <a:latin typeface="Arial"/>
                <a:cs typeface="Arial"/>
              </a:rPr>
              <a:t> college of engineering</a:t>
            </a:r>
          </a:p>
          <a:p>
            <a:r>
              <a:rPr b="1" dirty="0" sz="2000" lang="en-US" smtClean="0">
                <a:solidFill>
                  <a:schemeClr val="accent1">
                    <a:lumMod val="75000"/>
                  </a:schemeClr>
                </a:solidFill>
                <a:latin typeface="Arial"/>
                <a:cs typeface="Arial"/>
              </a:rPr>
              <a:t>   Computer science engineering</a:t>
            </a:r>
          </a:p>
          <a:p>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lnSpcReduction="10000"/>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2024-04-05T10:18:18Z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08ad07c114da4870ab4df0cdc55d4305</vt:lpwstr>
  </property>
</Properties>
</file>