
<file path=[Content_Types].xml><?xml version="1.0" encoding="utf-8"?>
<Types xmlns="http://schemas.openxmlformats.org/package/2006/content-types">
  <Default Extension="jpeg" ContentType="image/jpeg"/>
  <Default Extension="jpg" ContentType="image/jpeg"/>
  <Default Extension="jpg360"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201877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420087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6B7081-B879-452B-A0AE-50CAD4846EF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55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26ABD3-6E9C-4C12-9B14-33E779CFCC1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3100457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26ABD3-6E9C-4C12-9B14-33E779CFCC1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6B7081-B879-452B-A0AE-50CAD4846EF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8840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26ABD3-6E9C-4C12-9B14-33E779CFCC1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259910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82400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2829569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204328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199867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6ABD3-6E9C-4C12-9B14-33E779CFCC11}"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20371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26ABD3-6E9C-4C12-9B14-33E779CFCC1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234262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6ABD3-6E9C-4C12-9B14-33E779CFCC11}"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106924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6ABD3-6E9C-4C12-9B14-33E779CFCC11}"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388466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6ABD3-6E9C-4C12-9B14-33E779CFCC11}" type="datetimeFigureOut">
              <a:rPr lang="en-IN" smtClean="0"/>
              <a:t>07-09-2022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306208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6ABD3-6E9C-4C12-9B14-33E779CFCC1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50980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6ABD3-6E9C-4C12-9B14-33E779CFCC11}"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6B7081-B879-452B-A0AE-50CAD4846EFB}" type="slidenum">
              <a:rPr lang="en-IN" smtClean="0"/>
              <a:t>‹#›</a:t>
            </a:fld>
            <a:endParaRPr lang="en-IN"/>
          </a:p>
        </p:txBody>
      </p:sp>
    </p:spTree>
    <p:extLst>
      <p:ext uri="{BB962C8B-B14F-4D97-AF65-F5344CB8AC3E}">
        <p14:creationId xmlns:p14="http://schemas.microsoft.com/office/powerpoint/2010/main" val="408618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26ABD3-6E9C-4C12-9B14-33E779CFCC11}" type="datetimeFigureOut">
              <a:rPr lang="en-IN" smtClean="0"/>
              <a:t>07-09-2022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6B7081-B879-452B-A0AE-50CAD4846EFB}" type="slidenum">
              <a:rPr lang="en-IN" smtClean="0"/>
              <a:t>‹#›</a:t>
            </a:fld>
            <a:endParaRPr lang="en-IN"/>
          </a:p>
        </p:txBody>
      </p:sp>
    </p:spTree>
    <p:extLst>
      <p:ext uri="{BB962C8B-B14F-4D97-AF65-F5344CB8AC3E}">
        <p14:creationId xmlns:p14="http://schemas.microsoft.com/office/powerpoint/2010/main" val="3411222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netivist.org/debate/effects-of-global-warming-is-climate-change-real" TargetMode="External"/><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earthscience/chapter/climate-systems-and-change/" TargetMode="External"/><Relationship Id="rId2" Type="http://schemas.openxmlformats.org/officeDocument/2006/relationships/image" Target="../media/image2.jpg360"/><Relationship Id="rId1" Type="http://schemas.openxmlformats.org/officeDocument/2006/relationships/slideLayout" Target="../slideLayouts/slideLayout17.xml"/><Relationship Id="rId4" Type="http://schemas.openxmlformats.org/officeDocument/2006/relationships/hyperlink" Target="https://climate.nasa.gov/cau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8886-9814-DA24-8BB2-A84E4615A422}"/>
              </a:ext>
            </a:extLst>
          </p:cNvPr>
          <p:cNvSpPr>
            <a:spLocks noGrp="1"/>
          </p:cNvSpPr>
          <p:nvPr>
            <p:ph type="ctrTitle"/>
          </p:nvPr>
        </p:nvSpPr>
        <p:spPr>
          <a:xfrm>
            <a:off x="1963046" y="1367045"/>
            <a:ext cx="8689976" cy="2509213"/>
          </a:xfrm>
        </p:spPr>
        <p:txBody>
          <a:bodyPr/>
          <a:lstStyle/>
          <a:p>
            <a:r>
              <a:rPr lang="en-US" dirty="0">
                <a:solidFill>
                  <a:schemeClr val="tx2"/>
                </a:solidFill>
              </a:rPr>
              <a:t>         </a:t>
            </a:r>
            <a:r>
              <a:rPr lang="en-US" dirty="0">
                <a:solidFill>
                  <a:srgbClr val="002060"/>
                </a:solidFill>
              </a:rPr>
              <a:t>Global warming</a:t>
            </a:r>
            <a:endParaRPr lang="en-IN" dirty="0">
              <a:solidFill>
                <a:srgbClr val="002060"/>
              </a:solidFill>
            </a:endParaRPr>
          </a:p>
        </p:txBody>
      </p:sp>
      <p:sp>
        <p:nvSpPr>
          <p:cNvPr id="3" name="Subtitle 2">
            <a:extLst>
              <a:ext uri="{FF2B5EF4-FFF2-40B4-BE49-F238E27FC236}">
                <a16:creationId xmlns:a16="http://schemas.microsoft.com/office/drawing/2014/main" id="{5ED6F64E-3900-3777-D947-133C60AABA85}"/>
              </a:ext>
            </a:extLst>
          </p:cNvPr>
          <p:cNvSpPr>
            <a:spLocks noGrp="1"/>
          </p:cNvSpPr>
          <p:nvPr>
            <p:ph type="subTitle" idx="1"/>
          </p:nvPr>
        </p:nvSpPr>
        <p:spPr>
          <a:xfrm>
            <a:off x="3632821" y="4429539"/>
            <a:ext cx="8689976" cy="1371599"/>
          </a:xfrm>
        </p:spPr>
        <p:txBody>
          <a:bodyPr>
            <a:normAutofit/>
          </a:bodyPr>
          <a:lstStyle/>
          <a:p>
            <a:endParaRPr lang="en-US" dirty="0"/>
          </a:p>
          <a:p>
            <a:endParaRPr lang="en-US" dirty="0"/>
          </a:p>
          <a:p>
            <a:r>
              <a:rPr lang="en-US" dirty="0"/>
              <a:t>                                                                                  </a:t>
            </a:r>
            <a:r>
              <a:rPr lang="en-US" sz="2400" dirty="0">
                <a:solidFill>
                  <a:srgbClr val="002060"/>
                </a:solidFill>
              </a:rPr>
              <a:t>B. Archana</a:t>
            </a:r>
            <a:endParaRPr lang="en-US" dirty="0">
              <a:solidFill>
                <a:srgbClr val="002060"/>
              </a:solidFill>
            </a:endParaRPr>
          </a:p>
          <a:p>
            <a:endParaRPr lang="en-IN" dirty="0"/>
          </a:p>
        </p:txBody>
      </p:sp>
    </p:spTree>
    <p:extLst>
      <p:ext uri="{BB962C8B-B14F-4D97-AF65-F5344CB8AC3E}">
        <p14:creationId xmlns:p14="http://schemas.microsoft.com/office/powerpoint/2010/main" val="12583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57CA-4078-EFCF-418A-3556FD7669ED}"/>
              </a:ext>
            </a:extLst>
          </p:cNvPr>
          <p:cNvSpPr>
            <a:spLocks noGrp="1"/>
          </p:cNvSpPr>
          <p:nvPr>
            <p:ph type="title"/>
          </p:nvPr>
        </p:nvSpPr>
        <p:spPr>
          <a:xfrm>
            <a:off x="1639843" y="319310"/>
            <a:ext cx="8911687" cy="1280890"/>
          </a:xfrm>
        </p:spPr>
        <p:txBody>
          <a:bodyPr/>
          <a:lstStyle/>
          <a:p>
            <a:r>
              <a:rPr lang="en-US" dirty="0">
                <a:solidFill>
                  <a:srgbClr val="002060"/>
                </a:solidFill>
              </a:rPr>
              <a:t>    DEFINITION OF GLOBLA WARMING</a:t>
            </a:r>
            <a:endParaRPr lang="en-IN" dirty="0">
              <a:solidFill>
                <a:srgbClr val="002060"/>
              </a:solidFill>
            </a:endParaRPr>
          </a:p>
        </p:txBody>
      </p:sp>
      <p:pic>
        <p:nvPicPr>
          <p:cNvPr id="5" name="Content Placeholder 4">
            <a:extLst>
              <a:ext uri="{FF2B5EF4-FFF2-40B4-BE49-F238E27FC236}">
                <a16:creationId xmlns:a16="http://schemas.microsoft.com/office/drawing/2014/main" id="{2E795722-F4D2-C2BE-46CC-C04A038CF8E9}"/>
              </a:ext>
            </a:extLst>
          </p:cNvPr>
          <p:cNvPicPr>
            <a:picLocks noGrp="1" noChangeAspect="1"/>
          </p:cNvPicPr>
          <p:nvPr>
            <p:ph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58816" y="1484243"/>
            <a:ext cx="4532244" cy="2597426"/>
          </a:xfrm>
        </p:spPr>
      </p:pic>
      <p:sp>
        <p:nvSpPr>
          <p:cNvPr id="8" name="TextBox 7">
            <a:extLst>
              <a:ext uri="{FF2B5EF4-FFF2-40B4-BE49-F238E27FC236}">
                <a16:creationId xmlns:a16="http://schemas.microsoft.com/office/drawing/2014/main" id="{50A0BAB9-D6B3-40CD-9B06-B9FD6DC3D7D4}"/>
              </a:ext>
            </a:extLst>
          </p:cNvPr>
          <p:cNvSpPr txBox="1"/>
          <p:nvPr/>
        </p:nvSpPr>
        <p:spPr>
          <a:xfrm>
            <a:off x="1639843" y="4557741"/>
            <a:ext cx="8911687" cy="1323439"/>
          </a:xfrm>
          <a:prstGeom prst="rect">
            <a:avLst/>
          </a:prstGeom>
          <a:noFill/>
        </p:spPr>
        <p:txBody>
          <a:bodyPr wrap="square">
            <a:spAutoFit/>
          </a:bodyPr>
          <a:lstStyle/>
          <a:p>
            <a:r>
              <a:rPr lang="en-US" sz="2000" b="0" i="0" dirty="0">
                <a:effectLst/>
                <a:latin typeface="arial" panose="020B0604020202020204" pitchFamily="34" charset="0"/>
              </a:rPr>
              <a:t>Climate change refers to long-term shifts in temperatures and weather patterns. These shifts may be natural, but since the 1800s, human activities have been the main driver of climate change, primarily due to the burning of fossil fuels (like coal, oil, and gas), which produces heat-trapping gases</a:t>
            </a:r>
            <a:r>
              <a:rPr lang="en-US" b="0" i="0" dirty="0">
                <a:solidFill>
                  <a:srgbClr val="4D5156"/>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16334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8E5D-5A65-C0DE-D23D-A3BDFDB32260}"/>
              </a:ext>
            </a:extLst>
          </p:cNvPr>
          <p:cNvSpPr>
            <a:spLocks noGrp="1"/>
          </p:cNvSpPr>
          <p:nvPr>
            <p:ph type="title"/>
          </p:nvPr>
        </p:nvSpPr>
        <p:spPr>
          <a:xfrm>
            <a:off x="1109756" y="743380"/>
            <a:ext cx="8911687" cy="1280890"/>
          </a:xfrm>
        </p:spPr>
        <p:txBody>
          <a:bodyPr/>
          <a:lstStyle/>
          <a:p>
            <a:r>
              <a:rPr lang="en-US" dirty="0"/>
              <a:t>        </a:t>
            </a:r>
            <a:r>
              <a:rPr lang="en-US" sz="4000" dirty="0">
                <a:solidFill>
                  <a:srgbClr val="002060"/>
                </a:solidFill>
              </a:rPr>
              <a:t>CAUSES OF GLOBAL WARMING</a:t>
            </a:r>
            <a:endParaRPr lang="en-IN" dirty="0">
              <a:solidFill>
                <a:srgbClr val="002060"/>
              </a:solidFill>
            </a:endParaRPr>
          </a:p>
        </p:txBody>
      </p:sp>
      <p:sp>
        <p:nvSpPr>
          <p:cNvPr id="3" name="Content Placeholder 2">
            <a:extLst>
              <a:ext uri="{FF2B5EF4-FFF2-40B4-BE49-F238E27FC236}">
                <a16:creationId xmlns:a16="http://schemas.microsoft.com/office/drawing/2014/main" id="{DBC528A7-9EEC-7BCD-6B0B-42BA6D3F1D35}"/>
              </a:ext>
            </a:extLst>
          </p:cNvPr>
          <p:cNvSpPr>
            <a:spLocks noGrp="1"/>
          </p:cNvSpPr>
          <p:nvPr>
            <p:ph sz="quarter" idx="13"/>
          </p:nvPr>
        </p:nvSpPr>
        <p:spPr>
          <a:xfrm>
            <a:off x="1271582" y="2367092"/>
            <a:ext cx="10363826" cy="3424107"/>
          </a:xfrm>
        </p:spPr>
        <p:txBody>
          <a:bodyPr>
            <a:normAutofit/>
          </a:bodyPr>
          <a:lstStyle/>
          <a:p>
            <a:pPr lvl="3"/>
            <a:r>
              <a:rPr lang="en-US" sz="2800" dirty="0">
                <a:solidFill>
                  <a:schemeClr val="tx1"/>
                </a:solidFill>
              </a:rPr>
              <a:t> VARIATION IN THE SUN’S INTERSITY</a:t>
            </a:r>
          </a:p>
          <a:p>
            <a:pPr lvl="3"/>
            <a:r>
              <a:rPr lang="en-US" sz="2800" dirty="0">
                <a:solidFill>
                  <a:schemeClr val="tx1"/>
                </a:solidFill>
              </a:rPr>
              <a:t>  INDUSTRIAL ACTIVITY</a:t>
            </a:r>
          </a:p>
          <a:p>
            <a:pPr lvl="3"/>
            <a:r>
              <a:rPr lang="en-US" sz="2800" dirty="0">
                <a:solidFill>
                  <a:schemeClr val="tx1"/>
                </a:solidFill>
              </a:rPr>
              <a:t> AGRICUTLRAL ACTIVITY</a:t>
            </a:r>
          </a:p>
          <a:p>
            <a:pPr lvl="3"/>
            <a:r>
              <a:rPr lang="en-US" sz="2800" dirty="0">
                <a:solidFill>
                  <a:schemeClr val="tx1"/>
                </a:solidFill>
              </a:rPr>
              <a:t> DEFORESTATION</a:t>
            </a:r>
          </a:p>
          <a:p>
            <a:pPr lvl="3"/>
            <a:r>
              <a:rPr lang="en-US" sz="2800" dirty="0">
                <a:solidFill>
                  <a:schemeClr val="tx1"/>
                </a:solidFill>
              </a:rPr>
              <a:t> EARTH’S OWN FEEDBACK LOOP</a:t>
            </a:r>
            <a:r>
              <a:rPr lang="en-US" sz="1400" dirty="0">
                <a:solidFill>
                  <a:schemeClr val="tx1"/>
                </a:solidFill>
              </a:rPr>
              <a:t> </a:t>
            </a:r>
            <a:endParaRPr lang="en-IN" sz="1400" dirty="0">
              <a:solidFill>
                <a:schemeClr val="tx1"/>
              </a:solidFill>
            </a:endParaRPr>
          </a:p>
        </p:txBody>
      </p:sp>
    </p:spTree>
    <p:extLst>
      <p:ext uri="{BB962C8B-B14F-4D97-AF65-F5344CB8AC3E}">
        <p14:creationId xmlns:p14="http://schemas.microsoft.com/office/powerpoint/2010/main" val="265577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DC83-8068-3C90-1D67-566C1C8A042F}"/>
              </a:ext>
            </a:extLst>
          </p:cNvPr>
          <p:cNvSpPr>
            <a:spLocks noGrp="1"/>
          </p:cNvSpPr>
          <p:nvPr>
            <p:ph type="title"/>
          </p:nvPr>
        </p:nvSpPr>
        <p:spPr>
          <a:xfrm>
            <a:off x="1930315" y="650615"/>
            <a:ext cx="8911687" cy="1280890"/>
          </a:xfrm>
        </p:spPr>
        <p:txBody>
          <a:bodyPr/>
          <a:lstStyle/>
          <a:p>
            <a:pPr marL="571500" indent="-571500">
              <a:buFont typeface="Wingdings" panose="05000000000000000000" pitchFamily="2" charset="2"/>
              <a:buChar char="v"/>
            </a:pPr>
            <a:r>
              <a:rPr lang="en-US" sz="3600" dirty="0">
                <a:solidFill>
                  <a:srgbClr val="002060"/>
                </a:solidFill>
              </a:rPr>
              <a:t>VARIATION IN THE SUN’S INTERSITY</a:t>
            </a:r>
            <a:endParaRPr lang="en-IN" dirty="0">
              <a:solidFill>
                <a:srgbClr val="002060"/>
              </a:solidFill>
            </a:endParaRPr>
          </a:p>
        </p:txBody>
      </p:sp>
      <p:pic>
        <p:nvPicPr>
          <p:cNvPr id="5" name="Content Placeholder 4">
            <a:extLst>
              <a:ext uri="{FF2B5EF4-FFF2-40B4-BE49-F238E27FC236}">
                <a16:creationId xmlns:a16="http://schemas.microsoft.com/office/drawing/2014/main" id="{D7F1E292-CF56-7D5B-F020-5E2C1CE62400}"/>
              </a:ext>
            </a:extLst>
          </p:cNvPr>
          <p:cNvPicPr>
            <a:picLocks noGrp="1" noChangeAspect="1"/>
          </p:cNvPicPr>
          <p:nvPr>
            <p:ph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04702" y="1931505"/>
            <a:ext cx="3858635" cy="1871869"/>
          </a:xfrm>
        </p:spPr>
      </p:pic>
      <p:sp>
        <p:nvSpPr>
          <p:cNvPr id="8" name="TextBox 7">
            <a:extLst>
              <a:ext uri="{FF2B5EF4-FFF2-40B4-BE49-F238E27FC236}">
                <a16:creationId xmlns:a16="http://schemas.microsoft.com/office/drawing/2014/main" id="{0B4D0295-F23C-7324-D436-0137C23563BC}"/>
              </a:ext>
            </a:extLst>
          </p:cNvPr>
          <p:cNvSpPr txBox="1"/>
          <p:nvPr/>
        </p:nvSpPr>
        <p:spPr>
          <a:xfrm>
            <a:off x="1524000" y="4226221"/>
            <a:ext cx="10402957" cy="1200329"/>
          </a:xfrm>
          <a:prstGeom prst="rect">
            <a:avLst/>
          </a:prstGeom>
          <a:noFill/>
        </p:spPr>
        <p:txBody>
          <a:bodyPr wrap="square">
            <a:spAutoFit/>
          </a:bodyPr>
          <a:lstStyle/>
          <a:p>
            <a:r>
              <a:rPr lang="en-US" b="0" i="0" dirty="0">
                <a:solidFill>
                  <a:srgbClr val="000000"/>
                </a:solidFill>
                <a:effectLst/>
                <a:latin typeface="Lato" panose="020B0604020202020204" pitchFamily="34" charset="0"/>
              </a:rPr>
              <a:t>The Earth receives its warmth from the sun, so it's reasonable to suspect that our home star may be one of the reasons for global warming. Although the amount of energy coming from the sun does vary and may have been responsible for warming in the past, however, NASA and the Intergovernmental Panel on Climate Change (IPCC) have </a:t>
            </a:r>
            <a:r>
              <a:rPr lang="en-US" b="0" i="0" u="none" strike="noStrike" dirty="0">
                <a:solidFill>
                  <a:srgbClr val="206EC8"/>
                </a:solidFill>
                <a:effectLst/>
                <a:latin typeface="Lato" panose="020B0604020202020204" pitchFamily="34" charset="0"/>
                <a:hlinkClick r:id="rId4"/>
              </a:rPr>
              <a:t>ruled this out</a:t>
            </a:r>
            <a:r>
              <a:rPr lang="en-US" b="0" i="0" dirty="0">
                <a:solidFill>
                  <a:srgbClr val="000000"/>
                </a:solidFill>
                <a:effectLst/>
                <a:latin typeface="Lato" panose="020B0604020202020204" pitchFamily="34" charset="0"/>
              </a:rPr>
              <a:t> as a cause of the current warming trend.</a:t>
            </a:r>
            <a:endParaRPr lang="en-IN" dirty="0"/>
          </a:p>
        </p:txBody>
      </p:sp>
    </p:spTree>
    <p:extLst>
      <p:ext uri="{BB962C8B-B14F-4D97-AF65-F5344CB8AC3E}">
        <p14:creationId xmlns:p14="http://schemas.microsoft.com/office/powerpoint/2010/main" val="196412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95BD-4E87-FC74-3AF9-4DB21A37460F}"/>
              </a:ext>
            </a:extLst>
          </p:cNvPr>
          <p:cNvSpPr>
            <a:spLocks noGrp="1"/>
          </p:cNvSpPr>
          <p:nvPr>
            <p:ph type="title"/>
          </p:nvPr>
        </p:nvSpPr>
        <p:spPr>
          <a:xfrm>
            <a:off x="2884473" y="690371"/>
            <a:ext cx="8911687" cy="1280890"/>
          </a:xfrm>
        </p:spPr>
        <p:txBody>
          <a:bodyPr/>
          <a:lstStyle/>
          <a:p>
            <a:pPr marL="571500" indent="-571500">
              <a:buFont typeface="Wingdings" panose="05000000000000000000" pitchFamily="2" charset="2"/>
              <a:buChar char="v"/>
            </a:pPr>
            <a:r>
              <a:rPr lang="en-US" sz="3600" dirty="0">
                <a:solidFill>
                  <a:srgbClr val="002060"/>
                </a:solidFill>
              </a:rPr>
              <a:t>INDUSTRIAL ACTIVITY</a:t>
            </a:r>
            <a:endParaRPr lang="en-IN" dirty="0">
              <a:solidFill>
                <a:srgbClr val="002060"/>
              </a:solidFill>
            </a:endParaRPr>
          </a:p>
        </p:txBody>
      </p:sp>
      <p:sp>
        <p:nvSpPr>
          <p:cNvPr id="3" name="Content Placeholder 2">
            <a:extLst>
              <a:ext uri="{FF2B5EF4-FFF2-40B4-BE49-F238E27FC236}">
                <a16:creationId xmlns:a16="http://schemas.microsoft.com/office/drawing/2014/main" id="{0AFBA325-820C-BA40-5C13-4FD3EFDBF5CD}"/>
              </a:ext>
            </a:extLst>
          </p:cNvPr>
          <p:cNvSpPr>
            <a:spLocks noGrp="1"/>
          </p:cNvSpPr>
          <p:nvPr>
            <p:ph sz="quarter" idx="13"/>
          </p:nvPr>
        </p:nvSpPr>
        <p:spPr/>
        <p:txBody>
          <a:bodyPr/>
          <a:lstStyle/>
          <a:p>
            <a:endParaRPr lang="en-IN"/>
          </a:p>
        </p:txBody>
      </p:sp>
    </p:spTree>
    <p:extLst>
      <p:ext uri="{BB962C8B-B14F-4D97-AF65-F5344CB8AC3E}">
        <p14:creationId xmlns:p14="http://schemas.microsoft.com/office/powerpoint/2010/main" val="33028801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175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vt:lpstr>
      <vt:lpstr>Century Gothic</vt:lpstr>
      <vt:lpstr>Lato</vt:lpstr>
      <vt:lpstr>Wingdings</vt:lpstr>
      <vt:lpstr>Wingdings 3</vt:lpstr>
      <vt:lpstr>Wisp</vt:lpstr>
      <vt:lpstr>         Global warming</vt:lpstr>
      <vt:lpstr>    DEFINITION OF GLOBLA WARMING</vt:lpstr>
      <vt:lpstr>        CAUSES OF GLOBAL WARMING</vt:lpstr>
      <vt:lpstr>VARIATION IN THE SUN’S INTERSITY</vt:lpstr>
      <vt:lpstr>INDUSTRIAL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warming</dc:title>
  <dc:creator>nirmaan</dc:creator>
  <cp:lastModifiedBy>nirmaan</cp:lastModifiedBy>
  <cp:revision>1</cp:revision>
  <dcterms:created xsi:type="dcterms:W3CDTF">2022-09-07T06:50:42Z</dcterms:created>
  <dcterms:modified xsi:type="dcterms:W3CDTF">2022-09-07T07:29:20Z</dcterms:modified>
</cp:coreProperties>
</file>