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640715"/>
            <a:ext cx="7592695" cy="8530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8451" y="2324163"/>
            <a:ext cx="4876800" cy="263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1524000" y="2971800"/>
            <a:ext cx="7275449" cy="2296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  <a:tabLst>
                <a:tab pos="229870" algn="l"/>
              </a:tabLst>
            </a:pPr>
            <a:endParaRPr lang="en-IN" sz="2400" spc="-1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lang="en-IN" sz="2400" dirty="0">
                <a:latin typeface="Calibri"/>
                <a:cs typeface="Calibri"/>
              </a:rPr>
              <a:t>STUDENT NAME : HARINI.V</a:t>
            </a: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lang="en-IN" sz="2400" dirty="0">
                <a:latin typeface="Calibri"/>
                <a:cs typeface="Calibri"/>
              </a:rPr>
              <a:t>REGISTRATION NO: 312219897</a:t>
            </a: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lang="en-IN" sz="2400" dirty="0">
                <a:latin typeface="Calibri"/>
                <a:cs typeface="Calibri"/>
              </a:rPr>
              <a:t>DEPARTEMENT: COMMERCE</a:t>
            </a: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lang="en-IN" sz="2400" dirty="0">
                <a:latin typeface="Calibri"/>
                <a:cs typeface="Calibri"/>
              </a:rPr>
              <a:t>COLLEGE: PERI COLLEGE OF ARTS AND SCIENCE</a:t>
            </a: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lang="en-IN" sz="2400" dirty="0">
                <a:latin typeface="Calibri"/>
                <a:cs typeface="Calibri"/>
              </a:rPr>
              <a:t>NM ID: DF4161BE4A224618FD54411C9C066A5B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7810" y="1616773"/>
            <a:ext cx="6825615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10" dirty="0">
                <a:latin typeface="Calibri"/>
                <a:cs typeface="Calibri"/>
              </a:rPr>
              <a:t>Methodology: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1299"/>
              </a:lnSpc>
              <a:spcBef>
                <a:spcPts val="35"/>
              </a:spcBef>
            </a:pPr>
            <a:r>
              <a:rPr sz="2750" b="1" dirty="0">
                <a:latin typeface="Calibri"/>
                <a:cs typeface="Calibri"/>
              </a:rPr>
              <a:t>Data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Analysis: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Examine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gender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distribution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correlation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various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organizational </a:t>
            </a:r>
            <a:r>
              <a:rPr sz="2750" dirty="0">
                <a:latin typeface="Calibri"/>
                <a:cs typeface="Calibri"/>
              </a:rPr>
              <a:t>factors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(e.g.,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roles,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performance).</a:t>
            </a:r>
            <a:endParaRPr sz="2750">
              <a:latin typeface="Calibri"/>
              <a:cs typeface="Calibri"/>
            </a:endParaRPr>
          </a:p>
          <a:p>
            <a:pPr marL="12700" marR="175260">
              <a:lnSpc>
                <a:spcPct val="102400"/>
              </a:lnSpc>
              <a:spcBef>
                <a:spcPts val="5"/>
              </a:spcBef>
            </a:pPr>
            <a:r>
              <a:rPr sz="2750" b="1" dirty="0">
                <a:latin typeface="Calibri"/>
                <a:cs typeface="Calibri"/>
              </a:rPr>
              <a:t>Impact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Assessment:</a:t>
            </a:r>
            <a:r>
              <a:rPr sz="2750" b="1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Evaluate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implications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gender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balance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team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dynamics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organizational </a:t>
            </a:r>
            <a:r>
              <a:rPr sz="2750" spc="-10" dirty="0">
                <a:latin typeface="Calibri"/>
                <a:cs typeface="Calibri"/>
              </a:rPr>
              <a:t>culture.</a:t>
            </a:r>
            <a:endParaRPr sz="2750">
              <a:latin typeface="Calibri"/>
              <a:cs typeface="Calibri"/>
            </a:endParaRPr>
          </a:p>
          <a:p>
            <a:pPr marL="12700" marR="194310">
              <a:lnSpc>
                <a:spcPct val="100000"/>
              </a:lnSpc>
              <a:spcBef>
                <a:spcPts val="80"/>
              </a:spcBef>
            </a:pPr>
            <a:r>
              <a:rPr sz="2750" b="1" dirty="0">
                <a:latin typeface="Calibri"/>
                <a:cs typeface="Calibri"/>
              </a:rPr>
              <a:t>Recommendations:</a:t>
            </a:r>
            <a:r>
              <a:rPr sz="2750" b="1" spc="1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Suggest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improvements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or </a:t>
            </a:r>
            <a:r>
              <a:rPr sz="2750" dirty="0">
                <a:latin typeface="Calibri"/>
                <a:cs typeface="Calibri"/>
              </a:rPr>
              <a:t>initiatives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findings.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0" y="371475"/>
            <a:ext cx="304800" cy="161925"/>
          </a:xfrm>
          <a:custGeom>
            <a:avLst/>
            <a:gdLst/>
            <a:ahLst/>
            <a:cxnLst/>
            <a:rect l="l" t="t" r="r" b="b"/>
            <a:pathLst>
              <a:path w="304800" h="161925">
                <a:moveTo>
                  <a:pt x="304800" y="0"/>
                </a:moveTo>
                <a:lnTo>
                  <a:pt x="0" y="0"/>
                </a:lnTo>
                <a:lnTo>
                  <a:pt x="0" y="161925"/>
                </a:lnTo>
                <a:lnTo>
                  <a:pt x="304800" y="161925"/>
                </a:lnTo>
                <a:lnTo>
                  <a:pt x="304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76551" y="2324163"/>
          <a:ext cx="4800598" cy="263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376551" y="1881251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9304" y="1788731"/>
            <a:ext cx="227329" cy="324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99.5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99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98.5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98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97.5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97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96.5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96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3398901" y="5020564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Female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0254" y="5020564"/>
            <a:ext cx="263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Male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2028" y="1488757"/>
            <a:ext cx="12223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Gender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5541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828" y="2322449"/>
            <a:ext cx="7729220" cy="21570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sz="2750" b="1" dirty="0">
                <a:latin typeface="Calibri"/>
                <a:cs typeface="Calibri"/>
              </a:rPr>
              <a:t>Summary: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gender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distribution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balanced,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which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positive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diversity.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Ongoing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monitoring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targeted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initiatives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ensure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continued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fairness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address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emerging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imbalances,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enhancing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overall </a:t>
            </a:r>
            <a:r>
              <a:rPr sz="2750" dirty="0">
                <a:latin typeface="Calibri"/>
                <a:cs typeface="Calibri"/>
              </a:rPr>
              <a:t>workplace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inclusivity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effectiveness.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913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0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2987" y="1914461"/>
            <a:ext cx="6275070" cy="258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b="1" dirty="0">
                <a:latin typeface="Calibri"/>
                <a:cs typeface="Calibri"/>
              </a:rPr>
              <a:t>Challenge:</a:t>
            </a:r>
            <a:r>
              <a:rPr sz="2750" b="1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organization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nearly </a:t>
            </a:r>
            <a:r>
              <a:rPr sz="2750" dirty="0">
                <a:latin typeface="Calibri"/>
                <a:cs typeface="Calibri"/>
              </a:rPr>
              <a:t>equal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numbers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male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female </a:t>
            </a:r>
            <a:r>
              <a:rPr sz="2750" dirty="0">
                <a:latin typeface="Calibri"/>
                <a:cs typeface="Calibri"/>
              </a:rPr>
              <a:t>employees.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Understanding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implications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this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balance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organizational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dynamics, </a:t>
            </a:r>
            <a:r>
              <a:rPr sz="2750" dirty="0">
                <a:latin typeface="Calibri"/>
                <a:cs typeface="Calibri"/>
              </a:rPr>
              <a:t>inclusivity,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potential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improvement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essential.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0292" y="2150681"/>
            <a:ext cx="71932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latin typeface="Calibri"/>
                <a:cs typeface="Calibri"/>
              </a:rPr>
              <a:t>	Objective: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Analyze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gender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organization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impact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workplace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dynamics, </a:t>
            </a:r>
            <a:r>
              <a:rPr sz="2400" spc="-25" dirty="0">
                <a:latin typeface="Calibri"/>
                <a:cs typeface="Calibri"/>
              </a:rPr>
              <a:t>diversity,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potential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adjustments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initiatives.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7862" y="1990407"/>
            <a:ext cx="8044180" cy="3444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latin typeface="Calibri"/>
                <a:cs typeface="Calibri"/>
              </a:rPr>
              <a:t>Who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Benefits: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750" b="1" dirty="0">
                <a:latin typeface="Calibri"/>
                <a:cs typeface="Calibri"/>
              </a:rPr>
              <a:t>Human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Resources:</a:t>
            </a:r>
            <a:r>
              <a:rPr sz="2750" b="1" spc="65" dirty="0">
                <a:latin typeface="Calibri"/>
                <a:cs typeface="Calibri"/>
              </a:rPr>
              <a:t> </a:t>
            </a:r>
            <a:r>
              <a:rPr sz="2750" spc="-45" dirty="0">
                <a:latin typeface="Calibri"/>
                <a:cs typeface="Calibri"/>
              </a:rPr>
              <a:t>To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review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improve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diversity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inclusion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strategies.</a:t>
            </a:r>
            <a:endParaRPr sz="2750">
              <a:latin typeface="Calibri"/>
              <a:cs typeface="Calibri"/>
            </a:endParaRPr>
          </a:p>
          <a:p>
            <a:pPr marL="12700" marR="236220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Management:</a:t>
            </a:r>
            <a:r>
              <a:rPr sz="2750" b="1" spc="45" dirty="0">
                <a:latin typeface="Calibri"/>
                <a:cs typeface="Calibri"/>
              </a:rPr>
              <a:t> </a:t>
            </a:r>
            <a:r>
              <a:rPr sz="2750" spc="-45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ensure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balanced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representation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address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any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gender-related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issues.</a:t>
            </a:r>
            <a:endParaRPr sz="2750">
              <a:latin typeface="Calibri"/>
              <a:cs typeface="Calibri"/>
            </a:endParaRPr>
          </a:p>
          <a:p>
            <a:pPr marL="12700" marR="1026160">
              <a:lnSpc>
                <a:spcPct val="102400"/>
              </a:lnSpc>
              <a:spcBef>
                <a:spcPts val="5"/>
              </a:spcBef>
            </a:pPr>
            <a:r>
              <a:rPr sz="2750" b="1" dirty="0">
                <a:latin typeface="Calibri"/>
                <a:cs typeface="Calibri"/>
              </a:rPr>
              <a:t>Employees:</a:t>
            </a:r>
            <a:r>
              <a:rPr sz="2750" b="1" spc="70" dirty="0">
                <a:latin typeface="Calibri"/>
                <a:cs typeface="Calibri"/>
              </a:rPr>
              <a:t> </a:t>
            </a:r>
            <a:r>
              <a:rPr sz="2750" spc="-45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promote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fair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inclusive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work </a:t>
            </a:r>
            <a:r>
              <a:rPr sz="2750" spc="-10" dirty="0">
                <a:latin typeface="Calibri"/>
                <a:cs typeface="Calibri"/>
              </a:rPr>
              <a:t>environment.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79191" y="1839912"/>
            <a:ext cx="6525259" cy="3444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10" dirty="0">
                <a:latin typeface="Calibri"/>
                <a:cs typeface="Calibri"/>
              </a:rPr>
              <a:t>Approach: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750">
              <a:latin typeface="Calibri"/>
              <a:cs typeface="Calibri"/>
            </a:endParaRPr>
          </a:p>
          <a:p>
            <a:pPr marL="12700" marR="140970">
              <a:lnSpc>
                <a:spcPct val="101299"/>
              </a:lnSpc>
            </a:pPr>
            <a:r>
              <a:rPr sz="2750" b="1" dirty="0">
                <a:latin typeface="Calibri"/>
                <a:cs typeface="Calibri"/>
              </a:rPr>
              <a:t>Analysis: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Review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current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gender </a:t>
            </a:r>
            <a:r>
              <a:rPr sz="2750" dirty="0">
                <a:latin typeface="Calibri"/>
                <a:cs typeface="Calibri"/>
              </a:rPr>
              <a:t>distribution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impact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organizational performance.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Recommendations:</a:t>
            </a:r>
            <a:r>
              <a:rPr sz="2750" b="1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initiatives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or </a:t>
            </a:r>
            <a:r>
              <a:rPr sz="2750" dirty="0">
                <a:latin typeface="Calibri"/>
                <a:cs typeface="Calibri"/>
              </a:rPr>
              <a:t>policies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enhance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diversity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address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any </a:t>
            </a:r>
            <a:r>
              <a:rPr sz="2750" dirty="0">
                <a:latin typeface="Calibri"/>
                <a:cs typeface="Calibri"/>
              </a:rPr>
              <a:t>observed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imbalances.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961" y="2150363"/>
            <a:ext cx="3054350" cy="2156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Gender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Distribution: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50" b="1" dirty="0">
                <a:latin typeface="Calibri"/>
                <a:cs typeface="Calibri"/>
              </a:rPr>
              <a:t>Female: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99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50" b="1" dirty="0">
                <a:latin typeface="Calibri"/>
                <a:cs typeface="Calibri"/>
              </a:rPr>
              <a:t>Male: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97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2290445" y="2579624"/>
            <a:ext cx="686625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main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feature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identify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top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performance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352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Karthick V</cp:lastModifiedBy>
  <cp:revision>1</cp:revision>
  <dcterms:created xsi:type="dcterms:W3CDTF">2024-09-10T14:35:08Z</dcterms:created>
  <dcterms:modified xsi:type="dcterms:W3CDTF">2024-09-10T14:42:45Z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2024-09-10T00:00:00Z</vt:filetime>
  </property>
</Properties>
</file>