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75" r:id="rId15"/>
    <p:sldId id="274" r:id="rId16"/>
    <p:sldId id="273" r:id="rId17"/>
    <p:sldId id="272" r:id="rId18"/>
    <p:sldId id="269" r:id="rId19"/>
    <p:sldId id="270" r:id="rId20"/>
    <p:sldId id="268" r:id="rId21"/>
    <p:sldId id="271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165-FF74-46D7-97CB-73A15DA04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B22D9-545D-4554-9841-36C6B937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B524-8006-4AC0-8AFF-315321C7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14EE-9352-4054-A23D-7BDD6CBA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3D17-CCC5-4509-B29F-7DBDF3AA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210B-C615-4F9F-8E0B-0EA4498A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C25D1-DA6A-410F-BE84-C5325D8A1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9909-B906-4B72-93BD-F5878D3F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6E26-3D32-49D6-8D13-8812135E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2F8C-F1F2-49C5-9141-35AE6BAA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3052D-503C-4CB2-A00D-A5EA2BFBF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C883-58C6-443B-8504-DFD11BC7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7B5C-8842-4920-A5A0-5BBC22A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17E4-B395-45B5-A204-144BD0B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7567-88CF-4769-B45D-7BF31EC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279D-5641-4530-969E-51D136B3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C9E-635C-4EB9-971C-52AEF14A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981C-1C8C-4F7B-9524-5367705B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60B2F-494F-47B0-A4CF-30CEDB11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4A04-B947-483F-9D67-3DB65E0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38A2-1EC9-45BB-8938-FE8401E9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A62B-E200-4B05-8D81-A7933252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850A-3C18-4464-95AD-74E46C34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7498-E78C-450D-A14D-7A754311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F27E-E941-4FFF-AD3B-D0A7E47A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582-067A-424A-AE53-2BE86819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3A79-7095-40C9-920E-9E87BF7D5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BD18B-C2A6-4A25-A38A-4FA43182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6C58C-1D0D-4BF6-B3EB-83C3EA6A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9F64A-F33E-40AB-A346-3C1FA6E5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0DD6-57CA-4871-AC9A-CAEF6D95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5F53-89EC-4D24-A482-5662C6F2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1218-1E9C-46BE-8765-4DFCD5AA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A5661-DDE1-4499-BCFF-B35825412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6BB47-B83D-4BF8-9510-75976D9B6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F2EE0-AAA3-4535-BCC1-753E46242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A5B09-7580-468D-BBE6-0EC9AE7F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0B12A-6D5E-4DC7-B43E-C882049F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5CAB0-C3E7-45E4-B229-947F064A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AB4B-B8AD-438B-99AF-FBA3A00D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6D48-91C1-4A3E-9AA1-57916738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1866F-6A05-4C09-8F49-D8BC9288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D455-8716-4AFD-BB0A-74E509AA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0A642-8BB9-4A70-A939-6594ECB4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F8D81-9803-41A1-8CB0-AFC772A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B487-5309-45A4-A58F-BAAC7A91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7768-C9A6-48A4-89A0-0BC25574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55BE3-EDD6-4A62-83F1-86C8A5DA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B522-416E-4022-8D63-D1F466C2F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6DFC-6D11-458A-AA96-5981F8E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4BC6-F24B-48F5-B0B6-3D9C8966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01AB-7474-4819-B928-25B457FD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A6C-37FF-483F-B88F-EE7CAC5F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8E361-5534-4DC3-B5B7-2B6F5E853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0AEBE-2106-4A8A-8D3C-22F223CB3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0B4C7-3B7E-44E7-9E8C-D307A674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3275-9489-4FCA-8BAD-4DF13C5F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F89B-C833-421D-B3A4-F5CF5BB7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A1B84-92C0-4490-A497-3F8E73DC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713DD-9917-4685-846F-8097A0D9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6499-757F-4DAB-8410-1ED082518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0269-4B4C-493B-BD65-A003A7EAD09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C832-ED36-4EC6-A4E9-481F0D38E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1001-AADC-4495-A1CA-DAD94E49E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1537-4294-4C42-BDEC-8048709C9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714" y="0"/>
            <a:ext cx="2826055" cy="6858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8431265" y="-140128"/>
            <a:ext cx="4876800" cy="1651855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7620000" y="5531508"/>
            <a:ext cx="4876800" cy="1651855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65DBDC8-B436-456A-8426-0D7F1758DF66}"/>
              </a:ext>
            </a:extLst>
          </p:cNvPr>
          <p:cNvSpPr/>
          <p:nvPr/>
        </p:nvSpPr>
        <p:spPr>
          <a:xfrm>
            <a:off x="684329" y="321689"/>
            <a:ext cx="955114" cy="968198"/>
          </a:xfrm>
          <a:custGeom>
            <a:avLst/>
            <a:gdLst/>
            <a:ahLst/>
            <a:cxnLst/>
            <a:rect l="l" t="t" r="r" b="b"/>
            <a:pathLst>
              <a:path w="1432671" h="1452297">
                <a:moveTo>
                  <a:pt x="0" y="0"/>
                </a:moveTo>
                <a:lnTo>
                  <a:pt x="1432671" y="0"/>
                </a:lnTo>
                <a:lnTo>
                  <a:pt x="1432671" y="1452297"/>
                </a:lnTo>
                <a:lnTo>
                  <a:pt x="0" y="145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8">
            <a:extLst>
              <a:ext uri="{FF2B5EF4-FFF2-40B4-BE49-F238E27FC236}">
                <a16:creationId xmlns:a16="http://schemas.microsoft.com/office/drawing/2014/main" id="{9A96D042-979C-4EFF-A8E0-9A7939DAED3E}"/>
              </a:ext>
            </a:extLst>
          </p:cNvPr>
          <p:cNvSpPr/>
          <p:nvPr/>
        </p:nvSpPr>
        <p:spPr>
          <a:xfrm>
            <a:off x="572074" y="1511728"/>
            <a:ext cx="1110241" cy="1184257"/>
          </a:xfrm>
          <a:custGeom>
            <a:avLst/>
            <a:gdLst/>
            <a:ahLst/>
            <a:cxnLst/>
            <a:rect l="l" t="t" r="r" b="b"/>
            <a:pathLst>
              <a:path w="1665361" h="1776385">
                <a:moveTo>
                  <a:pt x="0" y="0"/>
                </a:moveTo>
                <a:lnTo>
                  <a:pt x="1665361" y="0"/>
                </a:lnTo>
                <a:lnTo>
                  <a:pt x="1665361" y="1776384"/>
                </a:lnTo>
                <a:lnTo>
                  <a:pt x="0" y="17763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51F6D660-9BAA-46A0-A457-BEB6FDDCB587}"/>
              </a:ext>
            </a:extLst>
          </p:cNvPr>
          <p:cNvSpPr/>
          <p:nvPr/>
        </p:nvSpPr>
        <p:spPr>
          <a:xfrm>
            <a:off x="10273881" y="321689"/>
            <a:ext cx="1016351" cy="1009530"/>
          </a:xfrm>
          <a:custGeom>
            <a:avLst/>
            <a:gdLst/>
            <a:ahLst/>
            <a:cxnLst/>
            <a:rect l="l" t="t" r="r" b="b"/>
            <a:pathLst>
              <a:path w="1524527" h="1514295">
                <a:moveTo>
                  <a:pt x="0" y="0"/>
                </a:moveTo>
                <a:lnTo>
                  <a:pt x="1524526" y="0"/>
                </a:lnTo>
                <a:lnTo>
                  <a:pt x="1524526" y="1514295"/>
                </a:lnTo>
                <a:lnTo>
                  <a:pt x="0" y="15142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2BEAE06E-C32E-4FCA-A556-20A33B39807E}"/>
              </a:ext>
            </a:extLst>
          </p:cNvPr>
          <p:cNvSpPr/>
          <p:nvPr/>
        </p:nvSpPr>
        <p:spPr>
          <a:xfrm>
            <a:off x="10437845" y="1511727"/>
            <a:ext cx="1037693" cy="995907"/>
          </a:xfrm>
          <a:custGeom>
            <a:avLst/>
            <a:gdLst/>
            <a:ahLst/>
            <a:cxnLst/>
            <a:rect l="l" t="t" r="r" b="b"/>
            <a:pathLst>
              <a:path w="1556540" h="1493860">
                <a:moveTo>
                  <a:pt x="0" y="0"/>
                </a:moveTo>
                <a:lnTo>
                  <a:pt x="1556540" y="0"/>
                </a:lnTo>
                <a:lnTo>
                  <a:pt x="1556540" y="1493860"/>
                </a:lnTo>
                <a:lnTo>
                  <a:pt x="0" y="1493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6A54E0A-07D7-4C13-8248-27718C633E91}"/>
              </a:ext>
            </a:extLst>
          </p:cNvPr>
          <p:cNvSpPr/>
          <p:nvPr/>
        </p:nvSpPr>
        <p:spPr>
          <a:xfrm>
            <a:off x="6014674" y="2207329"/>
            <a:ext cx="900769" cy="865739"/>
          </a:xfrm>
          <a:custGeom>
            <a:avLst/>
            <a:gdLst/>
            <a:ahLst/>
            <a:cxnLst/>
            <a:rect l="l" t="t" r="r" b="b"/>
            <a:pathLst>
              <a:path w="1351153" h="1298608">
                <a:moveTo>
                  <a:pt x="0" y="0"/>
                </a:moveTo>
                <a:lnTo>
                  <a:pt x="1351153" y="0"/>
                </a:lnTo>
                <a:lnTo>
                  <a:pt x="1351153" y="1298608"/>
                </a:lnTo>
                <a:lnTo>
                  <a:pt x="0" y="12986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CDDB918C-4732-46E3-94B2-5B2D8FB720CB}"/>
              </a:ext>
            </a:extLst>
          </p:cNvPr>
          <p:cNvSpPr txBox="1"/>
          <p:nvPr/>
        </p:nvSpPr>
        <p:spPr>
          <a:xfrm>
            <a:off x="2419349" y="3857035"/>
            <a:ext cx="8240525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ORACLE APEX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CARRIED OUT AT</a:t>
            </a:r>
            <a:endParaRPr lang="en-US" sz="2800" dirty="0"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Cognizant Technology Solutions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Presented by : Harshitha Atrey [1JB21CS057]</a:t>
            </a:r>
            <a:endParaRPr lang="en-US" sz="2800" dirty="0"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EFACCF0F-E1C0-444C-97E4-61B8D67402EC}"/>
              </a:ext>
            </a:extLst>
          </p:cNvPr>
          <p:cNvSpPr txBox="1"/>
          <p:nvPr/>
        </p:nvSpPr>
        <p:spPr>
          <a:xfrm>
            <a:off x="1846280" y="86914"/>
            <a:ext cx="8427601" cy="1518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|| Jai Sri </a:t>
            </a:r>
            <a:r>
              <a:rPr lang="en-US" sz="1467" dirty="0" err="1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Gurudev</a:t>
            </a: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||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Sri </a:t>
            </a:r>
            <a:r>
              <a:rPr lang="en-US" sz="1467" dirty="0" err="1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Adichunchanagiri</a:t>
            </a: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</a:t>
            </a:r>
            <a:r>
              <a:rPr lang="en-US" sz="1467" dirty="0" err="1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Shikshana</a:t>
            </a: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Trust®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SJB INSTITUTE OF TECHNOLOGY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(Affiliated to Visvesvaraya Technological University, Belagavi &amp; Approved by AICTE, New Delhi.) 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Accredited with NAAC ‘A’ grade</a:t>
            </a:r>
          </a:p>
          <a:p>
            <a:pPr algn="ctr">
              <a:lnSpc>
                <a:spcPts val="1951"/>
              </a:lnSpc>
              <a:spcBef>
                <a:spcPct val="0"/>
              </a:spcBef>
            </a:pP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          No. 67, BGS Health &amp; Education City, Dr. Vishnuvardhan Road  </a:t>
            </a:r>
            <a:r>
              <a:rPr lang="en-US" sz="1467" dirty="0" err="1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Kengeri</a:t>
            </a:r>
            <a:r>
              <a:rPr lang="en-US" sz="1467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, Bengaluru – 560 060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21514771-2D7D-4A6A-A7C0-0090B9D93A6D}"/>
              </a:ext>
            </a:extLst>
          </p:cNvPr>
          <p:cNvSpPr txBox="1"/>
          <p:nvPr/>
        </p:nvSpPr>
        <p:spPr>
          <a:xfrm>
            <a:off x="3398131" y="1710736"/>
            <a:ext cx="6133856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Department of Computer Science Engineering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D3B3CB00-24BC-4C99-9139-D254F09579F6}"/>
              </a:ext>
            </a:extLst>
          </p:cNvPr>
          <p:cNvSpPr txBox="1"/>
          <p:nvPr/>
        </p:nvSpPr>
        <p:spPr>
          <a:xfrm>
            <a:off x="2462722" y="3169700"/>
            <a:ext cx="8058011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7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INTERNSHIP PRESENTATION</a:t>
            </a:r>
          </a:p>
          <a:p>
            <a:pPr algn="ctr">
              <a:lnSpc>
                <a:spcPts val="2737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4938" y="6084948"/>
            <a:ext cx="676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 Dr.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H C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9963-A964-4050-A951-60E9B117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05604-AD20-44FA-9BFF-D3A0186E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9599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features of OCIDI are- No code data flow, data immersive experience, Automated schema drift protection, Hybrid data execution, Optimized for Oracle and Pay as you go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major use cases are- Data Integration for big data, data lakes, fast ingestion of data and ingestion of data from multiple sources.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majorly includes tasks, pipelines and dataflows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types of tasks which can be created based on the requirement like data loader task, integration task, pipeline task, REST task, SQL task and OCI dataflow task.</a:t>
            </a:r>
          </a:p>
        </p:txBody>
      </p:sp>
    </p:spTree>
    <p:extLst>
      <p:ext uri="{BB962C8B-B14F-4D97-AF65-F5344CB8AC3E}">
        <p14:creationId xmlns:p14="http://schemas.microsoft.com/office/powerpoint/2010/main" val="19270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pload Objects">
            <a:extLst>
              <a:ext uri="{FF2B5EF4-FFF2-40B4-BE49-F238E27FC236}">
                <a16:creationId xmlns:a16="http://schemas.microsoft.com/office/drawing/2014/main" id="{52E6BDA3-C90D-4AE7-BDE6-099C62DE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1" y="1839445"/>
            <a:ext cx="111918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EEF86E5-A727-4E12-A281-65E3E26C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OCIDI</a:t>
            </a:r>
          </a:p>
        </p:txBody>
      </p:sp>
    </p:spTree>
    <p:extLst>
      <p:ext uri="{BB962C8B-B14F-4D97-AF65-F5344CB8AC3E}">
        <p14:creationId xmlns:p14="http://schemas.microsoft.com/office/powerpoint/2010/main" val="399083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700/1*y0GTrDGLySuLOVgnYFGkjw.png">
            <a:extLst>
              <a:ext uri="{FF2B5EF4-FFF2-40B4-BE49-F238E27FC236}">
                <a16:creationId xmlns:a16="http://schemas.microsoft.com/office/drawing/2014/main" id="{13D37708-E0BF-4002-9B1B-47F03FBC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04" y="2273814"/>
            <a:ext cx="9364552" cy="30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5B78A0-1A1A-4048-8063-BD64728F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59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OCIDI</a:t>
            </a:r>
          </a:p>
        </p:txBody>
      </p:sp>
    </p:spTree>
    <p:extLst>
      <p:ext uri="{BB962C8B-B14F-4D97-AF65-F5344CB8AC3E}">
        <p14:creationId xmlns:p14="http://schemas.microsoft.com/office/powerpoint/2010/main" val="34237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951-194C-4D3F-B171-1331BC4D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APEX(FINAL PHASE)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650B-8238-4252-9355-D4DB7FE8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1480594"/>
            <a:ext cx="10636623" cy="47264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currently in the final phase and are learning about APEX.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 stands for Application Express which is a low code development platform provided by Oracle to build secure and scalable web applications.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and fully integrated with Oracle Database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completely a web based development.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applications which we built using APEX are as follows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6EB68-FBFB-4F32-92D9-5D1867D4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624" y="650968"/>
            <a:ext cx="1598881" cy="64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7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CEF75-9713-4E26-BA61-E4B80A1D3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53" y="1398495"/>
            <a:ext cx="8606117" cy="49485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988143-0CCB-46DE-BC6A-23FE2B9E844C}"/>
              </a:ext>
            </a:extLst>
          </p:cNvPr>
          <p:cNvSpPr/>
          <p:nvPr/>
        </p:nvSpPr>
        <p:spPr>
          <a:xfrm>
            <a:off x="1376082" y="524435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512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C76AD-98B8-414A-85C7-152F3F8BE0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75" y="1571848"/>
            <a:ext cx="7563261" cy="43866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A81D36-45E8-44EE-9420-6E955273B628}"/>
              </a:ext>
            </a:extLst>
          </p:cNvPr>
          <p:cNvSpPr/>
          <p:nvPr/>
        </p:nvSpPr>
        <p:spPr>
          <a:xfrm>
            <a:off x="1376082" y="524435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262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TECH\Downloads\image001 (1).png">
            <a:extLst>
              <a:ext uri="{FF2B5EF4-FFF2-40B4-BE49-F238E27FC236}">
                <a16:creationId xmlns:a16="http://schemas.microsoft.com/office/drawing/2014/main" id="{D346395A-CB45-4EE1-B782-1B22CA4E30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84" y="1694329"/>
            <a:ext cx="8296833" cy="43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8630E9-5986-4349-A68A-3BF374811D3E}"/>
              </a:ext>
            </a:extLst>
          </p:cNvPr>
          <p:cNvSpPr/>
          <p:nvPr/>
        </p:nvSpPr>
        <p:spPr>
          <a:xfrm>
            <a:off x="1376082" y="524435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0894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5956B3-0D17-4C3D-8701-EFAD3CD535C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94" y="1435660"/>
            <a:ext cx="815477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B6BB10-E629-4EED-89D3-9E7EE926EA25}"/>
              </a:ext>
            </a:extLst>
          </p:cNvPr>
          <p:cNvSpPr/>
          <p:nvPr/>
        </p:nvSpPr>
        <p:spPr>
          <a:xfrm>
            <a:off x="1376082" y="524435"/>
            <a:ext cx="17203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995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5F3-5CBE-4D89-A7AC-D6FFF1CA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4D45-2D87-4306-9325-40C3DFCD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technical skills we also had soft skills training in which we were taught about the Email etiquettes, Group Discussion, MOM writing, call etiquettes and interview training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improved teamwork through daily activities and reviews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majorly learned about professional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1550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8F0C-9DBC-4763-821E-C6BA3B05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BD99-2740-4165-B3DB-32C4879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leadership connect programs and some of career building sessions where in we were introduced to our domain and were told about the various opportunities of growth in our domain.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we were introduced to our working domain and also got a lot about Cognizant work ethics</a:t>
            </a:r>
          </a:p>
        </p:txBody>
      </p:sp>
    </p:spTree>
    <p:extLst>
      <p:ext uri="{BB962C8B-B14F-4D97-AF65-F5344CB8AC3E}">
        <p14:creationId xmlns:p14="http://schemas.microsoft.com/office/powerpoint/2010/main" val="684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2CC-32EC-4197-9B05-CA3F7C19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INTERNSHIP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C56E-29DE-4E0C-843D-88DDC086B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1825624"/>
            <a:ext cx="10681447" cy="4803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MARCH 2025 to JUNE 2025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COGNIZANT TECHNOLOGY SOLUTIONS, CHENNAI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has 3 phases: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majorly comprised of PL/SQL, HTML, CSS, XML, REST web services, UNIX and Python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INTERIM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majorly comprised of OCI, OIC and OCIDI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focuses majorly on APEX which is the major domain we are going to work 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currently in the final phase of internship</a:t>
            </a:r>
          </a:p>
        </p:txBody>
      </p:sp>
    </p:spTree>
    <p:extLst>
      <p:ext uri="{BB962C8B-B14F-4D97-AF65-F5344CB8AC3E}">
        <p14:creationId xmlns:p14="http://schemas.microsoft.com/office/powerpoint/2010/main" val="328763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2B9C-2E58-4275-8C45-88C51C2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FD1C-7076-4DDC-876E-4D0E0A1F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9599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hands-on experience with Oracle APEX, OIC, OCI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cloud deployments, workflows and automation.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our teamwork and confidence through soft skill sessions.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strong foundation for career in cloud integration and low code platforms.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learnt about the enterprise applications and different Oracle technologies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0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CE74-C398-42F4-B10D-C081BF91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B455-50EA-4743-9E91-0C5B7615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412"/>
            <a:ext cx="10515600" cy="46305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at Cognizant Technology Solutions provided a platform to apply academic knowledge in real world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real world projects and activities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professional skills and got exposure to various cloud solutions and various low code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Laid a solid foundation for my future career in cloud computing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0411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509B-1279-40EB-AAD4-C004391D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54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691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3D94-0B56-4F70-9E06-62FE574A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COGNIZANT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6808-888C-4A82-B99C-50A0A514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1690688"/>
            <a:ext cx="10681447" cy="48710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Cognizant Technology Solutions is an American Multinational Information Technology consulting and outsourcing company.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New Jersey, US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founded in Chennai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core offerings are Cloud Computing, AI and Analytics, Enterprise Application Services, Consulting and IT Infrastructure.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about 3,36,800 employees globally and 75% of its workforce is based in India</a:t>
            </a:r>
          </a:p>
        </p:txBody>
      </p:sp>
      <p:pic>
        <p:nvPicPr>
          <p:cNvPr id="5122" name="Picture 2" descr="Cognizant Logo, symbol, meaning, history, PNG, brand">
            <a:extLst>
              <a:ext uri="{FF2B5EF4-FFF2-40B4-BE49-F238E27FC236}">
                <a16:creationId xmlns:a16="http://schemas.microsoft.com/office/drawing/2014/main" id="{A7FF727D-1CFD-433D-B378-8F19B6A2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41" y="-328566"/>
            <a:ext cx="4823012" cy="271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60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AAAE-A603-4EEC-A42A-684B43C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PLATFORM SERVICES(EPS)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4E21-FD6E-4410-85DF-896E3CA4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59"/>
            <a:ext cx="10990729" cy="48274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helping clients transform their core business operations using powerful enterprise platforms.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Lines of EPS: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HCM, ERP, Digital Process Orchestration, Digital Supply Chain Transformation, Platform Integration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Subdomains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EPS are: SAP services, Oracle APEX, Salesforce Services, Workday Services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low-code web applications, role based access, dynamic forms, interactive reports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0267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1C55-5F63-4B70-98AF-35135E82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4109-9696-4E5A-9198-3E49E27F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518"/>
            <a:ext cx="10721788" cy="497335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PHASE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majorly covered basics of PL/SQL, HTML, CSS, JS, XML, REST web services, UNIX, Python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the Pre-requisites for our training we learnt about how to write basic PL/SQL queries using triggers, procedures, functions and cursors.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formats, how to use them and simple python codes and UNIX commands.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learnt how to work with REST APIs </a:t>
            </a:r>
          </a:p>
        </p:txBody>
      </p:sp>
    </p:spTree>
    <p:extLst>
      <p:ext uri="{BB962C8B-B14F-4D97-AF65-F5344CB8AC3E}">
        <p14:creationId xmlns:p14="http://schemas.microsoft.com/office/powerpoint/2010/main" val="248138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27D3-C079-40F2-BFD8-8673ABBF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INTERIM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74F7-81DD-4A09-8D67-3AD15FDB8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3" y="1516342"/>
            <a:ext cx="10515600" cy="48037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comprised of mainly OIC, OCI and OCIDI.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Integration Cloud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PaaS service used to communicate and exchange data between cloud and on-premise systems.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Cloud Infrastructure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IaaS service used to build, deploy and manage applications in the cloud.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OCIDI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Cloud Infrastructure-Data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cloud based service which is ETL/ELT service majorly to extract, transform and load the data. </a:t>
            </a:r>
          </a:p>
        </p:txBody>
      </p:sp>
    </p:spTree>
    <p:extLst>
      <p:ext uri="{BB962C8B-B14F-4D97-AF65-F5344CB8AC3E}">
        <p14:creationId xmlns:p14="http://schemas.microsoft.com/office/powerpoint/2010/main" val="29762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0819-02FA-48AF-B697-2CC145A7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EEBD-CC65-407C-966C-C6FAE3E5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1"/>
            <a:ext cx="10515600" cy="50168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majorly learned to design Integrations, connections, adapters, agents, events, libraries, packages and lookups.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learned about the various actions in OIC which include the assign, map, wait, logger, notifications and call back services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about the inbound and outbound connections to OIC which majorly focused on bulk loading.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learned about the major SaaS services present in cloud which included ERP, SCM and HCM.</a:t>
            </a:r>
          </a:p>
        </p:txBody>
      </p:sp>
      <p:pic>
        <p:nvPicPr>
          <p:cNvPr id="3074" name="Picture 2" descr="The NEW Oracle Integration Cloud Gen 3! – Tech Trantor">
            <a:extLst>
              <a:ext uri="{FF2B5EF4-FFF2-40B4-BE49-F238E27FC236}">
                <a16:creationId xmlns:a16="http://schemas.microsoft.com/office/drawing/2014/main" id="{283A0C8B-91AE-4E14-9AE1-68B79169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88" y="538163"/>
            <a:ext cx="31718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2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B916-33A2-4722-8B2A-8060BC30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OIC Console</a:t>
            </a:r>
          </a:p>
        </p:txBody>
      </p:sp>
      <p:pic>
        <p:nvPicPr>
          <p:cNvPr id="4098" name="Picture 2" descr="What new features does Oracle Integration Cloud Gen3 offer?">
            <a:extLst>
              <a:ext uri="{FF2B5EF4-FFF2-40B4-BE49-F238E27FC236}">
                <a16:creationId xmlns:a16="http://schemas.microsoft.com/office/drawing/2014/main" id="{7234401E-22FA-4192-B648-3B58010B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46" y="1714636"/>
            <a:ext cx="8345301" cy="477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632A-9B67-4FCC-AF49-DBD419C9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3554-F22D-487D-A096-F7146039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2"/>
            <a:ext cx="10515600" cy="4628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majorly included the cloud computing service and deployment models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OCI first when we login to the console the tenancy and created after which a compartment should be created, then VCN is created for internet connectivity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 Compute instance is launched and accessed using SSH keys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an object storage is created for storage of objects and IAM policy is created to provide access to user groups.</a:t>
            </a:r>
          </a:p>
        </p:txBody>
      </p:sp>
    </p:spTree>
    <p:extLst>
      <p:ext uri="{BB962C8B-B14F-4D97-AF65-F5344CB8AC3E}">
        <p14:creationId xmlns:p14="http://schemas.microsoft.com/office/powerpoint/2010/main" val="14967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1025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IBM Plex Sans</vt:lpstr>
      <vt:lpstr>Times New Roman</vt:lpstr>
      <vt:lpstr>Office Theme</vt:lpstr>
      <vt:lpstr>PowerPoint Presentation</vt:lpstr>
      <vt:lpstr>OVERVIEW OF INTERNSHIP WORK</vt:lpstr>
      <vt:lpstr>COGNIZANT</vt:lpstr>
      <vt:lpstr>ENTERPRISE PLATFORM SERVICES(EPS)</vt:lpstr>
      <vt:lpstr>TASKS PERFORMED</vt:lpstr>
      <vt:lpstr>INTERIM PHASE</vt:lpstr>
      <vt:lpstr>OIC</vt:lpstr>
      <vt:lpstr>OIC Console</vt:lpstr>
      <vt:lpstr>OCI</vt:lpstr>
      <vt:lpstr>OCIDI</vt:lpstr>
      <vt:lpstr>OCIDI</vt:lpstr>
      <vt:lpstr>OCIDI</vt:lpstr>
      <vt:lpstr>APEX(FINAL PHASE)</vt:lpstr>
      <vt:lpstr>PowerPoint Presentation</vt:lpstr>
      <vt:lpstr>PowerPoint Presentation</vt:lpstr>
      <vt:lpstr>PowerPoint Presentation</vt:lpstr>
      <vt:lpstr>PowerPoint Presentation</vt:lpstr>
      <vt:lpstr>SOFT SKILLS TRAINING</vt:lpstr>
      <vt:lpstr>OTHER ACTIVITIES</vt:lpstr>
      <vt:lpstr>REFLECTION NOTES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APEX</dc:title>
  <dc:creator>MTECH</dc:creator>
  <cp:lastModifiedBy>MTECH</cp:lastModifiedBy>
  <cp:revision>17</cp:revision>
  <dcterms:created xsi:type="dcterms:W3CDTF">2025-05-08T16:15:26Z</dcterms:created>
  <dcterms:modified xsi:type="dcterms:W3CDTF">2025-05-08T18:21:24Z</dcterms:modified>
</cp:coreProperties>
</file>