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HARINI 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312214467/20CA619DE6F6A1AB0AD487BF4F51C281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2024-08-30T10:17:06Z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