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2"/>
  </p:notesMasterIdLst>
  <p:sldIdLst>
    <p:sldId id="401" r:id="rId5"/>
    <p:sldId id="412" r:id="rId6"/>
    <p:sldId id="413" r:id="rId7"/>
    <p:sldId id="414" r:id="rId8"/>
    <p:sldId id="416" r:id="rId9"/>
    <p:sldId id="417" r:id="rId10"/>
    <p:sldId id="4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166" y="298"/>
      </p:cViewPr>
      <p:guideLst>
        <p:guide orient="horz" pos="2160"/>
        <p:guide pos="672"/>
        <p:guide pos="7008"/>
        <p:guide orient="horz"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61" y="1673352"/>
            <a:ext cx="6097555" cy="35112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 COLLEGE OF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604" y="1674546"/>
            <a:ext cx="3424135" cy="35089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Team members: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R.dhanya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G.rubapriya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S.varuna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K.harini</a:t>
            </a:r>
            <a:r>
              <a:rPr lang="en-US" sz="2400" dirty="0"/>
              <a:t> </a:t>
            </a:r>
            <a:r>
              <a:rPr lang="en-US" sz="2400" dirty="0" err="1"/>
              <a:t>shree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C6ECB9-C301-8129-9BC0-7C1F52C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bliqueTop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 SCORE EVALUATOR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ACDBB-4F2C-C729-1A34-75DBE902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Cricket Score Evaluator that can perform the following operations: 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details of the teams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details of the player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number of runs scored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strike rate of the team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tossing is done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BB736-64E8-357A-1065-71588EF8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83479-82F1-6062-3347-C12922CC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4B3A-3EF8-3681-BD7A-E263F11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32AD-B17C-6723-8407-9C84402E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095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BACA-6374-74E8-088E-7A17252F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962"/>
            <a:ext cx="10515600" cy="484923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Struct: The code uses a struct called "Player" to store information about each player, such as their name, runs scored, balls faced, wickets taken, and other statistics.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Generation: The code uses the rand() function to generate random numbers for simulating runs scored by players.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 The code uses arrays to store the names of players for each team and to store the player objects for each team.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41C3-661E-FBA7-50BF-4802262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D147-E514-0898-AFDE-AAFE1275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889A-764A-0094-3E58-9D67CF8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11C1-2E06-2D4A-C6A4-E7B10B73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7" y="1067434"/>
            <a:ext cx="10515600" cy="547116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 The code uses loops to iterate over the players and simulate the match over multiple overs and balls.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Statements: The code uses conditional statements to determine the type of score (6, 4, 1, etc.) and update the corresponding statistics for each player.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Manipulation: The code uses string manipulation functions like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copy player names and compare player names for displaying individual player details.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319D-5FD8-A5D3-C2BA-17C92411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1CC8-A6BF-5BE2-44CB-8424ECB4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1F56-67A2-C9F1-2901-89FB8CF4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DA1-F9B3-C6B4-0754-0A12018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OUTPUT SCREENSHOTS:</a:t>
            </a:r>
            <a:br>
              <a:rPr lang="en-IN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</a:br>
            <a:br>
              <a:rPr lang="en-IN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</a:br>
            <a:r>
              <a:rPr lang="en-IN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For Adding the score evaluator: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5E46-141E-E73F-84F1-97FF1BB3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B471-A2E4-1DD3-F6F0-A61A578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F1C5-4872-384C-0387-ADDACF2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20C18042-EA1A-BC85-D46C-5D7C094C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40" y="1798321"/>
            <a:ext cx="8140981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A270-A96B-C274-1136-482CF37E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/>
          <a:lstStyle/>
          <a:p>
            <a:r>
              <a:rPr lang="en-IN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For Eligible </a:t>
            </a:r>
            <a:r>
              <a:rPr lang="en-IN" sz="3200" b="1" i="0" dirty="0">
                <a:solidFill>
                  <a:srgbClr val="273239"/>
                </a:solidFill>
                <a:latin typeface="Nunito" pitchFamily="2" charset="0"/>
              </a:rPr>
              <a:t>Teams</a:t>
            </a:r>
            <a:r>
              <a:rPr lang="en-IN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2B8D-A4C0-282A-0A88-7B116633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2ACB-61FC-D839-F6E7-B408DE30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7408-8822-EEA1-D7C3-CC848B4A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A354E9-FCFC-52F0-79FC-345F4CB8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78" y="2011363"/>
            <a:ext cx="7397043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cap="none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159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92</TotalTime>
  <Words>267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Nunito</vt:lpstr>
      <vt:lpstr>Times New Roman</vt:lpstr>
      <vt:lpstr>Wingdings</vt:lpstr>
      <vt:lpstr>Brush</vt:lpstr>
      <vt:lpstr>K.RAMAKRISHNAN COLLEGE OF ENGINEERING</vt:lpstr>
      <vt:lpstr>CRICKET SCORE EVALUATOR</vt:lpstr>
      <vt:lpstr>MODULES</vt:lpstr>
      <vt:lpstr>PowerPoint Presentation</vt:lpstr>
      <vt:lpstr>OUTPUT SCREENSHOTS:  For Adding the score evaluator: </vt:lpstr>
      <vt:lpstr>For Eligible Teams: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ENGINEERING</dc:title>
  <dc:creator>sanjay priya</dc:creator>
  <cp:lastModifiedBy>Dell</cp:lastModifiedBy>
  <cp:revision>3</cp:revision>
  <dcterms:created xsi:type="dcterms:W3CDTF">2023-11-16T16:33:10Z</dcterms:created>
  <dcterms:modified xsi:type="dcterms:W3CDTF">2023-11-17T04:05:40Z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