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Sivaraj R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8900159CD241027B62F4847AC3BA4E2D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28M0105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48sivarajr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Picture 3" descr="Sivaraj-—-Digital-Portfolio-09-04-2025_10_48_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60" y="1130300"/>
            <a:ext cx="3951605" cy="5653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6944</Words>
  <Application>WPS Presentation</Application>
  <PresentationFormat>Widescreen</PresentationFormat>
  <Paragraphs>152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Aharoni</vt:lpstr>
      <vt:lpstr>Yu Gothic UI Semibold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J</dc:creator>
  <cp:lastModifiedBy>Siva Raj</cp:lastModifiedBy>
  <cp:revision>4</cp:revision>
  <dcterms:created xsi:type="dcterms:W3CDTF">2025-09-04T11:14:00Z</dcterms:created>
  <dcterms:modified xsi:type="dcterms:W3CDTF">2025-09-04T17:20:01Z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651A0664BF1F4B9896BC23E2BA786BBA_12</vt:lpwstr>
  </property>
  <property fmtid="{D5CDD505-2E9C-101B-9397-08002B2CF9AE}" pid="3" name="KSOProductBuildVer">
    <vt:lpwstr>2057-12.2.0.22555</vt:lpwstr>
  </property>
</Properties>
</file>