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798304"/>
            <a:ext cx="92297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Anto Renish Rajan J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24bsds107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24bsds107antorenishrajanj@skacas.ac.in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273CD-F605-6B05-179F-38B8B390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12870" y="1162840"/>
            <a:ext cx="4366260" cy="2145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61975-CDB3-9129-D8B6-156FC4B3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870" y="3729826"/>
            <a:ext cx="4366259" cy="2145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185E7-F710-90BB-AA44-2AA07E9670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07078" y="2587858"/>
            <a:ext cx="5608321" cy="26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 J</dc:creator>
  <cp:lastModifiedBy>Anto J</cp:lastModifiedBy>
  <cp:revision>1</cp:revision>
  <dcterms:modified xsi:type="dcterms:W3CDTF">2025-09-04T10:16:46Z</dcterms:modified>
</cp:coreProperties>
</file>