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6" r:id="rId13"/>
    <p:sldId id="267" r:id="rId14"/>
  </p:sldIdLst>
  <p:sldSz cx="12192000" cy="6858000"/>
  <p:notesSz cx="12192000" cy="6858000"/>
  <p:defaultTextStyle>
    <a:defPPr lvl="0">
      <a:defRPr lang="en-US"/>
    </a:defPPr>
    <a:lvl1pPr marL="0" lv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lvl="1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lvl="2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lvl="3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lvl="4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lvl="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lvl="6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lvl="7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lvl="8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78" d="100"/>
          <a:sy n="78" d="100"/>
        </p:scale>
        <p:origin x="850" y="43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1.png"/><Relationship Id="rId1" Type="http://schemas.openxmlformats.org/officeDocument/2006/relationships/image" Target="../media/image10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114800" y="5486400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4" name="TextBox 13"/>
          <p:cNvSpPr txBox="1"/>
          <p:nvPr/>
        </p:nvSpPr>
        <p:spPr>
          <a:xfrm>
            <a:off x="676275" y="2798304"/>
            <a:ext cx="9229725" cy="19380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 NAME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GB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Harini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NM ID                    </a:t>
            </a:r>
            <a:r>
              <a:rPr lang="en-GB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8F89BBF054399B1B63B416C1CD8E7146</a:t>
            </a:r>
            <a:endParaRPr lang="en-US" altLang="en-GB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 NO    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24bsds1</a:t>
            </a:r>
            <a:r>
              <a:rPr lang="en-GB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EMAIL ID             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24bsds1</a:t>
            </a:r>
            <a:r>
              <a:rPr lang="en-GB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20harini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j@skacas.ac.in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  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BSC DATA SCIENCE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           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SRI KRISHNA  ADITHYA COLLEGE OF ARTS AND SCIENCE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909956"/>
          </a:xfrm>
        </p:spPr>
        <p:txBody>
          <a:bodyPr/>
          <a:lstStyle/>
          <a:p>
            <a:r>
              <a:rPr lang="en-IN" spc="15" dirty="0"/>
              <a:t>RESULTS AND SCREENSHOTS</a:t>
            </a:r>
            <a:endParaRPr lang="en-IN" dirty="0"/>
          </a:p>
        </p:txBody>
      </p:sp>
      <p:pic>
        <p:nvPicPr>
          <p:cNvPr id="5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374" y="2590800"/>
            <a:ext cx="2466975" cy="3419475"/>
          </a:xfrm>
          <a:prstGeom prst="rect">
            <a:avLst/>
          </a:prstGeom>
        </p:spPr>
      </p:pic>
      <p:pic>
        <p:nvPicPr>
          <p:cNvPr id="3" name="Picture 2" descr="Harini-—-Digital-Portfolio-09-04-2025_10_09_P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1930" y="974090"/>
            <a:ext cx="3956050" cy="574929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52704" y="1295400"/>
            <a:ext cx="10143896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portfolio website successfully serves as a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professional platform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present my skills, experiences, and achievements in an organized and visually appealing manner. By integrating a clean design, responsive layout, and user-friendly navigation, it ensures accessibility across devices and provides a positive user experience.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not only demonstrates my technical expertise in web development but also highlights my ability to apply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principles, problem-solving techniques, and creativity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build a practical solution.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Overall, the portfolio achieves its objective of creating a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personal brand identity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while offering potential employers, clients, and collaborators a clear insight into my capabilities and career aspirations. It stands as a foundation that can be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expanded and updated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I grow professionally and acquire new skills.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21" name="TextBox 20"/>
          <p:cNvSpPr txBox="1"/>
          <p:nvPr/>
        </p:nvSpPr>
        <p:spPr>
          <a:xfrm>
            <a:off x="1087201" y="2207259"/>
            <a:ext cx="75166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rgbClr val="FF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DIGITAL PORTFOLIO</a:t>
            </a:r>
            <a:endParaRPr lang="en-IN" sz="6000" dirty="0">
              <a:solidFill>
                <a:srgbClr val="FF000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object 17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  <a:endParaRPr dirty="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372599" y="4079784"/>
            <a:ext cx="2143126" cy="2585323"/>
            <a:chOff x="8429626" y="3844976"/>
            <a:chExt cx="2217877" cy="2649456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8429626" y="3844976"/>
              <a:ext cx="2217877" cy="2649456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1" name="TextBox 10"/>
          <p:cNvSpPr txBox="1"/>
          <p:nvPr/>
        </p:nvSpPr>
        <p:spPr>
          <a:xfrm>
            <a:off x="811468" y="1447799"/>
            <a:ext cx="10008931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purpose of this portfolio is to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showcase my skills, experiences, and achievements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a professional, organized, and visually appealing manner. Many individuals struggle to effectively present their work and capabilities to potential employers, clients, or collaborators. A well-structured digital portfolio addresses this challenge by: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Highlighting key projects and accomplishments.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Demonstrating technical and creative skills through practical examples.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Providing a centralized, accessible platform for professional growth and personal branding.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portfolio aims to solve the problem of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communicating expertise and career readiness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a competitive market, ensuring that my profile stands out and leaves a strong impression on the audience.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989142" y="3505200"/>
            <a:ext cx="3200400" cy="3697382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1" name="TextBox 10"/>
          <p:cNvSpPr txBox="1"/>
          <p:nvPr/>
        </p:nvSpPr>
        <p:spPr>
          <a:xfrm>
            <a:off x="444910" y="1265367"/>
            <a:ext cx="9863905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portfolio website was developed to serve as a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professional platform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showcasing my academic background, technical expertise, and personal projects. The goal is to create a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centralized hub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where potential employers, collaborators, or clients can easily explore my work, skills, and accomplishments.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website highlights: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an introduction to who I am, my interests, and career goals.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Skills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a demonstration of technical and soft skills relevant to my field.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selected works and case studies that reflect my abilities and problem-solving approach.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Contact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an accessible way for visitors to connect with me.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combining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clean design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organized content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 portfolio provides a professional digital identity that represents both creativity and technical proficiency.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9" name="TextBox 8"/>
          <p:cNvSpPr txBox="1"/>
          <p:nvPr/>
        </p:nvSpPr>
        <p:spPr>
          <a:xfrm>
            <a:off x="665039" y="1319458"/>
            <a:ext cx="11468100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Potential Employers / Recruiters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use the portfolio to evaluate your skills, projects, and suitability for a job role.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expect clarity, professionalism, and evidence of your capabilities.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(if you’re freelancing or offering services)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look for examples of past work, creativity, and trustworthiness before hiring you.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Peers &amp; Collaborators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Fellow students, colleagues, or professionals may use your portfolio to learn more about your expertise and potentially collaborate on projects.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Academic Mentors / Professors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(if it’s a student portfolio)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might use it to assess your learning progress, academic projects, or readiness for internships and research opportunities.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 Audience / Network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Anyone who comes across your portfolio (via LinkedIn, GitHub, or personal sharing) who wants to know more </a:t>
            </a:r>
            <a:r>
              <a:rPr lang="en-US" sz="1600" dirty="0"/>
              <a:t>about you.</a:t>
            </a:r>
            <a:endParaRPr lang="en-US" sz="1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1752600"/>
            <a:ext cx="1600200" cy="2971800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0" name="TextBox 9"/>
          <p:cNvSpPr txBox="1"/>
          <p:nvPr/>
        </p:nvSpPr>
        <p:spPr>
          <a:xfrm>
            <a:off x="1750295" y="1600200"/>
            <a:ext cx="9202840" cy="427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Frontend Development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HTML5, CSS3, JavaScript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for creating the structure, design, and interactivity of the website.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Responsive Design Techniques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ensuring the portfolio works seamlessly across devices (desktop, tablet, mobile).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and Styling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 Frameworks (Bootstrap / Tailwind CSS)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to speed up layout and styling with modern UI components.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 CSS Animations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to add smooth transitions and interactivity.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Version Control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 &amp; GitHub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for code management, collaboration, and hosting.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Deployment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GitHub Pages / Netlify / </a:t>
            </a:r>
            <a:r>
              <a:rPr lang="en-IN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Vercel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to make the portfolio accessible online.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Techniques Used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User-</a:t>
            </a:r>
            <a:r>
              <a:rPr lang="en-IN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Centered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Design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focusing on clarity, readability, and ease of navigation for recruiters and clients.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Modular Code Structure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separating concerns (HTML for structure, CSS for design, JS for logic).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Optimization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compressing images, minimizing code for faster load times.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 panose="020B0603020202020204"/>
                <a:cs typeface="Trebuchet MS" panose="020B0603020202020204"/>
              </a:rPr>
              <a:t>POTFOLIO DESIGN AND LAYOUT</a:t>
            </a:r>
            <a:endParaRPr sz="4000" dirty="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739775" y="934913"/>
            <a:ext cx="11049000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portfolio is designed with a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clean, user-friendly layout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prioritizes readability and easy navigation. The design follows a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section-based structure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allowing visitors to quickly access relevant information.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Design Elements: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Homepage / Landing Section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brief introduction with name, role, and a visual identity (e.g., profile image or banner).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Clear navigation to other sections.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Me Section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concise personal statement highlighting background, interests, and career goals.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Skills Section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visual representation of technical and soft skills using lists, icons, or progress indicators.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Projects Section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Showcase of selected works with descriptions, technologies used, and outcomes.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Organized in cards or grid layout for clarity.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Contact Section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Contact details and links (email, LinkedIn, GitHub, etc.).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Possibly a contact form for direct communication.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Layout Characteristics: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Responsive Design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adapts to mobile, tablet, and desktop devices.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Consistent Theme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unified color scheme, typography, and spacing.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Minimalist Approach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avoids clutter while keeping the focus on content.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Interactive Elements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hover effects, buttons, and animations for modern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appea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755332" y="901800"/>
            <a:ext cx="13646468" cy="55707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Homepage / Landing Section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a professional introduction with name, role, and branding elements.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Quick navigation menu for accessing different sections.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Me Section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Showcases personal background, academic qualifications, and career goals.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Presents a concise overview of who I am and what I aim to achieve.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Skills Section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Displays technical and soft skills in an organized format.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May include icons, charts, or progress bars for better visualization.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Projects Section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Highlights selected projects with descriptions, objectives, tools used, and outcomes.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links (e.g., GitHub repositories or live demos) where applicable.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Contact Section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Lists email, social media, and professional links (LinkedIn, GitHub, etc.).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May include a contact form for direct communication.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Responsive Design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Ensures compatibility across devices (desktop, tablet, mobile).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User-Friendly Navigation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Clear menu and smooth scrolling between sections.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b="1" dirty="0"/>
              <a:t>Visual Enhancements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Animations, hover effects, and styled buttons to improve interactivity and appeal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6941</Words>
  <Application>WPS Presentation</Application>
  <PresentationFormat>Widescreen</PresentationFormat>
  <Paragraphs>152</Paragraphs>
  <Slides>11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3" baseType="lpstr">
      <vt:lpstr>Arial</vt:lpstr>
      <vt:lpstr>SimSun</vt:lpstr>
      <vt:lpstr>Wingdings</vt:lpstr>
      <vt:lpstr>Trebuchet MS</vt:lpstr>
      <vt:lpstr>Times New Roman</vt:lpstr>
      <vt:lpstr>Roboto</vt:lpstr>
      <vt:lpstr>Aharoni</vt:lpstr>
      <vt:lpstr>Yu Gothic UI Semibold</vt:lpstr>
      <vt:lpstr>Calibri</vt:lpstr>
      <vt:lpstr>Microsoft YaHei</vt:lpstr>
      <vt:lpstr>Arial Unicode MS</vt:lpstr>
      <vt:lpstr>Office Theme</vt:lpstr>
      <vt:lpstr>Digital Portfolio  </vt:lpstr>
      <vt:lpstr>PROJECT TITLE</vt:lpstr>
      <vt:lpstr>AGENDA</vt:lpstr>
      <vt:lpstr>PROBLEM	STATEMENT</vt:lpstr>
      <vt:lpstr>PROJECT	OVERVIEW</vt:lpstr>
      <vt:lpstr>WHO ARE THE END USERS?</vt:lpstr>
      <vt:lpstr>TOOLS AND TECHNIQUES</vt:lpstr>
      <vt:lpstr>PowerPoint 演示文稿</vt:lpstr>
      <vt:lpstr>FEATURES AND FUNCTIONALITY</vt:lpstr>
      <vt:lpstr>RESULTS AND SCREENSHOTS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Anto J</dc:creator>
  <cp:lastModifiedBy>Siva Raj</cp:lastModifiedBy>
  <cp:revision>2</cp:revision>
  <dcterms:created xsi:type="dcterms:W3CDTF">2025-09-04T16:09:48Z</dcterms:created>
  <dcterms:modified xsi:type="dcterms:W3CDTF">2025-09-04T17:07:59Z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3247E6E8D526481DA7A30C78E7887206_12</vt:lpwstr>
  </property>
  <property fmtid="{D5CDD505-2E9C-101B-9397-08002B2CF9AE}" pid="3" name="KSOProductBuildVer">
    <vt:lpwstr>2057-12.2.0.22555</vt:lpwstr>
  </property>
</Properties>
</file>