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2"/>
    <p:sldId id="280" r:id="rId3"/>
    <p:sldId id="378" r:id="rId4"/>
    <p:sldId id="276" r:id="rId5"/>
    <p:sldId id="278" r:id="rId6"/>
    <p:sldId id="279" r:id="rId7"/>
    <p:sldId id="257" r:id="rId8"/>
    <p:sldId id="372" r:id="rId9"/>
    <p:sldId id="373" r:id="rId10"/>
    <p:sldId id="374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375" r:id="rId20"/>
    <p:sldId id="376" r:id="rId21"/>
    <p:sldId id="377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9" r:id="rId118"/>
    <p:sldId id="380" r:id="rId119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075" y="0"/>
      </p:cViewPr>
      <p:guideLst>
        <p:guide orient="horz" pos="2880"/>
        <p:guide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Bahrami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?</a:t>
            </a:r>
            <a:r>
              <a:rPr spc="-10" dirty="0"/>
              <a:t> </a:t>
            </a:r>
            <a:r>
              <a:rPr spc="-5" dirty="0"/>
              <a:t>Irwin/</a:t>
            </a:r>
            <a:r>
              <a:rPr spc="-15" dirty="0"/>
              <a:t> </a:t>
            </a:r>
            <a:r>
              <a:rPr spc="-5" dirty="0"/>
              <a:t>McGraw-Hill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CCCC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Bahrami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?</a:t>
            </a:r>
            <a:r>
              <a:rPr spc="-10" dirty="0"/>
              <a:t> </a:t>
            </a:r>
            <a:r>
              <a:rPr spc="-5" dirty="0"/>
              <a:t>Irwin/</a:t>
            </a:r>
            <a:r>
              <a:rPr spc="-15" dirty="0"/>
              <a:t> </a:t>
            </a:r>
            <a:r>
              <a:rPr spc="-5" dirty="0"/>
              <a:t>McGraw-Hill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CCCC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Bahrami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?</a:t>
            </a:r>
            <a:r>
              <a:rPr spc="-10" dirty="0"/>
              <a:t> </a:t>
            </a:r>
            <a:r>
              <a:rPr spc="-5" dirty="0"/>
              <a:t>Irwin/</a:t>
            </a:r>
            <a:r>
              <a:rPr spc="-15" dirty="0"/>
              <a:t> </a:t>
            </a:r>
            <a:r>
              <a:rPr spc="-5" dirty="0"/>
              <a:t>McGraw-Hill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CCCC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Bahrami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?</a:t>
            </a:r>
            <a:r>
              <a:rPr spc="-10" dirty="0"/>
              <a:t> </a:t>
            </a:r>
            <a:r>
              <a:rPr spc="-5" dirty="0"/>
              <a:t>Irwin/</a:t>
            </a:r>
            <a:r>
              <a:rPr spc="-15" dirty="0"/>
              <a:t> </a:t>
            </a:r>
            <a:r>
              <a:rPr spc="-5" dirty="0"/>
              <a:t>McGraw-Hill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Bahrami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?</a:t>
            </a:r>
            <a:r>
              <a:rPr spc="-10" dirty="0"/>
              <a:t> </a:t>
            </a:r>
            <a:r>
              <a:rPr spc="-5" dirty="0"/>
              <a:t>Irwin/</a:t>
            </a:r>
            <a:r>
              <a:rPr spc="-15" dirty="0"/>
              <a:t> </a:t>
            </a:r>
            <a:r>
              <a:rPr spc="-5" dirty="0"/>
              <a:t>McGraw-Hill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4827" y="34899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858000"/>
                </a:move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8929" y="685038"/>
            <a:ext cx="8768080" cy="6520815"/>
          </a:xfrm>
          <a:custGeom>
            <a:avLst/>
            <a:gdLst/>
            <a:ahLst/>
            <a:cxnLst/>
            <a:rect l="l" t="t" r="r" b="b"/>
            <a:pathLst>
              <a:path w="8768080" h="6520815">
                <a:moveTo>
                  <a:pt x="8767572" y="6466332"/>
                </a:moveTo>
                <a:lnTo>
                  <a:pt x="8767572" y="94488"/>
                </a:lnTo>
                <a:lnTo>
                  <a:pt x="8767572" y="54102"/>
                </a:lnTo>
                <a:lnTo>
                  <a:pt x="8724900" y="26670"/>
                </a:lnTo>
                <a:lnTo>
                  <a:pt x="8703564" y="13716"/>
                </a:lnTo>
                <a:lnTo>
                  <a:pt x="8682228" y="0"/>
                </a:lnTo>
                <a:lnTo>
                  <a:pt x="85344" y="0"/>
                </a:lnTo>
                <a:lnTo>
                  <a:pt x="64007" y="13716"/>
                </a:lnTo>
                <a:lnTo>
                  <a:pt x="42672" y="26670"/>
                </a:lnTo>
                <a:lnTo>
                  <a:pt x="21336" y="40386"/>
                </a:lnTo>
                <a:lnTo>
                  <a:pt x="21336" y="54102"/>
                </a:lnTo>
                <a:lnTo>
                  <a:pt x="0" y="67056"/>
                </a:lnTo>
                <a:lnTo>
                  <a:pt x="0" y="6453378"/>
                </a:lnTo>
                <a:lnTo>
                  <a:pt x="21336" y="6466332"/>
                </a:lnTo>
                <a:lnTo>
                  <a:pt x="21336" y="6480048"/>
                </a:lnTo>
                <a:lnTo>
                  <a:pt x="42672" y="6493764"/>
                </a:lnTo>
                <a:lnTo>
                  <a:pt x="64007" y="6506718"/>
                </a:lnTo>
                <a:lnTo>
                  <a:pt x="85344" y="6520434"/>
                </a:lnTo>
                <a:lnTo>
                  <a:pt x="8682228" y="6520434"/>
                </a:lnTo>
                <a:lnTo>
                  <a:pt x="8703564" y="6506718"/>
                </a:lnTo>
                <a:lnTo>
                  <a:pt x="8724900" y="6493764"/>
                </a:lnTo>
                <a:lnTo>
                  <a:pt x="8767572" y="6466332"/>
                </a:lnTo>
                <a:close/>
              </a:path>
            </a:pathLst>
          </a:custGeom>
          <a:solidFill>
            <a:srgbClr val="70A1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56957" y="752093"/>
            <a:ext cx="8533130" cy="6278880"/>
          </a:xfrm>
          <a:custGeom>
            <a:avLst/>
            <a:gdLst/>
            <a:ahLst/>
            <a:cxnLst/>
            <a:rect l="l" t="t" r="r" b="b"/>
            <a:pathLst>
              <a:path w="8533130" h="6278880">
                <a:moveTo>
                  <a:pt x="8532876" y="6278880"/>
                </a:moveTo>
                <a:lnTo>
                  <a:pt x="8532876" y="0"/>
                </a:lnTo>
                <a:lnTo>
                  <a:pt x="0" y="0"/>
                </a:lnTo>
                <a:lnTo>
                  <a:pt x="0" y="6278880"/>
                </a:lnTo>
                <a:lnTo>
                  <a:pt x="8532876" y="6278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56974" y="752100"/>
            <a:ext cx="8533130" cy="6279515"/>
          </a:xfrm>
          <a:custGeom>
            <a:avLst/>
            <a:gdLst/>
            <a:ahLst/>
            <a:cxnLst/>
            <a:rect l="l" t="t" r="r" b="b"/>
            <a:pathLst>
              <a:path w="8533130" h="6279515">
                <a:moveTo>
                  <a:pt x="8533004" y="6278887"/>
                </a:moveTo>
                <a:lnTo>
                  <a:pt x="0" y="6278887"/>
                </a:lnTo>
                <a:lnTo>
                  <a:pt x="0" y="0"/>
                </a:lnTo>
                <a:lnTo>
                  <a:pt x="8533004" y="0"/>
                </a:lnTo>
                <a:lnTo>
                  <a:pt x="8533004" y="62788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20203" y="711708"/>
            <a:ext cx="8555355" cy="6278880"/>
          </a:xfrm>
          <a:custGeom>
            <a:avLst/>
            <a:gdLst/>
            <a:ahLst/>
            <a:cxnLst/>
            <a:rect l="l" t="t" r="r" b="b"/>
            <a:pathLst>
              <a:path w="8555355" h="6278880">
                <a:moveTo>
                  <a:pt x="8554974" y="6278880"/>
                </a:moveTo>
                <a:lnTo>
                  <a:pt x="8554974" y="0"/>
                </a:lnTo>
                <a:lnTo>
                  <a:pt x="0" y="0"/>
                </a:lnTo>
                <a:lnTo>
                  <a:pt x="0" y="6278880"/>
                </a:lnTo>
                <a:lnTo>
                  <a:pt x="8554974" y="6278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20220" y="711715"/>
            <a:ext cx="8555355" cy="6279515"/>
          </a:xfrm>
          <a:custGeom>
            <a:avLst/>
            <a:gdLst/>
            <a:ahLst/>
            <a:cxnLst/>
            <a:rect l="l" t="t" r="r" b="b"/>
            <a:pathLst>
              <a:path w="8555355" h="6279515">
                <a:moveTo>
                  <a:pt x="8555104" y="6278887"/>
                </a:moveTo>
                <a:lnTo>
                  <a:pt x="0" y="6278887"/>
                </a:lnTo>
                <a:lnTo>
                  <a:pt x="0" y="0"/>
                </a:lnTo>
                <a:lnTo>
                  <a:pt x="8555104" y="0"/>
                </a:lnTo>
                <a:lnTo>
                  <a:pt x="8555104" y="62788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4211" y="671322"/>
            <a:ext cx="8554720" cy="6278880"/>
          </a:xfrm>
          <a:custGeom>
            <a:avLst/>
            <a:gdLst/>
            <a:ahLst/>
            <a:cxnLst/>
            <a:rect l="l" t="t" r="r" b="b"/>
            <a:pathLst>
              <a:path w="8554720" h="6278880">
                <a:moveTo>
                  <a:pt x="8554212" y="6278880"/>
                </a:moveTo>
                <a:lnTo>
                  <a:pt x="8554212" y="0"/>
                </a:lnTo>
                <a:lnTo>
                  <a:pt x="0" y="0"/>
                </a:lnTo>
                <a:lnTo>
                  <a:pt x="0" y="6278880"/>
                </a:lnTo>
                <a:lnTo>
                  <a:pt x="8554212" y="6278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4216" y="671329"/>
            <a:ext cx="8554720" cy="6279515"/>
          </a:xfrm>
          <a:custGeom>
            <a:avLst/>
            <a:gdLst/>
            <a:ahLst/>
            <a:cxnLst/>
            <a:rect l="l" t="t" r="r" b="b"/>
            <a:pathLst>
              <a:path w="8554720" h="6279515">
                <a:moveTo>
                  <a:pt x="8554353" y="6278887"/>
                </a:moveTo>
                <a:lnTo>
                  <a:pt x="0" y="6278887"/>
                </a:lnTo>
                <a:lnTo>
                  <a:pt x="0" y="0"/>
                </a:lnTo>
                <a:lnTo>
                  <a:pt x="8554353" y="0"/>
                </a:lnTo>
                <a:lnTo>
                  <a:pt x="8554353" y="62788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69555" y="631698"/>
            <a:ext cx="8533130" cy="6278245"/>
          </a:xfrm>
          <a:custGeom>
            <a:avLst/>
            <a:gdLst/>
            <a:ahLst/>
            <a:cxnLst/>
            <a:rect l="l" t="t" r="r" b="b"/>
            <a:pathLst>
              <a:path w="8533130" h="6278245">
                <a:moveTo>
                  <a:pt x="8532876" y="6278117"/>
                </a:moveTo>
                <a:lnTo>
                  <a:pt x="8532876" y="0"/>
                </a:lnTo>
                <a:lnTo>
                  <a:pt x="0" y="0"/>
                </a:lnTo>
                <a:lnTo>
                  <a:pt x="0" y="6278117"/>
                </a:lnTo>
                <a:lnTo>
                  <a:pt x="8532876" y="62781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69561" y="631700"/>
            <a:ext cx="8533130" cy="6278245"/>
          </a:xfrm>
          <a:custGeom>
            <a:avLst/>
            <a:gdLst/>
            <a:ahLst/>
            <a:cxnLst/>
            <a:rect l="l" t="t" r="r" b="b"/>
            <a:pathLst>
              <a:path w="8533130" h="6278245">
                <a:moveTo>
                  <a:pt x="8533020" y="6278130"/>
                </a:moveTo>
                <a:lnTo>
                  <a:pt x="0" y="6278130"/>
                </a:lnTo>
                <a:lnTo>
                  <a:pt x="0" y="0"/>
                </a:lnTo>
                <a:lnTo>
                  <a:pt x="8533020" y="0"/>
                </a:lnTo>
                <a:lnTo>
                  <a:pt x="8533020" y="62781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233563" y="604265"/>
            <a:ext cx="8533130" cy="6278880"/>
          </a:xfrm>
          <a:custGeom>
            <a:avLst/>
            <a:gdLst/>
            <a:ahLst/>
            <a:cxnLst/>
            <a:rect l="l" t="t" r="r" b="b"/>
            <a:pathLst>
              <a:path w="8533130" h="6278880">
                <a:moveTo>
                  <a:pt x="8532876" y="6278880"/>
                </a:moveTo>
                <a:lnTo>
                  <a:pt x="8532876" y="0"/>
                </a:lnTo>
                <a:lnTo>
                  <a:pt x="0" y="0"/>
                </a:lnTo>
                <a:lnTo>
                  <a:pt x="0" y="6278880"/>
                </a:lnTo>
                <a:lnTo>
                  <a:pt x="8532876" y="6278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233573" y="604264"/>
            <a:ext cx="8533130" cy="6279515"/>
          </a:xfrm>
          <a:custGeom>
            <a:avLst/>
            <a:gdLst/>
            <a:ahLst/>
            <a:cxnLst/>
            <a:rect l="l" t="t" r="r" b="b"/>
            <a:pathLst>
              <a:path w="8533130" h="6279515">
                <a:moveTo>
                  <a:pt x="8533020" y="6278887"/>
                </a:moveTo>
                <a:lnTo>
                  <a:pt x="0" y="6278887"/>
                </a:lnTo>
                <a:lnTo>
                  <a:pt x="0" y="0"/>
                </a:lnTo>
                <a:lnTo>
                  <a:pt x="8533020" y="0"/>
                </a:lnTo>
                <a:lnTo>
                  <a:pt x="8533020" y="62788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213228" y="832865"/>
            <a:ext cx="255270" cy="161925"/>
          </a:xfrm>
          <a:custGeom>
            <a:avLst/>
            <a:gdLst/>
            <a:ahLst/>
            <a:cxnLst/>
            <a:rect l="l" t="t" r="r" b="b"/>
            <a:pathLst>
              <a:path w="255270" h="161925">
                <a:moveTo>
                  <a:pt x="255270" y="121158"/>
                </a:moveTo>
                <a:lnTo>
                  <a:pt x="255270" y="54102"/>
                </a:lnTo>
                <a:lnTo>
                  <a:pt x="212598" y="26670"/>
                </a:lnTo>
                <a:lnTo>
                  <a:pt x="191262" y="13716"/>
                </a:lnTo>
                <a:lnTo>
                  <a:pt x="169926" y="0"/>
                </a:lnTo>
                <a:lnTo>
                  <a:pt x="64008" y="0"/>
                </a:lnTo>
                <a:lnTo>
                  <a:pt x="42672" y="13716"/>
                </a:lnTo>
                <a:lnTo>
                  <a:pt x="21336" y="26670"/>
                </a:lnTo>
                <a:lnTo>
                  <a:pt x="21336" y="40386"/>
                </a:lnTo>
                <a:lnTo>
                  <a:pt x="0" y="54102"/>
                </a:lnTo>
                <a:lnTo>
                  <a:pt x="0" y="121158"/>
                </a:lnTo>
                <a:lnTo>
                  <a:pt x="21336" y="121158"/>
                </a:lnTo>
                <a:lnTo>
                  <a:pt x="21336" y="134874"/>
                </a:lnTo>
                <a:lnTo>
                  <a:pt x="42672" y="147828"/>
                </a:lnTo>
                <a:lnTo>
                  <a:pt x="64008" y="161544"/>
                </a:lnTo>
                <a:lnTo>
                  <a:pt x="128016" y="161544"/>
                </a:lnTo>
                <a:lnTo>
                  <a:pt x="169926" y="161544"/>
                </a:lnTo>
                <a:lnTo>
                  <a:pt x="191262" y="147828"/>
                </a:lnTo>
                <a:lnTo>
                  <a:pt x="212598" y="134874"/>
                </a:lnTo>
                <a:lnTo>
                  <a:pt x="233934" y="121158"/>
                </a:lnTo>
                <a:lnTo>
                  <a:pt x="255270" y="1211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9213364" y="832872"/>
            <a:ext cx="255904" cy="161925"/>
          </a:xfrm>
          <a:custGeom>
            <a:avLst/>
            <a:gdLst/>
            <a:ahLst/>
            <a:cxnLst/>
            <a:rect l="l" t="t" r="r" b="b"/>
            <a:pathLst>
              <a:path w="255904" h="161925">
                <a:moveTo>
                  <a:pt x="128024" y="161543"/>
                </a:moveTo>
                <a:lnTo>
                  <a:pt x="64012" y="161543"/>
                </a:lnTo>
                <a:lnTo>
                  <a:pt x="42680" y="147826"/>
                </a:lnTo>
                <a:lnTo>
                  <a:pt x="21348" y="134875"/>
                </a:lnTo>
                <a:lnTo>
                  <a:pt x="21348" y="121157"/>
                </a:lnTo>
                <a:lnTo>
                  <a:pt x="0" y="121157"/>
                </a:lnTo>
                <a:lnTo>
                  <a:pt x="0" y="54103"/>
                </a:lnTo>
                <a:lnTo>
                  <a:pt x="21348" y="40385"/>
                </a:lnTo>
                <a:lnTo>
                  <a:pt x="21348" y="26668"/>
                </a:lnTo>
                <a:lnTo>
                  <a:pt x="42680" y="13717"/>
                </a:lnTo>
                <a:lnTo>
                  <a:pt x="64012" y="0"/>
                </a:lnTo>
                <a:lnTo>
                  <a:pt x="169938" y="0"/>
                </a:lnTo>
                <a:lnTo>
                  <a:pt x="191270" y="13717"/>
                </a:lnTo>
                <a:lnTo>
                  <a:pt x="212602" y="26668"/>
                </a:lnTo>
                <a:lnTo>
                  <a:pt x="255282" y="54103"/>
                </a:lnTo>
                <a:lnTo>
                  <a:pt x="255282" y="121157"/>
                </a:lnTo>
                <a:lnTo>
                  <a:pt x="233950" y="121157"/>
                </a:lnTo>
                <a:lnTo>
                  <a:pt x="212602" y="134875"/>
                </a:lnTo>
                <a:lnTo>
                  <a:pt x="191270" y="147826"/>
                </a:lnTo>
                <a:lnTo>
                  <a:pt x="169938" y="161543"/>
                </a:lnTo>
                <a:lnTo>
                  <a:pt x="128024" y="1615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9213228" y="846582"/>
            <a:ext cx="212725" cy="134620"/>
          </a:xfrm>
          <a:custGeom>
            <a:avLst/>
            <a:gdLst/>
            <a:ahLst/>
            <a:cxnLst/>
            <a:rect l="l" t="t" r="r" b="b"/>
            <a:pathLst>
              <a:path w="212725" h="134619">
                <a:moveTo>
                  <a:pt x="212597" y="93725"/>
                </a:moveTo>
                <a:lnTo>
                  <a:pt x="212597" y="40385"/>
                </a:lnTo>
                <a:lnTo>
                  <a:pt x="191261" y="26669"/>
                </a:lnTo>
                <a:lnTo>
                  <a:pt x="191261" y="12953"/>
                </a:lnTo>
                <a:lnTo>
                  <a:pt x="169925" y="12953"/>
                </a:lnTo>
                <a:lnTo>
                  <a:pt x="148589" y="0"/>
                </a:lnTo>
                <a:lnTo>
                  <a:pt x="64007" y="0"/>
                </a:lnTo>
                <a:lnTo>
                  <a:pt x="42671" y="12953"/>
                </a:lnTo>
                <a:lnTo>
                  <a:pt x="21335" y="26669"/>
                </a:lnTo>
                <a:lnTo>
                  <a:pt x="21335" y="40385"/>
                </a:lnTo>
                <a:lnTo>
                  <a:pt x="0" y="53339"/>
                </a:lnTo>
                <a:lnTo>
                  <a:pt x="0" y="80771"/>
                </a:lnTo>
                <a:lnTo>
                  <a:pt x="21335" y="93725"/>
                </a:lnTo>
                <a:lnTo>
                  <a:pt x="42671" y="107441"/>
                </a:lnTo>
                <a:lnTo>
                  <a:pt x="42671" y="121157"/>
                </a:lnTo>
                <a:lnTo>
                  <a:pt x="85343" y="121157"/>
                </a:lnTo>
                <a:lnTo>
                  <a:pt x="106679" y="134111"/>
                </a:lnTo>
                <a:lnTo>
                  <a:pt x="128015" y="121157"/>
                </a:lnTo>
                <a:lnTo>
                  <a:pt x="169925" y="121157"/>
                </a:lnTo>
                <a:lnTo>
                  <a:pt x="191261" y="107441"/>
                </a:lnTo>
                <a:lnTo>
                  <a:pt x="191261" y="93725"/>
                </a:lnTo>
                <a:lnTo>
                  <a:pt x="212597" y="93725"/>
                </a:lnTo>
                <a:close/>
              </a:path>
            </a:pathLst>
          </a:custGeom>
          <a:solidFill>
            <a:srgbClr val="70A1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9021953" y="349007"/>
            <a:ext cx="616585" cy="619125"/>
          </a:xfrm>
          <a:custGeom>
            <a:avLst/>
            <a:gdLst/>
            <a:ahLst/>
            <a:cxnLst/>
            <a:rect l="l" t="t" r="r" b="b"/>
            <a:pathLst>
              <a:path w="616584" h="619125">
                <a:moveTo>
                  <a:pt x="148590" y="214884"/>
                </a:moveTo>
                <a:lnTo>
                  <a:pt x="21336" y="188214"/>
                </a:lnTo>
                <a:lnTo>
                  <a:pt x="21336" y="201930"/>
                </a:lnTo>
                <a:lnTo>
                  <a:pt x="0" y="242316"/>
                </a:lnTo>
                <a:lnTo>
                  <a:pt x="148590" y="255270"/>
                </a:lnTo>
                <a:lnTo>
                  <a:pt x="148590" y="214884"/>
                </a:lnTo>
                <a:close/>
              </a:path>
              <a:path w="616584" h="619125">
                <a:moveTo>
                  <a:pt x="207454" y="130873"/>
                </a:moveTo>
                <a:lnTo>
                  <a:pt x="105918" y="67056"/>
                </a:lnTo>
                <a:lnTo>
                  <a:pt x="105918" y="80772"/>
                </a:lnTo>
                <a:lnTo>
                  <a:pt x="63246" y="107442"/>
                </a:lnTo>
                <a:lnTo>
                  <a:pt x="41910" y="147828"/>
                </a:lnTo>
                <a:lnTo>
                  <a:pt x="21348" y="188214"/>
                </a:lnTo>
                <a:lnTo>
                  <a:pt x="148590" y="214884"/>
                </a:lnTo>
                <a:lnTo>
                  <a:pt x="163715" y="186258"/>
                </a:lnTo>
                <a:lnTo>
                  <a:pt x="169926" y="188214"/>
                </a:lnTo>
                <a:lnTo>
                  <a:pt x="185331" y="159042"/>
                </a:lnTo>
                <a:lnTo>
                  <a:pt x="191262" y="161544"/>
                </a:lnTo>
                <a:lnTo>
                  <a:pt x="207454" y="130873"/>
                </a:lnTo>
                <a:close/>
              </a:path>
              <a:path w="616584" h="619125">
                <a:moveTo>
                  <a:pt x="382524" y="0"/>
                </a:moveTo>
                <a:lnTo>
                  <a:pt x="361188" y="0"/>
                </a:lnTo>
                <a:lnTo>
                  <a:pt x="319290" y="0"/>
                </a:lnTo>
                <a:lnTo>
                  <a:pt x="255282" y="0"/>
                </a:lnTo>
                <a:lnTo>
                  <a:pt x="276606" y="94488"/>
                </a:lnTo>
                <a:lnTo>
                  <a:pt x="255270" y="0"/>
                </a:lnTo>
                <a:lnTo>
                  <a:pt x="233934" y="13716"/>
                </a:lnTo>
                <a:lnTo>
                  <a:pt x="191274" y="13716"/>
                </a:lnTo>
                <a:lnTo>
                  <a:pt x="191274" y="26670"/>
                </a:lnTo>
                <a:lnTo>
                  <a:pt x="148602" y="40386"/>
                </a:lnTo>
                <a:lnTo>
                  <a:pt x="148602" y="54102"/>
                </a:lnTo>
                <a:lnTo>
                  <a:pt x="105930" y="67056"/>
                </a:lnTo>
                <a:lnTo>
                  <a:pt x="207454" y="130873"/>
                </a:lnTo>
                <a:lnTo>
                  <a:pt x="212598" y="134112"/>
                </a:lnTo>
                <a:lnTo>
                  <a:pt x="255282" y="107442"/>
                </a:lnTo>
                <a:lnTo>
                  <a:pt x="233946" y="107442"/>
                </a:lnTo>
                <a:lnTo>
                  <a:pt x="276618" y="94488"/>
                </a:lnTo>
                <a:lnTo>
                  <a:pt x="297942" y="94488"/>
                </a:lnTo>
                <a:lnTo>
                  <a:pt x="319278" y="94488"/>
                </a:lnTo>
                <a:lnTo>
                  <a:pt x="382524" y="13716"/>
                </a:lnTo>
                <a:lnTo>
                  <a:pt x="382524" y="0"/>
                </a:lnTo>
                <a:close/>
              </a:path>
              <a:path w="616584" h="619125">
                <a:moveTo>
                  <a:pt x="489204" y="564642"/>
                </a:moveTo>
                <a:lnTo>
                  <a:pt x="382524" y="497586"/>
                </a:lnTo>
                <a:lnTo>
                  <a:pt x="361391" y="510794"/>
                </a:lnTo>
                <a:lnTo>
                  <a:pt x="361200" y="510540"/>
                </a:lnTo>
                <a:lnTo>
                  <a:pt x="319290" y="524256"/>
                </a:lnTo>
                <a:lnTo>
                  <a:pt x="297954" y="524256"/>
                </a:lnTo>
                <a:lnTo>
                  <a:pt x="297954" y="564642"/>
                </a:lnTo>
                <a:lnTo>
                  <a:pt x="319290" y="618744"/>
                </a:lnTo>
                <a:lnTo>
                  <a:pt x="361200" y="605028"/>
                </a:lnTo>
                <a:lnTo>
                  <a:pt x="382536" y="605028"/>
                </a:lnTo>
                <a:lnTo>
                  <a:pt x="425208" y="591312"/>
                </a:lnTo>
                <a:lnTo>
                  <a:pt x="446532" y="591312"/>
                </a:lnTo>
                <a:lnTo>
                  <a:pt x="446532" y="578358"/>
                </a:lnTo>
                <a:lnTo>
                  <a:pt x="489204" y="564642"/>
                </a:lnTo>
                <a:close/>
              </a:path>
              <a:path w="616584" h="619125">
                <a:moveTo>
                  <a:pt x="574548" y="134112"/>
                </a:moveTo>
                <a:lnTo>
                  <a:pt x="531876" y="107454"/>
                </a:lnTo>
                <a:lnTo>
                  <a:pt x="531888" y="94488"/>
                </a:lnTo>
                <a:lnTo>
                  <a:pt x="489216" y="67056"/>
                </a:lnTo>
                <a:lnTo>
                  <a:pt x="489216" y="54102"/>
                </a:lnTo>
                <a:lnTo>
                  <a:pt x="446544" y="40386"/>
                </a:lnTo>
                <a:lnTo>
                  <a:pt x="446544" y="26670"/>
                </a:lnTo>
                <a:lnTo>
                  <a:pt x="425208" y="26670"/>
                </a:lnTo>
                <a:lnTo>
                  <a:pt x="382536" y="13716"/>
                </a:lnTo>
                <a:lnTo>
                  <a:pt x="319290" y="94488"/>
                </a:lnTo>
                <a:lnTo>
                  <a:pt x="339864" y="100838"/>
                </a:lnTo>
                <a:lnTo>
                  <a:pt x="359981" y="107073"/>
                </a:lnTo>
                <a:lnTo>
                  <a:pt x="382536" y="121158"/>
                </a:lnTo>
                <a:lnTo>
                  <a:pt x="403872" y="134493"/>
                </a:lnTo>
                <a:lnTo>
                  <a:pt x="405015" y="135216"/>
                </a:lnTo>
                <a:lnTo>
                  <a:pt x="446532" y="174498"/>
                </a:lnTo>
                <a:lnTo>
                  <a:pt x="574548" y="147828"/>
                </a:lnTo>
                <a:lnTo>
                  <a:pt x="574548" y="134112"/>
                </a:lnTo>
                <a:close/>
              </a:path>
              <a:path w="616584" h="619125">
                <a:moveTo>
                  <a:pt x="595884" y="416814"/>
                </a:moveTo>
                <a:lnTo>
                  <a:pt x="467868" y="403098"/>
                </a:lnTo>
                <a:lnTo>
                  <a:pt x="452386" y="432384"/>
                </a:lnTo>
                <a:lnTo>
                  <a:pt x="446544" y="430530"/>
                </a:lnTo>
                <a:lnTo>
                  <a:pt x="403872" y="470916"/>
                </a:lnTo>
                <a:lnTo>
                  <a:pt x="425208" y="470916"/>
                </a:lnTo>
                <a:lnTo>
                  <a:pt x="382536" y="497586"/>
                </a:lnTo>
                <a:lnTo>
                  <a:pt x="489204" y="564642"/>
                </a:lnTo>
                <a:lnTo>
                  <a:pt x="489216" y="550926"/>
                </a:lnTo>
                <a:lnTo>
                  <a:pt x="531888" y="524256"/>
                </a:lnTo>
                <a:lnTo>
                  <a:pt x="531888" y="510540"/>
                </a:lnTo>
                <a:lnTo>
                  <a:pt x="574560" y="470916"/>
                </a:lnTo>
                <a:lnTo>
                  <a:pt x="595884" y="416814"/>
                </a:lnTo>
                <a:close/>
              </a:path>
              <a:path w="616584" h="619125">
                <a:moveTo>
                  <a:pt x="616470" y="242316"/>
                </a:moveTo>
                <a:lnTo>
                  <a:pt x="595896" y="201930"/>
                </a:lnTo>
                <a:lnTo>
                  <a:pt x="595896" y="188214"/>
                </a:lnTo>
                <a:lnTo>
                  <a:pt x="574560" y="147828"/>
                </a:lnTo>
                <a:lnTo>
                  <a:pt x="446544" y="174498"/>
                </a:lnTo>
                <a:lnTo>
                  <a:pt x="467880" y="214884"/>
                </a:lnTo>
                <a:lnTo>
                  <a:pt x="467880" y="255270"/>
                </a:lnTo>
                <a:lnTo>
                  <a:pt x="467880" y="309372"/>
                </a:lnTo>
                <a:lnTo>
                  <a:pt x="467880" y="349758"/>
                </a:lnTo>
                <a:lnTo>
                  <a:pt x="467880" y="403098"/>
                </a:lnTo>
                <a:lnTo>
                  <a:pt x="595884" y="416814"/>
                </a:lnTo>
                <a:lnTo>
                  <a:pt x="616470" y="362712"/>
                </a:lnTo>
                <a:lnTo>
                  <a:pt x="616470" y="309372"/>
                </a:lnTo>
                <a:lnTo>
                  <a:pt x="616470" y="255270"/>
                </a:lnTo>
                <a:lnTo>
                  <a:pt x="616470" y="242316"/>
                </a:lnTo>
                <a:close/>
              </a:path>
            </a:pathLst>
          </a:custGeom>
          <a:solidFill>
            <a:srgbClr val="336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8340737" y="375677"/>
            <a:ext cx="1277620" cy="619125"/>
          </a:xfrm>
          <a:custGeom>
            <a:avLst/>
            <a:gdLst/>
            <a:ahLst/>
            <a:cxnLst/>
            <a:rect l="l" t="t" r="r" b="b"/>
            <a:pathLst>
              <a:path w="1277620" h="619125">
                <a:moveTo>
                  <a:pt x="255270" y="511302"/>
                </a:moveTo>
                <a:lnTo>
                  <a:pt x="233934" y="497586"/>
                </a:lnTo>
                <a:lnTo>
                  <a:pt x="233934" y="483870"/>
                </a:lnTo>
                <a:lnTo>
                  <a:pt x="212598" y="470916"/>
                </a:lnTo>
                <a:lnTo>
                  <a:pt x="191262" y="457200"/>
                </a:lnTo>
                <a:lnTo>
                  <a:pt x="85344" y="457200"/>
                </a:lnTo>
                <a:lnTo>
                  <a:pt x="64008" y="470916"/>
                </a:lnTo>
                <a:lnTo>
                  <a:pt x="42672" y="483870"/>
                </a:lnTo>
                <a:lnTo>
                  <a:pt x="0" y="511302"/>
                </a:lnTo>
                <a:lnTo>
                  <a:pt x="0" y="578358"/>
                </a:lnTo>
                <a:lnTo>
                  <a:pt x="21336" y="578358"/>
                </a:lnTo>
                <a:lnTo>
                  <a:pt x="42672" y="592074"/>
                </a:lnTo>
                <a:lnTo>
                  <a:pt x="64008" y="605028"/>
                </a:lnTo>
                <a:lnTo>
                  <a:pt x="85344" y="618744"/>
                </a:lnTo>
                <a:lnTo>
                  <a:pt x="128016" y="618744"/>
                </a:lnTo>
                <a:lnTo>
                  <a:pt x="191262" y="618744"/>
                </a:lnTo>
                <a:lnTo>
                  <a:pt x="212598" y="605028"/>
                </a:lnTo>
                <a:lnTo>
                  <a:pt x="233934" y="592074"/>
                </a:lnTo>
                <a:lnTo>
                  <a:pt x="233934" y="578358"/>
                </a:lnTo>
                <a:lnTo>
                  <a:pt x="255270" y="578358"/>
                </a:lnTo>
                <a:lnTo>
                  <a:pt x="255270" y="511302"/>
                </a:lnTo>
                <a:close/>
              </a:path>
              <a:path w="1277620" h="619125">
                <a:moveTo>
                  <a:pt x="1277112" y="201930"/>
                </a:moveTo>
                <a:lnTo>
                  <a:pt x="1255776" y="175260"/>
                </a:lnTo>
                <a:lnTo>
                  <a:pt x="1255776" y="147828"/>
                </a:lnTo>
                <a:lnTo>
                  <a:pt x="1234440" y="134874"/>
                </a:lnTo>
                <a:lnTo>
                  <a:pt x="1234440" y="107442"/>
                </a:lnTo>
                <a:lnTo>
                  <a:pt x="1213104" y="94488"/>
                </a:lnTo>
                <a:lnTo>
                  <a:pt x="1191768" y="67818"/>
                </a:lnTo>
                <a:lnTo>
                  <a:pt x="1149096" y="40386"/>
                </a:lnTo>
                <a:lnTo>
                  <a:pt x="1106424" y="27432"/>
                </a:lnTo>
                <a:lnTo>
                  <a:pt x="1085088" y="13716"/>
                </a:lnTo>
                <a:lnTo>
                  <a:pt x="1021080" y="13716"/>
                </a:lnTo>
                <a:lnTo>
                  <a:pt x="979170" y="0"/>
                </a:lnTo>
                <a:lnTo>
                  <a:pt x="957834" y="13716"/>
                </a:lnTo>
                <a:lnTo>
                  <a:pt x="957834" y="27432"/>
                </a:lnTo>
                <a:lnTo>
                  <a:pt x="979170" y="27432"/>
                </a:lnTo>
                <a:lnTo>
                  <a:pt x="1021080" y="27432"/>
                </a:lnTo>
                <a:lnTo>
                  <a:pt x="1021080" y="40386"/>
                </a:lnTo>
                <a:lnTo>
                  <a:pt x="1063752" y="40386"/>
                </a:lnTo>
                <a:lnTo>
                  <a:pt x="1106424" y="67818"/>
                </a:lnTo>
                <a:lnTo>
                  <a:pt x="1127760" y="80772"/>
                </a:lnTo>
                <a:lnTo>
                  <a:pt x="1149096" y="94488"/>
                </a:lnTo>
                <a:lnTo>
                  <a:pt x="1170432" y="121158"/>
                </a:lnTo>
                <a:lnTo>
                  <a:pt x="1170432" y="134874"/>
                </a:lnTo>
                <a:lnTo>
                  <a:pt x="1191768" y="147828"/>
                </a:lnTo>
                <a:lnTo>
                  <a:pt x="1191768" y="175260"/>
                </a:lnTo>
                <a:lnTo>
                  <a:pt x="1213104" y="201930"/>
                </a:lnTo>
                <a:lnTo>
                  <a:pt x="1213104" y="282702"/>
                </a:lnTo>
                <a:lnTo>
                  <a:pt x="1213104" y="349758"/>
                </a:lnTo>
                <a:lnTo>
                  <a:pt x="1191768" y="376428"/>
                </a:lnTo>
                <a:lnTo>
                  <a:pt x="1191768" y="403860"/>
                </a:lnTo>
                <a:lnTo>
                  <a:pt x="1170432" y="416814"/>
                </a:lnTo>
                <a:lnTo>
                  <a:pt x="1170432" y="444246"/>
                </a:lnTo>
                <a:lnTo>
                  <a:pt x="1149096" y="457200"/>
                </a:lnTo>
                <a:lnTo>
                  <a:pt x="1127760" y="483870"/>
                </a:lnTo>
                <a:lnTo>
                  <a:pt x="1085088" y="511302"/>
                </a:lnTo>
                <a:lnTo>
                  <a:pt x="1063752" y="511302"/>
                </a:lnTo>
                <a:lnTo>
                  <a:pt x="1042416" y="524256"/>
                </a:lnTo>
                <a:lnTo>
                  <a:pt x="1021080" y="524256"/>
                </a:lnTo>
                <a:lnTo>
                  <a:pt x="1021080" y="537972"/>
                </a:lnTo>
                <a:lnTo>
                  <a:pt x="979170" y="537972"/>
                </a:lnTo>
                <a:lnTo>
                  <a:pt x="957834" y="537972"/>
                </a:lnTo>
                <a:lnTo>
                  <a:pt x="957834" y="551688"/>
                </a:lnTo>
                <a:lnTo>
                  <a:pt x="979170" y="551688"/>
                </a:lnTo>
                <a:lnTo>
                  <a:pt x="1063752" y="551688"/>
                </a:lnTo>
                <a:lnTo>
                  <a:pt x="1085088" y="537972"/>
                </a:lnTo>
                <a:lnTo>
                  <a:pt x="1106424" y="537972"/>
                </a:lnTo>
                <a:lnTo>
                  <a:pt x="1149096" y="524256"/>
                </a:lnTo>
                <a:lnTo>
                  <a:pt x="1170432" y="511302"/>
                </a:lnTo>
                <a:lnTo>
                  <a:pt x="1191768" y="483870"/>
                </a:lnTo>
                <a:lnTo>
                  <a:pt x="1213104" y="470916"/>
                </a:lnTo>
                <a:lnTo>
                  <a:pt x="1234440" y="457200"/>
                </a:lnTo>
                <a:lnTo>
                  <a:pt x="1234440" y="430530"/>
                </a:lnTo>
                <a:lnTo>
                  <a:pt x="1255776" y="403860"/>
                </a:lnTo>
                <a:lnTo>
                  <a:pt x="1255776" y="376428"/>
                </a:lnTo>
                <a:lnTo>
                  <a:pt x="1277112" y="363474"/>
                </a:lnTo>
                <a:lnTo>
                  <a:pt x="1277112" y="282702"/>
                </a:lnTo>
                <a:lnTo>
                  <a:pt x="1277112" y="2019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8340855" y="832872"/>
            <a:ext cx="255904" cy="161925"/>
          </a:xfrm>
          <a:custGeom>
            <a:avLst/>
            <a:gdLst/>
            <a:ahLst/>
            <a:cxnLst/>
            <a:rect l="l" t="t" r="r" b="b"/>
            <a:pathLst>
              <a:path w="255904" h="161925">
                <a:moveTo>
                  <a:pt x="128024" y="161543"/>
                </a:moveTo>
                <a:lnTo>
                  <a:pt x="85344" y="161543"/>
                </a:lnTo>
                <a:lnTo>
                  <a:pt x="64012" y="147826"/>
                </a:lnTo>
                <a:lnTo>
                  <a:pt x="42680" y="134875"/>
                </a:lnTo>
                <a:lnTo>
                  <a:pt x="21348" y="121157"/>
                </a:lnTo>
                <a:lnTo>
                  <a:pt x="0" y="121157"/>
                </a:lnTo>
                <a:lnTo>
                  <a:pt x="0" y="54103"/>
                </a:lnTo>
                <a:lnTo>
                  <a:pt x="42680" y="26668"/>
                </a:lnTo>
                <a:lnTo>
                  <a:pt x="64012" y="13717"/>
                </a:lnTo>
                <a:lnTo>
                  <a:pt x="85344" y="0"/>
                </a:lnTo>
                <a:lnTo>
                  <a:pt x="191270" y="0"/>
                </a:lnTo>
                <a:lnTo>
                  <a:pt x="212602" y="13717"/>
                </a:lnTo>
                <a:lnTo>
                  <a:pt x="233950" y="26668"/>
                </a:lnTo>
                <a:lnTo>
                  <a:pt x="233950" y="40385"/>
                </a:lnTo>
                <a:lnTo>
                  <a:pt x="255282" y="54103"/>
                </a:lnTo>
                <a:lnTo>
                  <a:pt x="255282" y="121157"/>
                </a:lnTo>
                <a:lnTo>
                  <a:pt x="233950" y="121157"/>
                </a:lnTo>
                <a:lnTo>
                  <a:pt x="233950" y="134875"/>
                </a:lnTo>
                <a:lnTo>
                  <a:pt x="212602" y="147826"/>
                </a:lnTo>
                <a:lnTo>
                  <a:pt x="191270" y="161543"/>
                </a:lnTo>
                <a:lnTo>
                  <a:pt x="128024" y="1615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8362073" y="846582"/>
            <a:ext cx="212725" cy="134620"/>
          </a:xfrm>
          <a:custGeom>
            <a:avLst/>
            <a:gdLst/>
            <a:ahLst/>
            <a:cxnLst/>
            <a:rect l="l" t="t" r="r" b="b"/>
            <a:pathLst>
              <a:path w="212725" h="134619">
                <a:moveTo>
                  <a:pt x="212597" y="80771"/>
                </a:moveTo>
                <a:lnTo>
                  <a:pt x="212597" y="53339"/>
                </a:lnTo>
                <a:lnTo>
                  <a:pt x="191261" y="40385"/>
                </a:lnTo>
                <a:lnTo>
                  <a:pt x="191261" y="26669"/>
                </a:lnTo>
                <a:lnTo>
                  <a:pt x="169925" y="12953"/>
                </a:lnTo>
                <a:lnTo>
                  <a:pt x="148589" y="12953"/>
                </a:lnTo>
                <a:lnTo>
                  <a:pt x="148589" y="0"/>
                </a:lnTo>
                <a:lnTo>
                  <a:pt x="64007" y="0"/>
                </a:lnTo>
                <a:lnTo>
                  <a:pt x="42671" y="12953"/>
                </a:lnTo>
                <a:lnTo>
                  <a:pt x="21335" y="12953"/>
                </a:lnTo>
                <a:lnTo>
                  <a:pt x="21335" y="26669"/>
                </a:lnTo>
                <a:lnTo>
                  <a:pt x="0" y="40385"/>
                </a:lnTo>
                <a:lnTo>
                  <a:pt x="0" y="93725"/>
                </a:lnTo>
                <a:lnTo>
                  <a:pt x="21335" y="93725"/>
                </a:lnTo>
                <a:lnTo>
                  <a:pt x="21335" y="107441"/>
                </a:lnTo>
                <a:lnTo>
                  <a:pt x="42671" y="121157"/>
                </a:lnTo>
                <a:lnTo>
                  <a:pt x="85343" y="121157"/>
                </a:lnTo>
                <a:lnTo>
                  <a:pt x="106679" y="134111"/>
                </a:lnTo>
                <a:lnTo>
                  <a:pt x="127253" y="121157"/>
                </a:lnTo>
                <a:lnTo>
                  <a:pt x="148589" y="121157"/>
                </a:lnTo>
                <a:lnTo>
                  <a:pt x="191261" y="93725"/>
                </a:lnTo>
                <a:lnTo>
                  <a:pt x="212597" y="80771"/>
                </a:lnTo>
                <a:close/>
              </a:path>
            </a:pathLst>
          </a:custGeom>
          <a:solidFill>
            <a:srgbClr val="70A1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8170799" y="349007"/>
            <a:ext cx="596265" cy="619125"/>
          </a:xfrm>
          <a:custGeom>
            <a:avLst/>
            <a:gdLst/>
            <a:ahLst/>
            <a:cxnLst/>
            <a:rect l="l" t="t" r="r" b="b"/>
            <a:pathLst>
              <a:path w="596265" h="619125">
                <a:moveTo>
                  <a:pt x="148590" y="188214"/>
                </a:moveTo>
                <a:lnTo>
                  <a:pt x="20574" y="147828"/>
                </a:lnTo>
                <a:lnTo>
                  <a:pt x="0" y="188214"/>
                </a:lnTo>
                <a:lnTo>
                  <a:pt x="0" y="242316"/>
                </a:lnTo>
                <a:lnTo>
                  <a:pt x="127254" y="255270"/>
                </a:lnTo>
                <a:lnTo>
                  <a:pt x="148590" y="214884"/>
                </a:lnTo>
                <a:lnTo>
                  <a:pt x="148590" y="188214"/>
                </a:lnTo>
                <a:close/>
              </a:path>
              <a:path w="596265" h="619125">
                <a:moveTo>
                  <a:pt x="382524" y="13716"/>
                </a:moveTo>
                <a:lnTo>
                  <a:pt x="361188" y="0"/>
                </a:lnTo>
                <a:lnTo>
                  <a:pt x="297954" y="0"/>
                </a:lnTo>
                <a:lnTo>
                  <a:pt x="255282" y="0"/>
                </a:lnTo>
                <a:lnTo>
                  <a:pt x="233946" y="0"/>
                </a:lnTo>
                <a:lnTo>
                  <a:pt x="191274" y="13716"/>
                </a:lnTo>
                <a:lnTo>
                  <a:pt x="169938" y="26670"/>
                </a:lnTo>
                <a:lnTo>
                  <a:pt x="127266" y="40386"/>
                </a:lnTo>
                <a:lnTo>
                  <a:pt x="127266" y="54102"/>
                </a:lnTo>
                <a:lnTo>
                  <a:pt x="84594" y="67056"/>
                </a:lnTo>
                <a:lnTo>
                  <a:pt x="84594" y="80772"/>
                </a:lnTo>
                <a:lnTo>
                  <a:pt x="63258" y="107442"/>
                </a:lnTo>
                <a:lnTo>
                  <a:pt x="41922" y="107442"/>
                </a:lnTo>
                <a:lnTo>
                  <a:pt x="20586" y="147828"/>
                </a:lnTo>
                <a:lnTo>
                  <a:pt x="148590" y="188214"/>
                </a:lnTo>
                <a:lnTo>
                  <a:pt x="164211" y="158648"/>
                </a:lnTo>
                <a:lnTo>
                  <a:pt x="169938" y="161544"/>
                </a:lnTo>
                <a:lnTo>
                  <a:pt x="212610" y="121158"/>
                </a:lnTo>
                <a:lnTo>
                  <a:pt x="191274" y="134112"/>
                </a:lnTo>
                <a:lnTo>
                  <a:pt x="233946" y="107442"/>
                </a:lnTo>
                <a:lnTo>
                  <a:pt x="212610" y="107442"/>
                </a:lnTo>
                <a:lnTo>
                  <a:pt x="231343" y="101752"/>
                </a:lnTo>
                <a:lnTo>
                  <a:pt x="233946" y="107442"/>
                </a:lnTo>
                <a:lnTo>
                  <a:pt x="276618" y="94488"/>
                </a:lnTo>
                <a:lnTo>
                  <a:pt x="297942" y="94488"/>
                </a:lnTo>
                <a:lnTo>
                  <a:pt x="382524" y="13716"/>
                </a:lnTo>
                <a:close/>
              </a:path>
              <a:path w="596265" h="619125">
                <a:moveTo>
                  <a:pt x="425196" y="591312"/>
                </a:moveTo>
                <a:lnTo>
                  <a:pt x="361378" y="510806"/>
                </a:lnTo>
                <a:lnTo>
                  <a:pt x="361200" y="510540"/>
                </a:lnTo>
                <a:lnTo>
                  <a:pt x="297942" y="524256"/>
                </a:lnTo>
                <a:lnTo>
                  <a:pt x="276618" y="524256"/>
                </a:lnTo>
                <a:lnTo>
                  <a:pt x="297954" y="564642"/>
                </a:lnTo>
                <a:lnTo>
                  <a:pt x="297954" y="618744"/>
                </a:lnTo>
                <a:lnTo>
                  <a:pt x="361200" y="605028"/>
                </a:lnTo>
                <a:lnTo>
                  <a:pt x="382524" y="605028"/>
                </a:lnTo>
                <a:lnTo>
                  <a:pt x="425196" y="591312"/>
                </a:lnTo>
                <a:close/>
              </a:path>
              <a:path w="596265" h="619125">
                <a:moveTo>
                  <a:pt x="531876" y="94488"/>
                </a:moveTo>
                <a:lnTo>
                  <a:pt x="510540" y="94488"/>
                </a:lnTo>
                <a:lnTo>
                  <a:pt x="489204" y="67068"/>
                </a:lnTo>
                <a:lnTo>
                  <a:pt x="467880" y="54102"/>
                </a:lnTo>
                <a:lnTo>
                  <a:pt x="446544" y="40386"/>
                </a:lnTo>
                <a:lnTo>
                  <a:pt x="425208" y="26670"/>
                </a:lnTo>
                <a:lnTo>
                  <a:pt x="382536" y="13716"/>
                </a:lnTo>
                <a:lnTo>
                  <a:pt x="297954" y="94488"/>
                </a:lnTo>
                <a:lnTo>
                  <a:pt x="339864" y="103060"/>
                </a:lnTo>
                <a:lnTo>
                  <a:pt x="360286" y="107264"/>
                </a:lnTo>
                <a:lnTo>
                  <a:pt x="373926" y="115773"/>
                </a:lnTo>
                <a:lnTo>
                  <a:pt x="371233" y="116916"/>
                </a:lnTo>
                <a:lnTo>
                  <a:pt x="361200" y="121158"/>
                </a:lnTo>
                <a:lnTo>
                  <a:pt x="403860" y="147828"/>
                </a:lnTo>
                <a:lnTo>
                  <a:pt x="403860" y="134112"/>
                </a:lnTo>
                <a:lnTo>
                  <a:pt x="531876" y="107442"/>
                </a:lnTo>
                <a:lnTo>
                  <a:pt x="531876" y="94488"/>
                </a:lnTo>
                <a:close/>
              </a:path>
              <a:path w="596265" h="619125">
                <a:moveTo>
                  <a:pt x="595896" y="201930"/>
                </a:moveTo>
                <a:lnTo>
                  <a:pt x="574560" y="201930"/>
                </a:lnTo>
                <a:lnTo>
                  <a:pt x="574560" y="188214"/>
                </a:lnTo>
                <a:lnTo>
                  <a:pt x="553224" y="147828"/>
                </a:lnTo>
                <a:lnTo>
                  <a:pt x="553224" y="134112"/>
                </a:lnTo>
                <a:lnTo>
                  <a:pt x="531888" y="107442"/>
                </a:lnTo>
                <a:lnTo>
                  <a:pt x="403872" y="134112"/>
                </a:lnTo>
                <a:lnTo>
                  <a:pt x="425208" y="174498"/>
                </a:lnTo>
                <a:lnTo>
                  <a:pt x="446544" y="214884"/>
                </a:lnTo>
                <a:lnTo>
                  <a:pt x="446544" y="255270"/>
                </a:lnTo>
                <a:lnTo>
                  <a:pt x="467880" y="309372"/>
                </a:lnTo>
                <a:lnTo>
                  <a:pt x="451548" y="350202"/>
                </a:lnTo>
                <a:lnTo>
                  <a:pt x="446532" y="349758"/>
                </a:lnTo>
                <a:lnTo>
                  <a:pt x="446532" y="390144"/>
                </a:lnTo>
                <a:lnTo>
                  <a:pt x="429806" y="431990"/>
                </a:lnTo>
                <a:lnTo>
                  <a:pt x="425196" y="430530"/>
                </a:lnTo>
                <a:lnTo>
                  <a:pt x="403860" y="470916"/>
                </a:lnTo>
                <a:lnTo>
                  <a:pt x="361200" y="497586"/>
                </a:lnTo>
                <a:lnTo>
                  <a:pt x="382536" y="497586"/>
                </a:lnTo>
                <a:lnTo>
                  <a:pt x="361391" y="510794"/>
                </a:lnTo>
                <a:lnTo>
                  <a:pt x="425196" y="591312"/>
                </a:lnTo>
                <a:lnTo>
                  <a:pt x="446544" y="578358"/>
                </a:lnTo>
                <a:lnTo>
                  <a:pt x="467880" y="564642"/>
                </a:lnTo>
                <a:lnTo>
                  <a:pt x="489216" y="550926"/>
                </a:lnTo>
                <a:lnTo>
                  <a:pt x="510552" y="524256"/>
                </a:lnTo>
                <a:lnTo>
                  <a:pt x="531876" y="510540"/>
                </a:lnTo>
                <a:lnTo>
                  <a:pt x="553212" y="470916"/>
                </a:lnTo>
                <a:lnTo>
                  <a:pt x="574560" y="430530"/>
                </a:lnTo>
                <a:lnTo>
                  <a:pt x="574548" y="416814"/>
                </a:lnTo>
                <a:lnTo>
                  <a:pt x="595884" y="416814"/>
                </a:lnTo>
                <a:lnTo>
                  <a:pt x="595884" y="362712"/>
                </a:lnTo>
                <a:lnTo>
                  <a:pt x="595896" y="309372"/>
                </a:lnTo>
                <a:lnTo>
                  <a:pt x="595896" y="255270"/>
                </a:lnTo>
                <a:lnTo>
                  <a:pt x="595896" y="201930"/>
                </a:lnTo>
                <a:close/>
              </a:path>
            </a:pathLst>
          </a:custGeom>
          <a:solidFill>
            <a:srgbClr val="336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7468235" y="375677"/>
            <a:ext cx="1298575" cy="619125"/>
          </a:xfrm>
          <a:custGeom>
            <a:avLst/>
            <a:gdLst/>
            <a:ahLst/>
            <a:cxnLst/>
            <a:rect l="l" t="t" r="r" b="b"/>
            <a:pathLst>
              <a:path w="1298575" h="619125">
                <a:moveTo>
                  <a:pt x="276606" y="524256"/>
                </a:moveTo>
                <a:lnTo>
                  <a:pt x="255270" y="511302"/>
                </a:lnTo>
                <a:lnTo>
                  <a:pt x="255270" y="497586"/>
                </a:lnTo>
                <a:lnTo>
                  <a:pt x="233934" y="483870"/>
                </a:lnTo>
                <a:lnTo>
                  <a:pt x="212598" y="470916"/>
                </a:lnTo>
                <a:lnTo>
                  <a:pt x="191262" y="457200"/>
                </a:lnTo>
                <a:lnTo>
                  <a:pt x="85344" y="457200"/>
                </a:lnTo>
                <a:lnTo>
                  <a:pt x="64008" y="470916"/>
                </a:lnTo>
                <a:lnTo>
                  <a:pt x="42672" y="483870"/>
                </a:lnTo>
                <a:lnTo>
                  <a:pt x="21336" y="497586"/>
                </a:lnTo>
                <a:lnTo>
                  <a:pt x="21336" y="511302"/>
                </a:lnTo>
                <a:lnTo>
                  <a:pt x="0" y="524256"/>
                </a:lnTo>
                <a:lnTo>
                  <a:pt x="0" y="551688"/>
                </a:lnTo>
                <a:lnTo>
                  <a:pt x="21336" y="578358"/>
                </a:lnTo>
                <a:lnTo>
                  <a:pt x="42672" y="592074"/>
                </a:lnTo>
                <a:lnTo>
                  <a:pt x="64008" y="605028"/>
                </a:lnTo>
                <a:lnTo>
                  <a:pt x="85344" y="618744"/>
                </a:lnTo>
                <a:lnTo>
                  <a:pt x="128016" y="618744"/>
                </a:lnTo>
                <a:lnTo>
                  <a:pt x="191262" y="618744"/>
                </a:lnTo>
                <a:lnTo>
                  <a:pt x="212598" y="605028"/>
                </a:lnTo>
                <a:lnTo>
                  <a:pt x="233934" y="592074"/>
                </a:lnTo>
                <a:lnTo>
                  <a:pt x="255270" y="578358"/>
                </a:lnTo>
                <a:lnTo>
                  <a:pt x="276606" y="551688"/>
                </a:lnTo>
                <a:lnTo>
                  <a:pt x="276606" y="524256"/>
                </a:lnTo>
                <a:close/>
              </a:path>
              <a:path w="1298575" h="619125">
                <a:moveTo>
                  <a:pt x="1298460" y="256032"/>
                </a:moveTo>
                <a:lnTo>
                  <a:pt x="1277124" y="228600"/>
                </a:lnTo>
                <a:lnTo>
                  <a:pt x="1277124" y="175260"/>
                </a:lnTo>
                <a:lnTo>
                  <a:pt x="1255788" y="147828"/>
                </a:lnTo>
                <a:lnTo>
                  <a:pt x="1255788" y="134874"/>
                </a:lnTo>
                <a:lnTo>
                  <a:pt x="1234452" y="107442"/>
                </a:lnTo>
                <a:lnTo>
                  <a:pt x="1213116" y="94488"/>
                </a:lnTo>
                <a:lnTo>
                  <a:pt x="1191780" y="67818"/>
                </a:lnTo>
                <a:lnTo>
                  <a:pt x="1149108" y="40386"/>
                </a:lnTo>
                <a:lnTo>
                  <a:pt x="1127772" y="27432"/>
                </a:lnTo>
                <a:lnTo>
                  <a:pt x="1085100" y="13716"/>
                </a:lnTo>
                <a:lnTo>
                  <a:pt x="1021092" y="13716"/>
                </a:lnTo>
                <a:lnTo>
                  <a:pt x="1000518" y="0"/>
                </a:lnTo>
                <a:lnTo>
                  <a:pt x="979182" y="13716"/>
                </a:lnTo>
                <a:lnTo>
                  <a:pt x="957846" y="13716"/>
                </a:lnTo>
                <a:lnTo>
                  <a:pt x="979182" y="27432"/>
                </a:lnTo>
                <a:lnTo>
                  <a:pt x="1000518" y="27432"/>
                </a:lnTo>
                <a:lnTo>
                  <a:pt x="1021092" y="27432"/>
                </a:lnTo>
                <a:lnTo>
                  <a:pt x="1042428" y="40386"/>
                </a:lnTo>
                <a:lnTo>
                  <a:pt x="1085100" y="40386"/>
                </a:lnTo>
                <a:lnTo>
                  <a:pt x="1127772" y="67818"/>
                </a:lnTo>
                <a:lnTo>
                  <a:pt x="1127772" y="80772"/>
                </a:lnTo>
                <a:lnTo>
                  <a:pt x="1149108" y="94488"/>
                </a:lnTo>
                <a:lnTo>
                  <a:pt x="1170444" y="121158"/>
                </a:lnTo>
                <a:lnTo>
                  <a:pt x="1191780" y="134874"/>
                </a:lnTo>
                <a:lnTo>
                  <a:pt x="1191780" y="147828"/>
                </a:lnTo>
                <a:lnTo>
                  <a:pt x="1213116" y="175260"/>
                </a:lnTo>
                <a:lnTo>
                  <a:pt x="1213116" y="228600"/>
                </a:lnTo>
                <a:lnTo>
                  <a:pt x="1234452" y="256032"/>
                </a:lnTo>
                <a:lnTo>
                  <a:pt x="1234452" y="282702"/>
                </a:lnTo>
                <a:lnTo>
                  <a:pt x="1234452" y="309372"/>
                </a:lnTo>
                <a:lnTo>
                  <a:pt x="1213116" y="336042"/>
                </a:lnTo>
                <a:lnTo>
                  <a:pt x="1213116" y="376428"/>
                </a:lnTo>
                <a:lnTo>
                  <a:pt x="1191780" y="403860"/>
                </a:lnTo>
                <a:lnTo>
                  <a:pt x="1191780" y="416814"/>
                </a:lnTo>
                <a:lnTo>
                  <a:pt x="1170444" y="444246"/>
                </a:lnTo>
                <a:lnTo>
                  <a:pt x="1149108" y="457200"/>
                </a:lnTo>
                <a:lnTo>
                  <a:pt x="1127772" y="483870"/>
                </a:lnTo>
                <a:lnTo>
                  <a:pt x="1127772" y="497586"/>
                </a:lnTo>
                <a:lnTo>
                  <a:pt x="1106436" y="511302"/>
                </a:lnTo>
                <a:lnTo>
                  <a:pt x="1085100" y="511302"/>
                </a:lnTo>
                <a:lnTo>
                  <a:pt x="1063764" y="524256"/>
                </a:lnTo>
                <a:lnTo>
                  <a:pt x="1042428" y="524256"/>
                </a:lnTo>
                <a:lnTo>
                  <a:pt x="1021092" y="537972"/>
                </a:lnTo>
                <a:lnTo>
                  <a:pt x="1000518" y="537972"/>
                </a:lnTo>
                <a:lnTo>
                  <a:pt x="957846" y="537972"/>
                </a:lnTo>
                <a:lnTo>
                  <a:pt x="979182" y="551688"/>
                </a:lnTo>
                <a:lnTo>
                  <a:pt x="1000518" y="551688"/>
                </a:lnTo>
                <a:lnTo>
                  <a:pt x="1063764" y="551688"/>
                </a:lnTo>
                <a:lnTo>
                  <a:pt x="1106436" y="537972"/>
                </a:lnTo>
                <a:lnTo>
                  <a:pt x="1127772" y="537972"/>
                </a:lnTo>
                <a:lnTo>
                  <a:pt x="1149108" y="524256"/>
                </a:lnTo>
                <a:lnTo>
                  <a:pt x="1170444" y="511302"/>
                </a:lnTo>
                <a:lnTo>
                  <a:pt x="1191780" y="483870"/>
                </a:lnTo>
                <a:lnTo>
                  <a:pt x="1213116" y="470916"/>
                </a:lnTo>
                <a:lnTo>
                  <a:pt x="1234452" y="457200"/>
                </a:lnTo>
                <a:lnTo>
                  <a:pt x="1255788" y="430530"/>
                </a:lnTo>
                <a:lnTo>
                  <a:pt x="1255788" y="403860"/>
                </a:lnTo>
                <a:lnTo>
                  <a:pt x="1277124" y="376428"/>
                </a:lnTo>
                <a:lnTo>
                  <a:pt x="1277124" y="336042"/>
                </a:lnTo>
                <a:lnTo>
                  <a:pt x="1298460" y="309372"/>
                </a:lnTo>
                <a:lnTo>
                  <a:pt x="1298460" y="282702"/>
                </a:lnTo>
                <a:lnTo>
                  <a:pt x="1298460" y="256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68346" y="832872"/>
            <a:ext cx="276860" cy="161925"/>
          </a:xfrm>
          <a:custGeom>
            <a:avLst/>
            <a:gdLst/>
            <a:ahLst/>
            <a:cxnLst/>
            <a:rect l="l" t="t" r="r" b="b"/>
            <a:pathLst>
              <a:path w="276859" h="161925">
                <a:moveTo>
                  <a:pt x="128024" y="161543"/>
                </a:moveTo>
                <a:lnTo>
                  <a:pt x="85344" y="161543"/>
                </a:lnTo>
                <a:lnTo>
                  <a:pt x="64012" y="147826"/>
                </a:lnTo>
                <a:lnTo>
                  <a:pt x="42680" y="134875"/>
                </a:lnTo>
                <a:lnTo>
                  <a:pt x="21348" y="121157"/>
                </a:lnTo>
                <a:lnTo>
                  <a:pt x="0" y="94489"/>
                </a:lnTo>
                <a:lnTo>
                  <a:pt x="0" y="67054"/>
                </a:lnTo>
                <a:lnTo>
                  <a:pt x="21348" y="54103"/>
                </a:lnTo>
                <a:lnTo>
                  <a:pt x="21348" y="40385"/>
                </a:lnTo>
                <a:lnTo>
                  <a:pt x="42680" y="26668"/>
                </a:lnTo>
                <a:lnTo>
                  <a:pt x="64012" y="13717"/>
                </a:lnTo>
                <a:lnTo>
                  <a:pt x="85344" y="0"/>
                </a:lnTo>
                <a:lnTo>
                  <a:pt x="191270" y="0"/>
                </a:lnTo>
                <a:lnTo>
                  <a:pt x="212602" y="13717"/>
                </a:lnTo>
                <a:lnTo>
                  <a:pt x="233950" y="26668"/>
                </a:lnTo>
                <a:lnTo>
                  <a:pt x="255282" y="40385"/>
                </a:lnTo>
                <a:lnTo>
                  <a:pt x="255282" y="54103"/>
                </a:lnTo>
                <a:lnTo>
                  <a:pt x="276614" y="67054"/>
                </a:lnTo>
                <a:lnTo>
                  <a:pt x="276614" y="94489"/>
                </a:lnTo>
                <a:lnTo>
                  <a:pt x="255282" y="121157"/>
                </a:lnTo>
                <a:lnTo>
                  <a:pt x="233950" y="134875"/>
                </a:lnTo>
                <a:lnTo>
                  <a:pt x="212602" y="147826"/>
                </a:lnTo>
                <a:lnTo>
                  <a:pt x="191270" y="161543"/>
                </a:lnTo>
                <a:lnTo>
                  <a:pt x="128024" y="1615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89571" y="846582"/>
            <a:ext cx="212725" cy="134620"/>
          </a:xfrm>
          <a:custGeom>
            <a:avLst/>
            <a:gdLst/>
            <a:ahLst/>
            <a:cxnLst/>
            <a:rect l="l" t="t" r="r" b="b"/>
            <a:pathLst>
              <a:path w="212725" h="134619">
                <a:moveTo>
                  <a:pt x="212597" y="93725"/>
                </a:moveTo>
                <a:lnTo>
                  <a:pt x="212597" y="40385"/>
                </a:lnTo>
                <a:lnTo>
                  <a:pt x="169925" y="12953"/>
                </a:lnTo>
                <a:lnTo>
                  <a:pt x="148589" y="0"/>
                </a:lnTo>
                <a:lnTo>
                  <a:pt x="64007" y="0"/>
                </a:lnTo>
                <a:lnTo>
                  <a:pt x="42671" y="12953"/>
                </a:lnTo>
                <a:lnTo>
                  <a:pt x="21335" y="12953"/>
                </a:lnTo>
                <a:lnTo>
                  <a:pt x="21335" y="26669"/>
                </a:lnTo>
                <a:lnTo>
                  <a:pt x="0" y="40385"/>
                </a:lnTo>
                <a:lnTo>
                  <a:pt x="0" y="93725"/>
                </a:lnTo>
                <a:lnTo>
                  <a:pt x="21335" y="93725"/>
                </a:lnTo>
                <a:lnTo>
                  <a:pt x="21335" y="107441"/>
                </a:lnTo>
                <a:lnTo>
                  <a:pt x="42671" y="121157"/>
                </a:lnTo>
                <a:lnTo>
                  <a:pt x="85343" y="121157"/>
                </a:lnTo>
                <a:lnTo>
                  <a:pt x="106679" y="134111"/>
                </a:lnTo>
                <a:lnTo>
                  <a:pt x="127253" y="121157"/>
                </a:lnTo>
                <a:lnTo>
                  <a:pt x="169925" y="121157"/>
                </a:lnTo>
                <a:lnTo>
                  <a:pt x="169925" y="107441"/>
                </a:lnTo>
                <a:lnTo>
                  <a:pt x="191261" y="93725"/>
                </a:lnTo>
                <a:lnTo>
                  <a:pt x="212597" y="93725"/>
                </a:lnTo>
                <a:close/>
              </a:path>
            </a:pathLst>
          </a:custGeom>
          <a:solidFill>
            <a:srgbClr val="70A1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298322" y="349007"/>
            <a:ext cx="616585" cy="619125"/>
          </a:xfrm>
          <a:custGeom>
            <a:avLst/>
            <a:gdLst/>
            <a:ahLst/>
            <a:cxnLst/>
            <a:rect l="l" t="t" r="r" b="b"/>
            <a:pathLst>
              <a:path w="616584" h="619125">
                <a:moveTo>
                  <a:pt x="255257" y="94488"/>
                </a:moveTo>
                <a:lnTo>
                  <a:pt x="191249" y="13716"/>
                </a:lnTo>
                <a:lnTo>
                  <a:pt x="191249" y="26670"/>
                </a:lnTo>
                <a:lnTo>
                  <a:pt x="169913" y="26670"/>
                </a:lnTo>
                <a:lnTo>
                  <a:pt x="148577" y="40386"/>
                </a:lnTo>
                <a:lnTo>
                  <a:pt x="127241" y="40386"/>
                </a:lnTo>
                <a:lnTo>
                  <a:pt x="127241" y="54102"/>
                </a:lnTo>
                <a:lnTo>
                  <a:pt x="105905" y="67056"/>
                </a:lnTo>
                <a:lnTo>
                  <a:pt x="84569" y="80772"/>
                </a:lnTo>
                <a:lnTo>
                  <a:pt x="63233" y="107442"/>
                </a:lnTo>
                <a:lnTo>
                  <a:pt x="41910" y="147828"/>
                </a:lnTo>
                <a:lnTo>
                  <a:pt x="21336" y="188214"/>
                </a:lnTo>
                <a:lnTo>
                  <a:pt x="0" y="188214"/>
                </a:lnTo>
                <a:lnTo>
                  <a:pt x="0" y="201930"/>
                </a:lnTo>
                <a:lnTo>
                  <a:pt x="0" y="242316"/>
                </a:lnTo>
                <a:lnTo>
                  <a:pt x="127254" y="255270"/>
                </a:lnTo>
                <a:lnTo>
                  <a:pt x="148590" y="214884"/>
                </a:lnTo>
                <a:lnTo>
                  <a:pt x="163703" y="186258"/>
                </a:lnTo>
                <a:lnTo>
                  <a:pt x="169926" y="188214"/>
                </a:lnTo>
                <a:lnTo>
                  <a:pt x="185318" y="159054"/>
                </a:lnTo>
                <a:lnTo>
                  <a:pt x="191249" y="161544"/>
                </a:lnTo>
                <a:lnTo>
                  <a:pt x="207429" y="130886"/>
                </a:lnTo>
                <a:lnTo>
                  <a:pt x="212585" y="134112"/>
                </a:lnTo>
                <a:lnTo>
                  <a:pt x="233921" y="107442"/>
                </a:lnTo>
                <a:lnTo>
                  <a:pt x="255257" y="94488"/>
                </a:lnTo>
                <a:close/>
              </a:path>
              <a:path w="616584" h="619125">
                <a:moveTo>
                  <a:pt x="318503" y="0"/>
                </a:moveTo>
                <a:lnTo>
                  <a:pt x="255270" y="0"/>
                </a:lnTo>
                <a:lnTo>
                  <a:pt x="233934" y="0"/>
                </a:lnTo>
                <a:lnTo>
                  <a:pt x="233934" y="13716"/>
                </a:lnTo>
                <a:lnTo>
                  <a:pt x="191262" y="13716"/>
                </a:lnTo>
                <a:lnTo>
                  <a:pt x="255257" y="94488"/>
                </a:lnTo>
                <a:lnTo>
                  <a:pt x="276593" y="94488"/>
                </a:lnTo>
                <a:lnTo>
                  <a:pt x="297929" y="94488"/>
                </a:lnTo>
                <a:lnTo>
                  <a:pt x="318503" y="0"/>
                </a:lnTo>
                <a:close/>
              </a:path>
              <a:path w="616584" h="619125">
                <a:moveTo>
                  <a:pt x="425183" y="591312"/>
                </a:moveTo>
                <a:lnTo>
                  <a:pt x="361365" y="510806"/>
                </a:lnTo>
                <a:lnTo>
                  <a:pt x="361188" y="510540"/>
                </a:lnTo>
                <a:lnTo>
                  <a:pt x="318503" y="524256"/>
                </a:lnTo>
                <a:lnTo>
                  <a:pt x="297929" y="524256"/>
                </a:lnTo>
                <a:lnTo>
                  <a:pt x="297929" y="564642"/>
                </a:lnTo>
                <a:lnTo>
                  <a:pt x="318503" y="618744"/>
                </a:lnTo>
                <a:lnTo>
                  <a:pt x="361175" y="605028"/>
                </a:lnTo>
                <a:lnTo>
                  <a:pt x="382511" y="605028"/>
                </a:lnTo>
                <a:lnTo>
                  <a:pt x="425183" y="591312"/>
                </a:lnTo>
                <a:close/>
              </a:path>
              <a:path w="616584" h="619125">
                <a:moveTo>
                  <a:pt x="489191" y="54102"/>
                </a:moveTo>
                <a:lnTo>
                  <a:pt x="446519" y="40398"/>
                </a:lnTo>
                <a:lnTo>
                  <a:pt x="425196" y="26670"/>
                </a:lnTo>
                <a:lnTo>
                  <a:pt x="382524" y="13716"/>
                </a:lnTo>
                <a:lnTo>
                  <a:pt x="382524" y="0"/>
                </a:lnTo>
                <a:lnTo>
                  <a:pt x="361188" y="0"/>
                </a:lnTo>
                <a:lnTo>
                  <a:pt x="318516" y="0"/>
                </a:lnTo>
                <a:lnTo>
                  <a:pt x="297942" y="94488"/>
                </a:lnTo>
                <a:lnTo>
                  <a:pt x="318516" y="94488"/>
                </a:lnTo>
                <a:lnTo>
                  <a:pt x="339852" y="100965"/>
                </a:lnTo>
                <a:lnTo>
                  <a:pt x="359968" y="107086"/>
                </a:lnTo>
                <a:lnTo>
                  <a:pt x="382511" y="121158"/>
                </a:lnTo>
                <a:lnTo>
                  <a:pt x="489191" y="67056"/>
                </a:lnTo>
                <a:lnTo>
                  <a:pt x="489191" y="54102"/>
                </a:lnTo>
                <a:close/>
              </a:path>
              <a:path w="616584" h="619125">
                <a:moveTo>
                  <a:pt x="531863" y="524256"/>
                </a:moveTo>
                <a:lnTo>
                  <a:pt x="403847" y="470916"/>
                </a:lnTo>
                <a:lnTo>
                  <a:pt x="382511" y="497586"/>
                </a:lnTo>
                <a:lnTo>
                  <a:pt x="361378" y="510794"/>
                </a:lnTo>
                <a:lnTo>
                  <a:pt x="425183" y="591312"/>
                </a:lnTo>
                <a:lnTo>
                  <a:pt x="446532" y="578358"/>
                </a:lnTo>
                <a:lnTo>
                  <a:pt x="489204" y="564642"/>
                </a:lnTo>
                <a:lnTo>
                  <a:pt x="489191" y="550926"/>
                </a:lnTo>
                <a:lnTo>
                  <a:pt x="531863" y="524256"/>
                </a:lnTo>
                <a:close/>
              </a:path>
              <a:path w="616584" h="619125">
                <a:moveTo>
                  <a:pt x="595871" y="416814"/>
                </a:moveTo>
                <a:lnTo>
                  <a:pt x="446519" y="403098"/>
                </a:lnTo>
                <a:lnTo>
                  <a:pt x="431038" y="432371"/>
                </a:lnTo>
                <a:lnTo>
                  <a:pt x="464502" y="442937"/>
                </a:lnTo>
                <a:lnTo>
                  <a:pt x="431025" y="432384"/>
                </a:lnTo>
                <a:lnTo>
                  <a:pt x="429425" y="431876"/>
                </a:lnTo>
                <a:lnTo>
                  <a:pt x="425196" y="430530"/>
                </a:lnTo>
                <a:lnTo>
                  <a:pt x="403860" y="470916"/>
                </a:lnTo>
                <a:lnTo>
                  <a:pt x="531863" y="524256"/>
                </a:lnTo>
                <a:lnTo>
                  <a:pt x="531876" y="510540"/>
                </a:lnTo>
                <a:lnTo>
                  <a:pt x="553212" y="470916"/>
                </a:lnTo>
                <a:lnTo>
                  <a:pt x="574535" y="470916"/>
                </a:lnTo>
                <a:lnTo>
                  <a:pt x="595871" y="416814"/>
                </a:lnTo>
                <a:close/>
              </a:path>
              <a:path w="616584" h="619125">
                <a:moveTo>
                  <a:pt x="616458" y="255270"/>
                </a:moveTo>
                <a:lnTo>
                  <a:pt x="595884" y="242316"/>
                </a:lnTo>
                <a:lnTo>
                  <a:pt x="595884" y="201930"/>
                </a:lnTo>
                <a:lnTo>
                  <a:pt x="595884" y="188214"/>
                </a:lnTo>
                <a:lnTo>
                  <a:pt x="574548" y="147828"/>
                </a:lnTo>
                <a:lnTo>
                  <a:pt x="553212" y="134112"/>
                </a:lnTo>
                <a:lnTo>
                  <a:pt x="531876" y="107442"/>
                </a:lnTo>
                <a:lnTo>
                  <a:pt x="531876" y="94488"/>
                </a:lnTo>
                <a:lnTo>
                  <a:pt x="489204" y="67056"/>
                </a:lnTo>
                <a:lnTo>
                  <a:pt x="382524" y="121158"/>
                </a:lnTo>
                <a:lnTo>
                  <a:pt x="403860" y="147828"/>
                </a:lnTo>
                <a:lnTo>
                  <a:pt x="403860" y="134112"/>
                </a:lnTo>
                <a:lnTo>
                  <a:pt x="425196" y="174498"/>
                </a:lnTo>
                <a:lnTo>
                  <a:pt x="446532" y="214884"/>
                </a:lnTo>
                <a:lnTo>
                  <a:pt x="467868" y="268986"/>
                </a:lnTo>
                <a:lnTo>
                  <a:pt x="467868" y="309372"/>
                </a:lnTo>
                <a:lnTo>
                  <a:pt x="467868" y="349758"/>
                </a:lnTo>
                <a:lnTo>
                  <a:pt x="446532" y="403098"/>
                </a:lnTo>
                <a:lnTo>
                  <a:pt x="595871" y="416814"/>
                </a:lnTo>
                <a:lnTo>
                  <a:pt x="595884" y="362712"/>
                </a:lnTo>
                <a:lnTo>
                  <a:pt x="616458" y="362712"/>
                </a:lnTo>
                <a:lnTo>
                  <a:pt x="616458" y="309372"/>
                </a:lnTo>
                <a:lnTo>
                  <a:pt x="616458" y="255270"/>
                </a:lnTo>
                <a:close/>
              </a:path>
            </a:pathLst>
          </a:custGeom>
          <a:solidFill>
            <a:srgbClr val="336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6617081" y="375677"/>
            <a:ext cx="1277620" cy="619125"/>
          </a:xfrm>
          <a:custGeom>
            <a:avLst/>
            <a:gdLst/>
            <a:ahLst/>
            <a:cxnLst/>
            <a:rect l="l" t="t" r="r" b="b"/>
            <a:pathLst>
              <a:path w="1277620" h="619125">
                <a:moveTo>
                  <a:pt x="255270" y="511302"/>
                </a:moveTo>
                <a:lnTo>
                  <a:pt x="212598" y="483870"/>
                </a:lnTo>
                <a:lnTo>
                  <a:pt x="191262" y="470916"/>
                </a:lnTo>
                <a:lnTo>
                  <a:pt x="169926" y="457200"/>
                </a:lnTo>
                <a:lnTo>
                  <a:pt x="64008" y="457200"/>
                </a:lnTo>
                <a:lnTo>
                  <a:pt x="42672" y="470916"/>
                </a:lnTo>
                <a:lnTo>
                  <a:pt x="21336" y="483870"/>
                </a:lnTo>
                <a:lnTo>
                  <a:pt x="21336" y="497586"/>
                </a:lnTo>
                <a:lnTo>
                  <a:pt x="0" y="511302"/>
                </a:lnTo>
                <a:lnTo>
                  <a:pt x="0" y="578358"/>
                </a:lnTo>
                <a:lnTo>
                  <a:pt x="21336" y="578358"/>
                </a:lnTo>
                <a:lnTo>
                  <a:pt x="21336" y="592074"/>
                </a:lnTo>
                <a:lnTo>
                  <a:pt x="42672" y="605028"/>
                </a:lnTo>
                <a:lnTo>
                  <a:pt x="64008" y="618744"/>
                </a:lnTo>
                <a:lnTo>
                  <a:pt x="128016" y="618744"/>
                </a:lnTo>
                <a:lnTo>
                  <a:pt x="169926" y="618744"/>
                </a:lnTo>
                <a:lnTo>
                  <a:pt x="191262" y="605028"/>
                </a:lnTo>
                <a:lnTo>
                  <a:pt x="212598" y="592074"/>
                </a:lnTo>
                <a:lnTo>
                  <a:pt x="233934" y="578358"/>
                </a:lnTo>
                <a:lnTo>
                  <a:pt x="255270" y="578358"/>
                </a:lnTo>
                <a:lnTo>
                  <a:pt x="255270" y="511302"/>
                </a:lnTo>
                <a:close/>
              </a:path>
              <a:path w="1277620" h="619125">
                <a:moveTo>
                  <a:pt x="979170" y="0"/>
                </a:moveTo>
                <a:lnTo>
                  <a:pt x="957834" y="13716"/>
                </a:lnTo>
                <a:lnTo>
                  <a:pt x="957834" y="27432"/>
                </a:lnTo>
                <a:lnTo>
                  <a:pt x="979170" y="27432"/>
                </a:lnTo>
                <a:lnTo>
                  <a:pt x="979170" y="0"/>
                </a:lnTo>
                <a:close/>
              </a:path>
              <a:path w="1277620" h="619125">
                <a:moveTo>
                  <a:pt x="1277124" y="228600"/>
                </a:moveTo>
                <a:lnTo>
                  <a:pt x="1255788" y="201930"/>
                </a:lnTo>
                <a:lnTo>
                  <a:pt x="1255788" y="175260"/>
                </a:lnTo>
                <a:lnTo>
                  <a:pt x="1234452" y="147828"/>
                </a:lnTo>
                <a:lnTo>
                  <a:pt x="1234452" y="134874"/>
                </a:lnTo>
                <a:lnTo>
                  <a:pt x="1213116" y="107442"/>
                </a:lnTo>
                <a:lnTo>
                  <a:pt x="1191780" y="94488"/>
                </a:lnTo>
                <a:lnTo>
                  <a:pt x="1170444" y="67818"/>
                </a:lnTo>
                <a:lnTo>
                  <a:pt x="1127772" y="40386"/>
                </a:lnTo>
                <a:lnTo>
                  <a:pt x="1106436" y="27432"/>
                </a:lnTo>
                <a:lnTo>
                  <a:pt x="1085100" y="13716"/>
                </a:lnTo>
                <a:lnTo>
                  <a:pt x="1021092" y="13716"/>
                </a:lnTo>
                <a:lnTo>
                  <a:pt x="979182" y="0"/>
                </a:lnTo>
                <a:lnTo>
                  <a:pt x="979182" y="27432"/>
                </a:lnTo>
                <a:lnTo>
                  <a:pt x="999756" y="27432"/>
                </a:lnTo>
                <a:lnTo>
                  <a:pt x="1021092" y="40386"/>
                </a:lnTo>
                <a:lnTo>
                  <a:pt x="1063764" y="40386"/>
                </a:lnTo>
                <a:lnTo>
                  <a:pt x="1106436" y="67818"/>
                </a:lnTo>
                <a:lnTo>
                  <a:pt x="1127772" y="80772"/>
                </a:lnTo>
                <a:lnTo>
                  <a:pt x="1149108" y="94488"/>
                </a:lnTo>
                <a:lnTo>
                  <a:pt x="1149108" y="121158"/>
                </a:lnTo>
                <a:lnTo>
                  <a:pt x="1170444" y="134874"/>
                </a:lnTo>
                <a:lnTo>
                  <a:pt x="1170444" y="147828"/>
                </a:lnTo>
                <a:lnTo>
                  <a:pt x="1191780" y="175260"/>
                </a:lnTo>
                <a:lnTo>
                  <a:pt x="1191780" y="201930"/>
                </a:lnTo>
                <a:lnTo>
                  <a:pt x="1213116" y="228600"/>
                </a:lnTo>
                <a:lnTo>
                  <a:pt x="1213116" y="282702"/>
                </a:lnTo>
                <a:lnTo>
                  <a:pt x="1213104" y="336042"/>
                </a:lnTo>
                <a:lnTo>
                  <a:pt x="1191768" y="349758"/>
                </a:lnTo>
                <a:lnTo>
                  <a:pt x="1191768" y="376428"/>
                </a:lnTo>
                <a:lnTo>
                  <a:pt x="1170432" y="403860"/>
                </a:lnTo>
                <a:lnTo>
                  <a:pt x="1170432" y="416814"/>
                </a:lnTo>
                <a:lnTo>
                  <a:pt x="1149096" y="444246"/>
                </a:lnTo>
                <a:lnTo>
                  <a:pt x="1149096" y="457200"/>
                </a:lnTo>
                <a:lnTo>
                  <a:pt x="1127760" y="483870"/>
                </a:lnTo>
                <a:lnTo>
                  <a:pt x="1085088" y="511302"/>
                </a:lnTo>
                <a:lnTo>
                  <a:pt x="1063752" y="511302"/>
                </a:lnTo>
                <a:lnTo>
                  <a:pt x="1042416" y="524256"/>
                </a:lnTo>
                <a:lnTo>
                  <a:pt x="1021080" y="524256"/>
                </a:lnTo>
                <a:lnTo>
                  <a:pt x="999744" y="537972"/>
                </a:lnTo>
                <a:lnTo>
                  <a:pt x="979182" y="537972"/>
                </a:lnTo>
                <a:lnTo>
                  <a:pt x="957846" y="537972"/>
                </a:lnTo>
                <a:lnTo>
                  <a:pt x="957846" y="551688"/>
                </a:lnTo>
                <a:lnTo>
                  <a:pt x="979170" y="551688"/>
                </a:lnTo>
                <a:lnTo>
                  <a:pt x="1042416" y="551688"/>
                </a:lnTo>
                <a:lnTo>
                  <a:pt x="1085088" y="537972"/>
                </a:lnTo>
                <a:lnTo>
                  <a:pt x="1106424" y="537972"/>
                </a:lnTo>
                <a:lnTo>
                  <a:pt x="1127760" y="524256"/>
                </a:lnTo>
                <a:lnTo>
                  <a:pt x="1149096" y="511302"/>
                </a:lnTo>
                <a:lnTo>
                  <a:pt x="1170432" y="483870"/>
                </a:lnTo>
                <a:lnTo>
                  <a:pt x="1191768" y="470916"/>
                </a:lnTo>
                <a:lnTo>
                  <a:pt x="1213104" y="457200"/>
                </a:lnTo>
                <a:lnTo>
                  <a:pt x="1234440" y="430530"/>
                </a:lnTo>
                <a:lnTo>
                  <a:pt x="1234440" y="403860"/>
                </a:lnTo>
                <a:lnTo>
                  <a:pt x="1255776" y="376428"/>
                </a:lnTo>
                <a:lnTo>
                  <a:pt x="1255776" y="363474"/>
                </a:lnTo>
                <a:lnTo>
                  <a:pt x="1277112" y="336042"/>
                </a:lnTo>
                <a:lnTo>
                  <a:pt x="1277112" y="282702"/>
                </a:lnTo>
                <a:lnTo>
                  <a:pt x="1277124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6617185" y="832872"/>
            <a:ext cx="255904" cy="161925"/>
          </a:xfrm>
          <a:custGeom>
            <a:avLst/>
            <a:gdLst/>
            <a:ahLst/>
            <a:cxnLst/>
            <a:rect l="l" t="t" r="r" b="b"/>
            <a:pathLst>
              <a:path w="255904" h="161925">
                <a:moveTo>
                  <a:pt x="128024" y="161543"/>
                </a:moveTo>
                <a:lnTo>
                  <a:pt x="64012" y="161543"/>
                </a:lnTo>
                <a:lnTo>
                  <a:pt x="42680" y="147826"/>
                </a:lnTo>
                <a:lnTo>
                  <a:pt x="21348" y="134875"/>
                </a:lnTo>
                <a:lnTo>
                  <a:pt x="21348" y="121157"/>
                </a:lnTo>
                <a:lnTo>
                  <a:pt x="0" y="121157"/>
                </a:lnTo>
                <a:lnTo>
                  <a:pt x="0" y="54103"/>
                </a:lnTo>
                <a:lnTo>
                  <a:pt x="21348" y="40385"/>
                </a:lnTo>
                <a:lnTo>
                  <a:pt x="21348" y="26668"/>
                </a:lnTo>
                <a:lnTo>
                  <a:pt x="42680" y="13717"/>
                </a:lnTo>
                <a:lnTo>
                  <a:pt x="64012" y="0"/>
                </a:lnTo>
                <a:lnTo>
                  <a:pt x="169938" y="0"/>
                </a:lnTo>
                <a:lnTo>
                  <a:pt x="191270" y="13717"/>
                </a:lnTo>
                <a:lnTo>
                  <a:pt x="212602" y="26668"/>
                </a:lnTo>
                <a:lnTo>
                  <a:pt x="255282" y="54103"/>
                </a:lnTo>
                <a:lnTo>
                  <a:pt x="255282" y="121157"/>
                </a:lnTo>
                <a:lnTo>
                  <a:pt x="233950" y="121157"/>
                </a:lnTo>
                <a:lnTo>
                  <a:pt x="212602" y="134875"/>
                </a:lnTo>
                <a:lnTo>
                  <a:pt x="191270" y="147826"/>
                </a:lnTo>
                <a:lnTo>
                  <a:pt x="169938" y="161543"/>
                </a:lnTo>
                <a:lnTo>
                  <a:pt x="128024" y="1615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6617081" y="846582"/>
            <a:ext cx="212725" cy="134620"/>
          </a:xfrm>
          <a:custGeom>
            <a:avLst/>
            <a:gdLst/>
            <a:ahLst/>
            <a:cxnLst/>
            <a:rect l="l" t="t" r="r" b="b"/>
            <a:pathLst>
              <a:path w="212725" h="134619">
                <a:moveTo>
                  <a:pt x="212597" y="93725"/>
                </a:moveTo>
                <a:lnTo>
                  <a:pt x="212597" y="40385"/>
                </a:lnTo>
                <a:lnTo>
                  <a:pt x="191261" y="26669"/>
                </a:lnTo>
                <a:lnTo>
                  <a:pt x="191261" y="12953"/>
                </a:lnTo>
                <a:lnTo>
                  <a:pt x="169925" y="12953"/>
                </a:lnTo>
                <a:lnTo>
                  <a:pt x="148589" y="0"/>
                </a:lnTo>
                <a:lnTo>
                  <a:pt x="64007" y="0"/>
                </a:lnTo>
                <a:lnTo>
                  <a:pt x="64007" y="12953"/>
                </a:lnTo>
                <a:lnTo>
                  <a:pt x="42671" y="12953"/>
                </a:lnTo>
                <a:lnTo>
                  <a:pt x="21335" y="26669"/>
                </a:lnTo>
                <a:lnTo>
                  <a:pt x="21335" y="40385"/>
                </a:lnTo>
                <a:lnTo>
                  <a:pt x="0" y="53339"/>
                </a:lnTo>
                <a:lnTo>
                  <a:pt x="0" y="80771"/>
                </a:lnTo>
                <a:lnTo>
                  <a:pt x="21335" y="93725"/>
                </a:lnTo>
                <a:lnTo>
                  <a:pt x="64007" y="121157"/>
                </a:lnTo>
                <a:lnTo>
                  <a:pt x="85343" y="121157"/>
                </a:lnTo>
                <a:lnTo>
                  <a:pt x="106679" y="134111"/>
                </a:lnTo>
                <a:lnTo>
                  <a:pt x="128015" y="121157"/>
                </a:lnTo>
                <a:lnTo>
                  <a:pt x="169925" y="121157"/>
                </a:lnTo>
                <a:lnTo>
                  <a:pt x="191261" y="107441"/>
                </a:lnTo>
                <a:lnTo>
                  <a:pt x="191261" y="93725"/>
                </a:lnTo>
                <a:lnTo>
                  <a:pt x="212597" y="93725"/>
                </a:lnTo>
                <a:close/>
              </a:path>
            </a:pathLst>
          </a:custGeom>
          <a:solidFill>
            <a:srgbClr val="70A1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6425831" y="349007"/>
            <a:ext cx="616585" cy="619125"/>
          </a:xfrm>
          <a:custGeom>
            <a:avLst/>
            <a:gdLst/>
            <a:ahLst/>
            <a:cxnLst/>
            <a:rect l="l" t="t" r="r" b="b"/>
            <a:pathLst>
              <a:path w="616584" h="619125">
                <a:moveTo>
                  <a:pt x="207441" y="130873"/>
                </a:moveTo>
                <a:lnTo>
                  <a:pt x="105892" y="67056"/>
                </a:lnTo>
                <a:lnTo>
                  <a:pt x="105892" y="80772"/>
                </a:lnTo>
                <a:lnTo>
                  <a:pt x="63220" y="107442"/>
                </a:lnTo>
                <a:lnTo>
                  <a:pt x="41910" y="147828"/>
                </a:lnTo>
                <a:lnTo>
                  <a:pt x="21336" y="188214"/>
                </a:lnTo>
                <a:lnTo>
                  <a:pt x="21336" y="201930"/>
                </a:lnTo>
                <a:lnTo>
                  <a:pt x="0" y="242316"/>
                </a:lnTo>
                <a:lnTo>
                  <a:pt x="148590" y="255270"/>
                </a:lnTo>
                <a:lnTo>
                  <a:pt x="148590" y="214884"/>
                </a:lnTo>
                <a:lnTo>
                  <a:pt x="163703" y="186258"/>
                </a:lnTo>
                <a:lnTo>
                  <a:pt x="169926" y="188214"/>
                </a:lnTo>
                <a:lnTo>
                  <a:pt x="185318" y="159054"/>
                </a:lnTo>
                <a:lnTo>
                  <a:pt x="191236" y="161544"/>
                </a:lnTo>
                <a:lnTo>
                  <a:pt x="207441" y="130873"/>
                </a:lnTo>
                <a:close/>
              </a:path>
              <a:path w="616584" h="619125">
                <a:moveTo>
                  <a:pt x="319265" y="0"/>
                </a:moveTo>
                <a:lnTo>
                  <a:pt x="255257" y="0"/>
                </a:lnTo>
                <a:lnTo>
                  <a:pt x="255257" y="107442"/>
                </a:lnTo>
                <a:lnTo>
                  <a:pt x="233934" y="107442"/>
                </a:lnTo>
                <a:lnTo>
                  <a:pt x="251587" y="102082"/>
                </a:lnTo>
                <a:lnTo>
                  <a:pt x="255257" y="107442"/>
                </a:lnTo>
                <a:lnTo>
                  <a:pt x="255257" y="0"/>
                </a:lnTo>
                <a:lnTo>
                  <a:pt x="233921" y="0"/>
                </a:lnTo>
                <a:lnTo>
                  <a:pt x="191249" y="13716"/>
                </a:lnTo>
                <a:lnTo>
                  <a:pt x="191249" y="26670"/>
                </a:lnTo>
                <a:lnTo>
                  <a:pt x="148590" y="40386"/>
                </a:lnTo>
                <a:lnTo>
                  <a:pt x="127254" y="54102"/>
                </a:lnTo>
                <a:lnTo>
                  <a:pt x="105918" y="67056"/>
                </a:lnTo>
                <a:lnTo>
                  <a:pt x="207441" y="130873"/>
                </a:lnTo>
                <a:lnTo>
                  <a:pt x="212572" y="134112"/>
                </a:lnTo>
                <a:lnTo>
                  <a:pt x="255270" y="107442"/>
                </a:lnTo>
                <a:lnTo>
                  <a:pt x="297929" y="94488"/>
                </a:lnTo>
                <a:lnTo>
                  <a:pt x="319265" y="0"/>
                </a:lnTo>
                <a:close/>
              </a:path>
              <a:path w="616584" h="619125">
                <a:moveTo>
                  <a:pt x="425196" y="591312"/>
                </a:moveTo>
                <a:lnTo>
                  <a:pt x="361378" y="510794"/>
                </a:lnTo>
                <a:lnTo>
                  <a:pt x="361188" y="510540"/>
                </a:lnTo>
                <a:lnTo>
                  <a:pt x="319278" y="524256"/>
                </a:lnTo>
                <a:lnTo>
                  <a:pt x="297929" y="524256"/>
                </a:lnTo>
                <a:lnTo>
                  <a:pt x="319265" y="564642"/>
                </a:lnTo>
                <a:lnTo>
                  <a:pt x="319265" y="618744"/>
                </a:lnTo>
                <a:lnTo>
                  <a:pt x="361175" y="605028"/>
                </a:lnTo>
                <a:lnTo>
                  <a:pt x="339839" y="524256"/>
                </a:lnTo>
                <a:lnTo>
                  <a:pt x="361175" y="605028"/>
                </a:lnTo>
                <a:lnTo>
                  <a:pt x="382524" y="605028"/>
                </a:lnTo>
                <a:lnTo>
                  <a:pt x="425196" y="591312"/>
                </a:lnTo>
                <a:close/>
              </a:path>
              <a:path w="616584" h="619125">
                <a:moveTo>
                  <a:pt x="489191" y="54102"/>
                </a:moveTo>
                <a:lnTo>
                  <a:pt x="446519" y="40386"/>
                </a:lnTo>
                <a:lnTo>
                  <a:pt x="425183" y="26670"/>
                </a:lnTo>
                <a:lnTo>
                  <a:pt x="382511" y="13728"/>
                </a:lnTo>
                <a:lnTo>
                  <a:pt x="382524" y="0"/>
                </a:lnTo>
                <a:lnTo>
                  <a:pt x="361188" y="0"/>
                </a:lnTo>
                <a:lnTo>
                  <a:pt x="319278" y="0"/>
                </a:lnTo>
                <a:lnTo>
                  <a:pt x="297942" y="94488"/>
                </a:lnTo>
                <a:lnTo>
                  <a:pt x="319265" y="94488"/>
                </a:lnTo>
                <a:lnTo>
                  <a:pt x="339839" y="100838"/>
                </a:lnTo>
                <a:lnTo>
                  <a:pt x="359956" y="107073"/>
                </a:lnTo>
                <a:lnTo>
                  <a:pt x="382511" y="121158"/>
                </a:lnTo>
                <a:lnTo>
                  <a:pt x="489191" y="67056"/>
                </a:lnTo>
                <a:lnTo>
                  <a:pt x="489191" y="54102"/>
                </a:lnTo>
                <a:close/>
              </a:path>
              <a:path w="616584" h="619125">
                <a:moveTo>
                  <a:pt x="531863" y="524256"/>
                </a:moveTo>
                <a:lnTo>
                  <a:pt x="425183" y="470916"/>
                </a:lnTo>
                <a:lnTo>
                  <a:pt x="382524" y="497586"/>
                </a:lnTo>
                <a:lnTo>
                  <a:pt x="361429" y="510768"/>
                </a:lnTo>
                <a:lnTo>
                  <a:pt x="438188" y="583412"/>
                </a:lnTo>
                <a:lnTo>
                  <a:pt x="446532" y="591312"/>
                </a:lnTo>
                <a:lnTo>
                  <a:pt x="446532" y="578358"/>
                </a:lnTo>
                <a:lnTo>
                  <a:pt x="489204" y="564642"/>
                </a:lnTo>
                <a:lnTo>
                  <a:pt x="489191" y="550926"/>
                </a:lnTo>
                <a:lnTo>
                  <a:pt x="531863" y="524256"/>
                </a:lnTo>
                <a:close/>
              </a:path>
              <a:path w="616584" h="619125">
                <a:moveTo>
                  <a:pt x="616458" y="362712"/>
                </a:moveTo>
                <a:lnTo>
                  <a:pt x="616445" y="309372"/>
                </a:lnTo>
                <a:lnTo>
                  <a:pt x="616445" y="255270"/>
                </a:lnTo>
                <a:lnTo>
                  <a:pt x="616445" y="242316"/>
                </a:lnTo>
                <a:lnTo>
                  <a:pt x="595871" y="201942"/>
                </a:lnTo>
                <a:lnTo>
                  <a:pt x="595884" y="188214"/>
                </a:lnTo>
                <a:lnTo>
                  <a:pt x="574548" y="147828"/>
                </a:lnTo>
                <a:lnTo>
                  <a:pt x="574548" y="134112"/>
                </a:lnTo>
                <a:lnTo>
                  <a:pt x="531876" y="107442"/>
                </a:lnTo>
                <a:lnTo>
                  <a:pt x="531876" y="94488"/>
                </a:lnTo>
                <a:lnTo>
                  <a:pt x="489204" y="67056"/>
                </a:lnTo>
                <a:lnTo>
                  <a:pt x="382524" y="121158"/>
                </a:lnTo>
                <a:lnTo>
                  <a:pt x="403860" y="134493"/>
                </a:lnTo>
                <a:lnTo>
                  <a:pt x="405041" y="135242"/>
                </a:lnTo>
                <a:lnTo>
                  <a:pt x="446532" y="174498"/>
                </a:lnTo>
                <a:lnTo>
                  <a:pt x="466928" y="213106"/>
                </a:lnTo>
                <a:lnTo>
                  <a:pt x="579996" y="203314"/>
                </a:lnTo>
                <a:lnTo>
                  <a:pt x="466928" y="213118"/>
                </a:lnTo>
                <a:lnTo>
                  <a:pt x="449033" y="214668"/>
                </a:lnTo>
                <a:lnTo>
                  <a:pt x="446532" y="214884"/>
                </a:lnTo>
                <a:lnTo>
                  <a:pt x="467855" y="255270"/>
                </a:lnTo>
                <a:lnTo>
                  <a:pt x="467855" y="309372"/>
                </a:lnTo>
                <a:lnTo>
                  <a:pt x="467855" y="349758"/>
                </a:lnTo>
                <a:lnTo>
                  <a:pt x="446532" y="403098"/>
                </a:lnTo>
                <a:lnTo>
                  <a:pt x="467868" y="390144"/>
                </a:lnTo>
                <a:lnTo>
                  <a:pt x="451129" y="431990"/>
                </a:lnTo>
                <a:lnTo>
                  <a:pt x="446532" y="430530"/>
                </a:lnTo>
                <a:lnTo>
                  <a:pt x="403860" y="470916"/>
                </a:lnTo>
                <a:lnTo>
                  <a:pt x="425183" y="470916"/>
                </a:lnTo>
                <a:lnTo>
                  <a:pt x="531863" y="524256"/>
                </a:lnTo>
                <a:lnTo>
                  <a:pt x="531876" y="510540"/>
                </a:lnTo>
                <a:lnTo>
                  <a:pt x="574548" y="470916"/>
                </a:lnTo>
                <a:lnTo>
                  <a:pt x="595884" y="430530"/>
                </a:lnTo>
                <a:lnTo>
                  <a:pt x="595884" y="416814"/>
                </a:lnTo>
                <a:lnTo>
                  <a:pt x="616458" y="362712"/>
                </a:lnTo>
                <a:close/>
              </a:path>
            </a:pathLst>
          </a:custGeom>
          <a:solidFill>
            <a:srgbClr val="336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5744604" y="375677"/>
            <a:ext cx="1277620" cy="619125"/>
          </a:xfrm>
          <a:custGeom>
            <a:avLst/>
            <a:gdLst/>
            <a:ahLst/>
            <a:cxnLst/>
            <a:rect l="l" t="t" r="r" b="b"/>
            <a:pathLst>
              <a:path w="1277620" h="619125">
                <a:moveTo>
                  <a:pt x="276606" y="537972"/>
                </a:moveTo>
                <a:lnTo>
                  <a:pt x="255270" y="524256"/>
                </a:lnTo>
                <a:lnTo>
                  <a:pt x="255270" y="511302"/>
                </a:lnTo>
                <a:lnTo>
                  <a:pt x="233934" y="497586"/>
                </a:lnTo>
                <a:lnTo>
                  <a:pt x="233934" y="483870"/>
                </a:lnTo>
                <a:lnTo>
                  <a:pt x="212598" y="470916"/>
                </a:lnTo>
                <a:lnTo>
                  <a:pt x="191262" y="457200"/>
                </a:lnTo>
                <a:lnTo>
                  <a:pt x="85344" y="457200"/>
                </a:lnTo>
                <a:lnTo>
                  <a:pt x="64008" y="470916"/>
                </a:lnTo>
                <a:lnTo>
                  <a:pt x="42672" y="483870"/>
                </a:lnTo>
                <a:lnTo>
                  <a:pt x="0" y="511302"/>
                </a:lnTo>
                <a:lnTo>
                  <a:pt x="0" y="578358"/>
                </a:lnTo>
                <a:lnTo>
                  <a:pt x="21336" y="578358"/>
                </a:lnTo>
                <a:lnTo>
                  <a:pt x="42672" y="592074"/>
                </a:lnTo>
                <a:lnTo>
                  <a:pt x="64008" y="605028"/>
                </a:lnTo>
                <a:lnTo>
                  <a:pt x="85344" y="618744"/>
                </a:lnTo>
                <a:lnTo>
                  <a:pt x="128016" y="618744"/>
                </a:lnTo>
                <a:lnTo>
                  <a:pt x="191262" y="618744"/>
                </a:lnTo>
                <a:lnTo>
                  <a:pt x="212598" y="605028"/>
                </a:lnTo>
                <a:lnTo>
                  <a:pt x="233934" y="592074"/>
                </a:lnTo>
                <a:lnTo>
                  <a:pt x="233934" y="578358"/>
                </a:lnTo>
                <a:lnTo>
                  <a:pt x="255270" y="578358"/>
                </a:lnTo>
                <a:lnTo>
                  <a:pt x="255270" y="551688"/>
                </a:lnTo>
                <a:lnTo>
                  <a:pt x="276606" y="537972"/>
                </a:lnTo>
                <a:close/>
              </a:path>
              <a:path w="1277620" h="619125">
                <a:moveTo>
                  <a:pt x="1000493" y="0"/>
                </a:moveTo>
                <a:lnTo>
                  <a:pt x="957821" y="13716"/>
                </a:lnTo>
                <a:lnTo>
                  <a:pt x="957821" y="27432"/>
                </a:lnTo>
                <a:lnTo>
                  <a:pt x="1000493" y="27432"/>
                </a:lnTo>
                <a:lnTo>
                  <a:pt x="1000493" y="0"/>
                </a:lnTo>
                <a:close/>
              </a:path>
              <a:path w="1277620" h="619125">
                <a:moveTo>
                  <a:pt x="1277112" y="201930"/>
                </a:moveTo>
                <a:lnTo>
                  <a:pt x="1255776" y="175260"/>
                </a:lnTo>
                <a:lnTo>
                  <a:pt x="1255776" y="147828"/>
                </a:lnTo>
                <a:lnTo>
                  <a:pt x="1234440" y="134874"/>
                </a:lnTo>
                <a:lnTo>
                  <a:pt x="1234440" y="107442"/>
                </a:lnTo>
                <a:lnTo>
                  <a:pt x="1213104" y="94488"/>
                </a:lnTo>
                <a:lnTo>
                  <a:pt x="1191768" y="67818"/>
                </a:lnTo>
                <a:lnTo>
                  <a:pt x="1149096" y="40386"/>
                </a:lnTo>
                <a:lnTo>
                  <a:pt x="1127760" y="27432"/>
                </a:lnTo>
                <a:lnTo>
                  <a:pt x="1085088" y="13716"/>
                </a:lnTo>
                <a:lnTo>
                  <a:pt x="1021080" y="13716"/>
                </a:lnTo>
                <a:lnTo>
                  <a:pt x="1000506" y="0"/>
                </a:lnTo>
                <a:lnTo>
                  <a:pt x="1000506" y="27432"/>
                </a:lnTo>
                <a:lnTo>
                  <a:pt x="1021080" y="27432"/>
                </a:lnTo>
                <a:lnTo>
                  <a:pt x="1021080" y="40386"/>
                </a:lnTo>
                <a:lnTo>
                  <a:pt x="1063752" y="40386"/>
                </a:lnTo>
                <a:lnTo>
                  <a:pt x="1106424" y="67818"/>
                </a:lnTo>
                <a:lnTo>
                  <a:pt x="1127760" y="80772"/>
                </a:lnTo>
                <a:lnTo>
                  <a:pt x="1149096" y="94488"/>
                </a:lnTo>
                <a:lnTo>
                  <a:pt x="1170432" y="121158"/>
                </a:lnTo>
                <a:lnTo>
                  <a:pt x="1170432" y="134874"/>
                </a:lnTo>
                <a:lnTo>
                  <a:pt x="1191768" y="147828"/>
                </a:lnTo>
                <a:lnTo>
                  <a:pt x="1191768" y="175260"/>
                </a:lnTo>
                <a:lnTo>
                  <a:pt x="1213104" y="201930"/>
                </a:lnTo>
                <a:lnTo>
                  <a:pt x="1213104" y="282702"/>
                </a:lnTo>
                <a:lnTo>
                  <a:pt x="1213091" y="349758"/>
                </a:lnTo>
                <a:lnTo>
                  <a:pt x="1191755" y="376428"/>
                </a:lnTo>
                <a:lnTo>
                  <a:pt x="1191755" y="403860"/>
                </a:lnTo>
                <a:lnTo>
                  <a:pt x="1170419" y="416814"/>
                </a:lnTo>
                <a:lnTo>
                  <a:pt x="1170419" y="444246"/>
                </a:lnTo>
                <a:lnTo>
                  <a:pt x="1149083" y="457200"/>
                </a:lnTo>
                <a:lnTo>
                  <a:pt x="1127747" y="483870"/>
                </a:lnTo>
                <a:lnTo>
                  <a:pt x="1085075" y="511302"/>
                </a:lnTo>
                <a:lnTo>
                  <a:pt x="1063739" y="511302"/>
                </a:lnTo>
                <a:lnTo>
                  <a:pt x="1042403" y="524256"/>
                </a:lnTo>
                <a:lnTo>
                  <a:pt x="1021067" y="524256"/>
                </a:lnTo>
                <a:lnTo>
                  <a:pt x="1021067" y="537972"/>
                </a:lnTo>
                <a:lnTo>
                  <a:pt x="1000493" y="537972"/>
                </a:lnTo>
                <a:lnTo>
                  <a:pt x="957821" y="537972"/>
                </a:lnTo>
                <a:lnTo>
                  <a:pt x="957821" y="551688"/>
                </a:lnTo>
                <a:lnTo>
                  <a:pt x="1000493" y="551688"/>
                </a:lnTo>
                <a:lnTo>
                  <a:pt x="1063739" y="551688"/>
                </a:lnTo>
                <a:lnTo>
                  <a:pt x="1085075" y="537972"/>
                </a:lnTo>
                <a:lnTo>
                  <a:pt x="1127747" y="537972"/>
                </a:lnTo>
                <a:lnTo>
                  <a:pt x="1149083" y="524256"/>
                </a:lnTo>
                <a:lnTo>
                  <a:pt x="1170419" y="511302"/>
                </a:lnTo>
                <a:lnTo>
                  <a:pt x="1191755" y="483870"/>
                </a:lnTo>
                <a:lnTo>
                  <a:pt x="1213091" y="470916"/>
                </a:lnTo>
                <a:lnTo>
                  <a:pt x="1234427" y="457200"/>
                </a:lnTo>
                <a:lnTo>
                  <a:pt x="1234427" y="430530"/>
                </a:lnTo>
                <a:lnTo>
                  <a:pt x="1255763" y="403860"/>
                </a:lnTo>
                <a:lnTo>
                  <a:pt x="1255763" y="376428"/>
                </a:lnTo>
                <a:lnTo>
                  <a:pt x="1277099" y="363474"/>
                </a:lnTo>
                <a:lnTo>
                  <a:pt x="1277099" y="282702"/>
                </a:lnTo>
                <a:lnTo>
                  <a:pt x="1277112" y="2019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5744676" y="832872"/>
            <a:ext cx="276860" cy="161925"/>
          </a:xfrm>
          <a:custGeom>
            <a:avLst/>
            <a:gdLst/>
            <a:ahLst/>
            <a:cxnLst/>
            <a:rect l="l" t="t" r="r" b="b"/>
            <a:pathLst>
              <a:path w="276860" h="161925">
                <a:moveTo>
                  <a:pt x="128024" y="161543"/>
                </a:moveTo>
                <a:lnTo>
                  <a:pt x="85344" y="161543"/>
                </a:lnTo>
                <a:lnTo>
                  <a:pt x="64012" y="147826"/>
                </a:lnTo>
                <a:lnTo>
                  <a:pt x="42680" y="134875"/>
                </a:lnTo>
                <a:lnTo>
                  <a:pt x="21348" y="121157"/>
                </a:lnTo>
                <a:lnTo>
                  <a:pt x="0" y="121157"/>
                </a:lnTo>
                <a:lnTo>
                  <a:pt x="0" y="54103"/>
                </a:lnTo>
                <a:lnTo>
                  <a:pt x="42680" y="26668"/>
                </a:lnTo>
                <a:lnTo>
                  <a:pt x="64012" y="13717"/>
                </a:lnTo>
                <a:lnTo>
                  <a:pt x="85344" y="0"/>
                </a:lnTo>
                <a:lnTo>
                  <a:pt x="191270" y="0"/>
                </a:lnTo>
                <a:lnTo>
                  <a:pt x="212602" y="13717"/>
                </a:lnTo>
                <a:lnTo>
                  <a:pt x="233950" y="26668"/>
                </a:lnTo>
                <a:lnTo>
                  <a:pt x="233950" y="40385"/>
                </a:lnTo>
                <a:lnTo>
                  <a:pt x="255282" y="54103"/>
                </a:lnTo>
                <a:lnTo>
                  <a:pt x="255282" y="67054"/>
                </a:lnTo>
                <a:lnTo>
                  <a:pt x="276614" y="80771"/>
                </a:lnTo>
                <a:lnTo>
                  <a:pt x="255282" y="94489"/>
                </a:lnTo>
                <a:lnTo>
                  <a:pt x="255282" y="121157"/>
                </a:lnTo>
                <a:lnTo>
                  <a:pt x="233950" y="121157"/>
                </a:lnTo>
                <a:lnTo>
                  <a:pt x="233950" y="134875"/>
                </a:lnTo>
                <a:lnTo>
                  <a:pt x="212602" y="147826"/>
                </a:lnTo>
                <a:lnTo>
                  <a:pt x="191270" y="161543"/>
                </a:lnTo>
                <a:lnTo>
                  <a:pt x="128024" y="1615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5765939" y="846582"/>
            <a:ext cx="212725" cy="134620"/>
          </a:xfrm>
          <a:custGeom>
            <a:avLst/>
            <a:gdLst/>
            <a:ahLst/>
            <a:cxnLst/>
            <a:rect l="l" t="t" r="r" b="b"/>
            <a:pathLst>
              <a:path w="212725" h="134619">
                <a:moveTo>
                  <a:pt x="212597" y="67055"/>
                </a:moveTo>
                <a:lnTo>
                  <a:pt x="191261" y="53339"/>
                </a:lnTo>
                <a:lnTo>
                  <a:pt x="191261" y="26669"/>
                </a:lnTo>
                <a:lnTo>
                  <a:pt x="169925" y="12953"/>
                </a:lnTo>
                <a:lnTo>
                  <a:pt x="148589" y="12953"/>
                </a:lnTo>
                <a:lnTo>
                  <a:pt x="148589" y="0"/>
                </a:lnTo>
                <a:lnTo>
                  <a:pt x="64007" y="0"/>
                </a:lnTo>
                <a:lnTo>
                  <a:pt x="42671" y="12953"/>
                </a:lnTo>
                <a:lnTo>
                  <a:pt x="21335" y="12953"/>
                </a:lnTo>
                <a:lnTo>
                  <a:pt x="0" y="26669"/>
                </a:lnTo>
                <a:lnTo>
                  <a:pt x="0" y="93725"/>
                </a:lnTo>
                <a:lnTo>
                  <a:pt x="42671" y="121157"/>
                </a:lnTo>
                <a:lnTo>
                  <a:pt x="85343" y="121157"/>
                </a:lnTo>
                <a:lnTo>
                  <a:pt x="106679" y="134111"/>
                </a:lnTo>
                <a:lnTo>
                  <a:pt x="127253" y="121157"/>
                </a:lnTo>
                <a:lnTo>
                  <a:pt x="148589" y="121157"/>
                </a:lnTo>
                <a:lnTo>
                  <a:pt x="191261" y="93725"/>
                </a:lnTo>
                <a:lnTo>
                  <a:pt x="191261" y="80771"/>
                </a:lnTo>
                <a:lnTo>
                  <a:pt x="212597" y="67055"/>
                </a:lnTo>
                <a:close/>
              </a:path>
            </a:pathLst>
          </a:custGeom>
          <a:solidFill>
            <a:srgbClr val="70A1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5553342" y="349007"/>
            <a:ext cx="617220" cy="619125"/>
          </a:xfrm>
          <a:custGeom>
            <a:avLst/>
            <a:gdLst/>
            <a:ahLst/>
            <a:cxnLst/>
            <a:rect l="l" t="t" r="r" b="b"/>
            <a:pathLst>
              <a:path w="617220" h="619125">
                <a:moveTo>
                  <a:pt x="446532" y="591312"/>
                </a:moveTo>
                <a:lnTo>
                  <a:pt x="369900" y="518807"/>
                </a:lnTo>
                <a:lnTo>
                  <a:pt x="361188" y="510540"/>
                </a:lnTo>
                <a:lnTo>
                  <a:pt x="319278" y="524256"/>
                </a:lnTo>
                <a:lnTo>
                  <a:pt x="297942" y="524256"/>
                </a:lnTo>
                <a:lnTo>
                  <a:pt x="319278" y="564642"/>
                </a:lnTo>
                <a:lnTo>
                  <a:pt x="319278" y="618744"/>
                </a:lnTo>
                <a:lnTo>
                  <a:pt x="382524" y="605028"/>
                </a:lnTo>
                <a:lnTo>
                  <a:pt x="403860" y="605028"/>
                </a:lnTo>
                <a:lnTo>
                  <a:pt x="446532" y="591312"/>
                </a:lnTo>
                <a:close/>
              </a:path>
              <a:path w="617220" h="619125">
                <a:moveTo>
                  <a:pt x="510540" y="54102"/>
                </a:moveTo>
                <a:lnTo>
                  <a:pt x="489204" y="54102"/>
                </a:lnTo>
                <a:lnTo>
                  <a:pt x="446532" y="40386"/>
                </a:lnTo>
                <a:lnTo>
                  <a:pt x="446532" y="26670"/>
                </a:lnTo>
                <a:lnTo>
                  <a:pt x="403860" y="13716"/>
                </a:lnTo>
                <a:lnTo>
                  <a:pt x="382524" y="0"/>
                </a:lnTo>
                <a:lnTo>
                  <a:pt x="319278" y="0"/>
                </a:lnTo>
                <a:lnTo>
                  <a:pt x="276606" y="0"/>
                </a:lnTo>
                <a:lnTo>
                  <a:pt x="255270" y="0"/>
                </a:lnTo>
                <a:lnTo>
                  <a:pt x="233934" y="13716"/>
                </a:lnTo>
                <a:lnTo>
                  <a:pt x="212598" y="13716"/>
                </a:lnTo>
                <a:lnTo>
                  <a:pt x="191262" y="26670"/>
                </a:lnTo>
                <a:lnTo>
                  <a:pt x="148590" y="40386"/>
                </a:lnTo>
                <a:lnTo>
                  <a:pt x="148590" y="54102"/>
                </a:lnTo>
                <a:lnTo>
                  <a:pt x="105918" y="67056"/>
                </a:lnTo>
                <a:lnTo>
                  <a:pt x="105918" y="80772"/>
                </a:lnTo>
                <a:lnTo>
                  <a:pt x="84582" y="107442"/>
                </a:lnTo>
                <a:lnTo>
                  <a:pt x="63246" y="107442"/>
                </a:lnTo>
                <a:lnTo>
                  <a:pt x="41910" y="147828"/>
                </a:lnTo>
                <a:lnTo>
                  <a:pt x="21336" y="188214"/>
                </a:lnTo>
                <a:lnTo>
                  <a:pt x="21336" y="201930"/>
                </a:lnTo>
                <a:lnTo>
                  <a:pt x="0" y="242316"/>
                </a:lnTo>
                <a:lnTo>
                  <a:pt x="148590" y="255270"/>
                </a:lnTo>
                <a:lnTo>
                  <a:pt x="169926" y="214884"/>
                </a:lnTo>
                <a:lnTo>
                  <a:pt x="148590" y="214884"/>
                </a:lnTo>
                <a:lnTo>
                  <a:pt x="163703" y="186258"/>
                </a:lnTo>
                <a:lnTo>
                  <a:pt x="169926" y="188214"/>
                </a:lnTo>
                <a:lnTo>
                  <a:pt x="212598" y="147828"/>
                </a:lnTo>
                <a:lnTo>
                  <a:pt x="191262" y="161544"/>
                </a:lnTo>
                <a:lnTo>
                  <a:pt x="233934" y="121158"/>
                </a:lnTo>
                <a:lnTo>
                  <a:pt x="212598" y="134112"/>
                </a:lnTo>
                <a:lnTo>
                  <a:pt x="255270" y="107442"/>
                </a:lnTo>
                <a:lnTo>
                  <a:pt x="233934" y="107442"/>
                </a:lnTo>
                <a:lnTo>
                  <a:pt x="276606" y="94488"/>
                </a:lnTo>
                <a:lnTo>
                  <a:pt x="297942" y="94488"/>
                </a:lnTo>
                <a:lnTo>
                  <a:pt x="319278" y="94488"/>
                </a:lnTo>
                <a:lnTo>
                  <a:pt x="361188" y="107442"/>
                </a:lnTo>
                <a:lnTo>
                  <a:pt x="361188" y="94488"/>
                </a:lnTo>
                <a:lnTo>
                  <a:pt x="395249" y="115773"/>
                </a:lnTo>
                <a:lnTo>
                  <a:pt x="510540" y="67056"/>
                </a:lnTo>
                <a:lnTo>
                  <a:pt x="510540" y="54102"/>
                </a:lnTo>
                <a:close/>
              </a:path>
              <a:path w="617220" h="619125">
                <a:moveTo>
                  <a:pt x="617220" y="242316"/>
                </a:moveTo>
                <a:lnTo>
                  <a:pt x="595884" y="201930"/>
                </a:lnTo>
                <a:lnTo>
                  <a:pt x="595884" y="188214"/>
                </a:lnTo>
                <a:lnTo>
                  <a:pt x="574548" y="147828"/>
                </a:lnTo>
                <a:lnTo>
                  <a:pt x="574548" y="134112"/>
                </a:lnTo>
                <a:lnTo>
                  <a:pt x="553212" y="107442"/>
                </a:lnTo>
                <a:lnTo>
                  <a:pt x="553212" y="94488"/>
                </a:lnTo>
                <a:lnTo>
                  <a:pt x="531876" y="94488"/>
                </a:lnTo>
                <a:lnTo>
                  <a:pt x="510540" y="67056"/>
                </a:lnTo>
                <a:lnTo>
                  <a:pt x="395249" y="115785"/>
                </a:lnTo>
                <a:lnTo>
                  <a:pt x="382524" y="121158"/>
                </a:lnTo>
                <a:lnTo>
                  <a:pt x="425196" y="147828"/>
                </a:lnTo>
                <a:lnTo>
                  <a:pt x="425196" y="134112"/>
                </a:lnTo>
                <a:lnTo>
                  <a:pt x="446532" y="174498"/>
                </a:lnTo>
                <a:lnTo>
                  <a:pt x="467868" y="214884"/>
                </a:lnTo>
                <a:lnTo>
                  <a:pt x="483793" y="255270"/>
                </a:lnTo>
                <a:lnTo>
                  <a:pt x="467868" y="255270"/>
                </a:lnTo>
                <a:lnTo>
                  <a:pt x="489204" y="309372"/>
                </a:lnTo>
                <a:lnTo>
                  <a:pt x="467868" y="362712"/>
                </a:lnTo>
                <a:lnTo>
                  <a:pt x="489204" y="349758"/>
                </a:lnTo>
                <a:lnTo>
                  <a:pt x="467868" y="403098"/>
                </a:lnTo>
                <a:lnTo>
                  <a:pt x="452386" y="432384"/>
                </a:lnTo>
                <a:lnTo>
                  <a:pt x="446532" y="430530"/>
                </a:lnTo>
                <a:lnTo>
                  <a:pt x="425196" y="470916"/>
                </a:lnTo>
                <a:lnTo>
                  <a:pt x="382524" y="497586"/>
                </a:lnTo>
                <a:lnTo>
                  <a:pt x="403860" y="497586"/>
                </a:lnTo>
                <a:lnTo>
                  <a:pt x="369912" y="518795"/>
                </a:lnTo>
                <a:lnTo>
                  <a:pt x="446532" y="591312"/>
                </a:lnTo>
                <a:lnTo>
                  <a:pt x="446532" y="578358"/>
                </a:lnTo>
                <a:lnTo>
                  <a:pt x="489204" y="564642"/>
                </a:lnTo>
                <a:lnTo>
                  <a:pt x="510540" y="550926"/>
                </a:lnTo>
                <a:lnTo>
                  <a:pt x="531876" y="524256"/>
                </a:lnTo>
                <a:lnTo>
                  <a:pt x="553212" y="510540"/>
                </a:lnTo>
                <a:lnTo>
                  <a:pt x="574548" y="470916"/>
                </a:lnTo>
                <a:lnTo>
                  <a:pt x="595884" y="416814"/>
                </a:lnTo>
                <a:lnTo>
                  <a:pt x="617220" y="362712"/>
                </a:lnTo>
                <a:lnTo>
                  <a:pt x="617220" y="309372"/>
                </a:lnTo>
                <a:lnTo>
                  <a:pt x="617220" y="255270"/>
                </a:lnTo>
                <a:lnTo>
                  <a:pt x="617220" y="242316"/>
                </a:lnTo>
                <a:close/>
              </a:path>
            </a:pathLst>
          </a:custGeom>
          <a:solidFill>
            <a:srgbClr val="336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4872113" y="375677"/>
            <a:ext cx="1277620" cy="619125"/>
          </a:xfrm>
          <a:custGeom>
            <a:avLst/>
            <a:gdLst/>
            <a:ahLst/>
            <a:cxnLst/>
            <a:rect l="l" t="t" r="r" b="b"/>
            <a:pathLst>
              <a:path w="1277620" h="619125">
                <a:moveTo>
                  <a:pt x="276606" y="524256"/>
                </a:moveTo>
                <a:lnTo>
                  <a:pt x="255270" y="511302"/>
                </a:lnTo>
                <a:lnTo>
                  <a:pt x="255270" y="497586"/>
                </a:lnTo>
                <a:lnTo>
                  <a:pt x="233934" y="483870"/>
                </a:lnTo>
                <a:lnTo>
                  <a:pt x="212598" y="470916"/>
                </a:lnTo>
                <a:lnTo>
                  <a:pt x="191262" y="457200"/>
                </a:lnTo>
                <a:lnTo>
                  <a:pt x="85344" y="457200"/>
                </a:lnTo>
                <a:lnTo>
                  <a:pt x="64008" y="470916"/>
                </a:lnTo>
                <a:lnTo>
                  <a:pt x="42672" y="483870"/>
                </a:lnTo>
                <a:lnTo>
                  <a:pt x="21336" y="497586"/>
                </a:lnTo>
                <a:lnTo>
                  <a:pt x="21336" y="511302"/>
                </a:lnTo>
                <a:lnTo>
                  <a:pt x="0" y="524256"/>
                </a:lnTo>
                <a:lnTo>
                  <a:pt x="0" y="551688"/>
                </a:lnTo>
                <a:lnTo>
                  <a:pt x="21336" y="578358"/>
                </a:lnTo>
                <a:lnTo>
                  <a:pt x="42672" y="592074"/>
                </a:lnTo>
                <a:lnTo>
                  <a:pt x="64008" y="605028"/>
                </a:lnTo>
                <a:lnTo>
                  <a:pt x="85344" y="618744"/>
                </a:lnTo>
                <a:lnTo>
                  <a:pt x="148590" y="618744"/>
                </a:lnTo>
                <a:lnTo>
                  <a:pt x="191262" y="618744"/>
                </a:lnTo>
                <a:lnTo>
                  <a:pt x="212598" y="605028"/>
                </a:lnTo>
                <a:lnTo>
                  <a:pt x="233934" y="592074"/>
                </a:lnTo>
                <a:lnTo>
                  <a:pt x="255270" y="578358"/>
                </a:lnTo>
                <a:lnTo>
                  <a:pt x="276606" y="551688"/>
                </a:lnTo>
                <a:lnTo>
                  <a:pt x="276606" y="524256"/>
                </a:lnTo>
                <a:close/>
              </a:path>
              <a:path w="1277620" h="619125">
                <a:moveTo>
                  <a:pt x="1277112" y="175260"/>
                </a:moveTo>
                <a:lnTo>
                  <a:pt x="1255776" y="147828"/>
                </a:lnTo>
                <a:lnTo>
                  <a:pt x="1234440" y="134874"/>
                </a:lnTo>
                <a:lnTo>
                  <a:pt x="1234440" y="107442"/>
                </a:lnTo>
                <a:lnTo>
                  <a:pt x="1213104" y="94488"/>
                </a:lnTo>
                <a:lnTo>
                  <a:pt x="1191768" y="67818"/>
                </a:lnTo>
                <a:lnTo>
                  <a:pt x="1149096" y="40386"/>
                </a:lnTo>
                <a:lnTo>
                  <a:pt x="1127760" y="27432"/>
                </a:lnTo>
                <a:lnTo>
                  <a:pt x="1085088" y="13716"/>
                </a:lnTo>
                <a:lnTo>
                  <a:pt x="1021080" y="13716"/>
                </a:lnTo>
                <a:lnTo>
                  <a:pt x="1000506" y="0"/>
                </a:lnTo>
                <a:lnTo>
                  <a:pt x="979170" y="13716"/>
                </a:lnTo>
                <a:lnTo>
                  <a:pt x="957834" y="13716"/>
                </a:lnTo>
                <a:lnTo>
                  <a:pt x="979170" y="27432"/>
                </a:lnTo>
                <a:lnTo>
                  <a:pt x="1000506" y="27432"/>
                </a:lnTo>
                <a:lnTo>
                  <a:pt x="1021080" y="27432"/>
                </a:lnTo>
                <a:lnTo>
                  <a:pt x="1042416" y="40386"/>
                </a:lnTo>
                <a:lnTo>
                  <a:pt x="1085088" y="40386"/>
                </a:lnTo>
                <a:lnTo>
                  <a:pt x="1127760" y="67818"/>
                </a:lnTo>
                <a:lnTo>
                  <a:pt x="1127760" y="80772"/>
                </a:lnTo>
                <a:lnTo>
                  <a:pt x="1149096" y="94488"/>
                </a:lnTo>
                <a:lnTo>
                  <a:pt x="1170432" y="121158"/>
                </a:lnTo>
                <a:lnTo>
                  <a:pt x="1191768" y="134874"/>
                </a:lnTo>
                <a:lnTo>
                  <a:pt x="1191768" y="147828"/>
                </a:lnTo>
                <a:lnTo>
                  <a:pt x="1213104" y="175260"/>
                </a:lnTo>
                <a:lnTo>
                  <a:pt x="1213104" y="228600"/>
                </a:lnTo>
                <a:lnTo>
                  <a:pt x="1234440" y="256032"/>
                </a:lnTo>
                <a:lnTo>
                  <a:pt x="1234440" y="282702"/>
                </a:lnTo>
                <a:lnTo>
                  <a:pt x="1234440" y="309372"/>
                </a:lnTo>
                <a:lnTo>
                  <a:pt x="1213104" y="336042"/>
                </a:lnTo>
                <a:lnTo>
                  <a:pt x="1213104" y="376428"/>
                </a:lnTo>
                <a:lnTo>
                  <a:pt x="1191768" y="403860"/>
                </a:lnTo>
                <a:lnTo>
                  <a:pt x="1191768" y="416814"/>
                </a:lnTo>
                <a:lnTo>
                  <a:pt x="1170432" y="444246"/>
                </a:lnTo>
                <a:lnTo>
                  <a:pt x="1149096" y="457200"/>
                </a:lnTo>
                <a:lnTo>
                  <a:pt x="1127760" y="483870"/>
                </a:lnTo>
                <a:lnTo>
                  <a:pt x="1127760" y="497586"/>
                </a:lnTo>
                <a:lnTo>
                  <a:pt x="1106424" y="511302"/>
                </a:lnTo>
                <a:lnTo>
                  <a:pt x="1085088" y="511302"/>
                </a:lnTo>
                <a:lnTo>
                  <a:pt x="1063752" y="524256"/>
                </a:lnTo>
                <a:lnTo>
                  <a:pt x="1042416" y="524256"/>
                </a:lnTo>
                <a:lnTo>
                  <a:pt x="1021080" y="537972"/>
                </a:lnTo>
                <a:lnTo>
                  <a:pt x="1000506" y="537972"/>
                </a:lnTo>
                <a:lnTo>
                  <a:pt x="957834" y="537972"/>
                </a:lnTo>
                <a:lnTo>
                  <a:pt x="979170" y="551688"/>
                </a:lnTo>
                <a:lnTo>
                  <a:pt x="1000506" y="551688"/>
                </a:lnTo>
                <a:lnTo>
                  <a:pt x="1063752" y="551688"/>
                </a:lnTo>
                <a:lnTo>
                  <a:pt x="1106424" y="537972"/>
                </a:lnTo>
                <a:lnTo>
                  <a:pt x="1127760" y="537972"/>
                </a:lnTo>
                <a:lnTo>
                  <a:pt x="1149096" y="524256"/>
                </a:lnTo>
                <a:lnTo>
                  <a:pt x="1170432" y="511302"/>
                </a:lnTo>
                <a:lnTo>
                  <a:pt x="1191768" y="483870"/>
                </a:lnTo>
                <a:lnTo>
                  <a:pt x="1213104" y="470916"/>
                </a:lnTo>
                <a:lnTo>
                  <a:pt x="1234440" y="457200"/>
                </a:lnTo>
                <a:lnTo>
                  <a:pt x="1234440" y="430530"/>
                </a:lnTo>
                <a:lnTo>
                  <a:pt x="1255776" y="403860"/>
                </a:lnTo>
                <a:lnTo>
                  <a:pt x="1277112" y="376428"/>
                </a:lnTo>
                <a:lnTo>
                  <a:pt x="1277112" y="282702"/>
                </a:lnTo>
                <a:lnTo>
                  <a:pt x="1277112" y="175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4872183" y="832872"/>
            <a:ext cx="276860" cy="161925"/>
          </a:xfrm>
          <a:custGeom>
            <a:avLst/>
            <a:gdLst/>
            <a:ahLst/>
            <a:cxnLst/>
            <a:rect l="l" t="t" r="r" b="b"/>
            <a:pathLst>
              <a:path w="276860" h="161925">
                <a:moveTo>
                  <a:pt x="148590" y="161543"/>
                </a:moveTo>
                <a:lnTo>
                  <a:pt x="85344" y="161543"/>
                </a:lnTo>
                <a:lnTo>
                  <a:pt x="64012" y="147826"/>
                </a:lnTo>
                <a:lnTo>
                  <a:pt x="42664" y="134875"/>
                </a:lnTo>
                <a:lnTo>
                  <a:pt x="21332" y="121157"/>
                </a:lnTo>
                <a:lnTo>
                  <a:pt x="0" y="94489"/>
                </a:lnTo>
                <a:lnTo>
                  <a:pt x="0" y="67054"/>
                </a:lnTo>
                <a:lnTo>
                  <a:pt x="21332" y="54103"/>
                </a:lnTo>
                <a:lnTo>
                  <a:pt x="21332" y="40385"/>
                </a:lnTo>
                <a:lnTo>
                  <a:pt x="42664" y="26668"/>
                </a:lnTo>
                <a:lnTo>
                  <a:pt x="64012" y="13717"/>
                </a:lnTo>
                <a:lnTo>
                  <a:pt x="85344" y="0"/>
                </a:lnTo>
                <a:lnTo>
                  <a:pt x="191270" y="0"/>
                </a:lnTo>
                <a:lnTo>
                  <a:pt x="212602" y="13717"/>
                </a:lnTo>
                <a:lnTo>
                  <a:pt x="233934" y="26668"/>
                </a:lnTo>
                <a:lnTo>
                  <a:pt x="255266" y="40385"/>
                </a:lnTo>
                <a:lnTo>
                  <a:pt x="255266" y="54103"/>
                </a:lnTo>
                <a:lnTo>
                  <a:pt x="276614" y="67054"/>
                </a:lnTo>
                <a:lnTo>
                  <a:pt x="276614" y="94489"/>
                </a:lnTo>
                <a:lnTo>
                  <a:pt x="255266" y="121157"/>
                </a:lnTo>
                <a:lnTo>
                  <a:pt x="233934" y="134875"/>
                </a:lnTo>
                <a:lnTo>
                  <a:pt x="212602" y="147826"/>
                </a:lnTo>
                <a:lnTo>
                  <a:pt x="191270" y="161543"/>
                </a:lnTo>
                <a:lnTo>
                  <a:pt x="148590" y="1615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4893449" y="846582"/>
            <a:ext cx="212725" cy="134620"/>
          </a:xfrm>
          <a:custGeom>
            <a:avLst/>
            <a:gdLst/>
            <a:ahLst/>
            <a:cxnLst/>
            <a:rect l="l" t="t" r="r" b="b"/>
            <a:pathLst>
              <a:path w="212725" h="134619">
                <a:moveTo>
                  <a:pt x="212597" y="93725"/>
                </a:moveTo>
                <a:lnTo>
                  <a:pt x="212597" y="40385"/>
                </a:lnTo>
                <a:lnTo>
                  <a:pt x="191261" y="26669"/>
                </a:lnTo>
                <a:lnTo>
                  <a:pt x="191261" y="12953"/>
                </a:lnTo>
                <a:lnTo>
                  <a:pt x="169925" y="12953"/>
                </a:lnTo>
                <a:lnTo>
                  <a:pt x="148589" y="0"/>
                </a:lnTo>
                <a:lnTo>
                  <a:pt x="64007" y="0"/>
                </a:lnTo>
                <a:lnTo>
                  <a:pt x="42671" y="12953"/>
                </a:lnTo>
                <a:lnTo>
                  <a:pt x="21335" y="12953"/>
                </a:lnTo>
                <a:lnTo>
                  <a:pt x="21335" y="26669"/>
                </a:lnTo>
                <a:lnTo>
                  <a:pt x="0" y="40385"/>
                </a:lnTo>
                <a:lnTo>
                  <a:pt x="0" y="93725"/>
                </a:lnTo>
                <a:lnTo>
                  <a:pt x="21335" y="93725"/>
                </a:lnTo>
                <a:lnTo>
                  <a:pt x="21335" y="107441"/>
                </a:lnTo>
                <a:lnTo>
                  <a:pt x="42671" y="121157"/>
                </a:lnTo>
                <a:lnTo>
                  <a:pt x="85343" y="121157"/>
                </a:lnTo>
                <a:lnTo>
                  <a:pt x="106679" y="134111"/>
                </a:lnTo>
                <a:lnTo>
                  <a:pt x="127253" y="121157"/>
                </a:lnTo>
                <a:lnTo>
                  <a:pt x="169925" y="121157"/>
                </a:lnTo>
                <a:lnTo>
                  <a:pt x="191261" y="107441"/>
                </a:lnTo>
                <a:lnTo>
                  <a:pt x="191261" y="93725"/>
                </a:lnTo>
                <a:lnTo>
                  <a:pt x="212597" y="93725"/>
                </a:lnTo>
                <a:close/>
              </a:path>
            </a:pathLst>
          </a:custGeom>
          <a:solidFill>
            <a:srgbClr val="70A1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4702187" y="349007"/>
            <a:ext cx="616585" cy="619125"/>
          </a:xfrm>
          <a:custGeom>
            <a:avLst/>
            <a:gdLst/>
            <a:ahLst/>
            <a:cxnLst/>
            <a:rect l="l" t="t" r="r" b="b"/>
            <a:pathLst>
              <a:path w="616585" h="619125">
                <a:moveTo>
                  <a:pt x="574548" y="134112"/>
                </a:moveTo>
                <a:lnTo>
                  <a:pt x="531876" y="107442"/>
                </a:lnTo>
                <a:lnTo>
                  <a:pt x="531876" y="94488"/>
                </a:lnTo>
                <a:lnTo>
                  <a:pt x="489204" y="67056"/>
                </a:lnTo>
                <a:lnTo>
                  <a:pt x="489204" y="54102"/>
                </a:lnTo>
                <a:lnTo>
                  <a:pt x="446532" y="40386"/>
                </a:lnTo>
                <a:lnTo>
                  <a:pt x="446532" y="26670"/>
                </a:lnTo>
                <a:lnTo>
                  <a:pt x="425196" y="26670"/>
                </a:lnTo>
                <a:lnTo>
                  <a:pt x="382524" y="13716"/>
                </a:lnTo>
                <a:lnTo>
                  <a:pt x="382524" y="0"/>
                </a:lnTo>
                <a:lnTo>
                  <a:pt x="361188" y="0"/>
                </a:lnTo>
                <a:lnTo>
                  <a:pt x="318516" y="0"/>
                </a:lnTo>
                <a:lnTo>
                  <a:pt x="255270" y="0"/>
                </a:lnTo>
                <a:lnTo>
                  <a:pt x="233934" y="0"/>
                </a:lnTo>
                <a:lnTo>
                  <a:pt x="233934" y="13716"/>
                </a:lnTo>
                <a:lnTo>
                  <a:pt x="191262" y="13716"/>
                </a:lnTo>
                <a:lnTo>
                  <a:pt x="191262" y="26670"/>
                </a:lnTo>
                <a:lnTo>
                  <a:pt x="169926" y="26670"/>
                </a:lnTo>
                <a:lnTo>
                  <a:pt x="148590" y="40386"/>
                </a:lnTo>
                <a:lnTo>
                  <a:pt x="127254" y="40386"/>
                </a:lnTo>
                <a:lnTo>
                  <a:pt x="127254" y="54102"/>
                </a:lnTo>
                <a:lnTo>
                  <a:pt x="84582" y="80772"/>
                </a:lnTo>
                <a:lnTo>
                  <a:pt x="41910" y="147828"/>
                </a:lnTo>
                <a:lnTo>
                  <a:pt x="21336" y="188214"/>
                </a:lnTo>
                <a:lnTo>
                  <a:pt x="0" y="188214"/>
                </a:lnTo>
                <a:lnTo>
                  <a:pt x="0" y="201930"/>
                </a:lnTo>
                <a:lnTo>
                  <a:pt x="0" y="242316"/>
                </a:lnTo>
                <a:lnTo>
                  <a:pt x="127254" y="255270"/>
                </a:lnTo>
                <a:lnTo>
                  <a:pt x="148590" y="214884"/>
                </a:lnTo>
                <a:lnTo>
                  <a:pt x="163703" y="186258"/>
                </a:lnTo>
                <a:lnTo>
                  <a:pt x="169926" y="188214"/>
                </a:lnTo>
                <a:lnTo>
                  <a:pt x="185331" y="159042"/>
                </a:lnTo>
                <a:lnTo>
                  <a:pt x="191262" y="161544"/>
                </a:lnTo>
                <a:lnTo>
                  <a:pt x="207441" y="130886"/>
                </a:lnTo>
                <a:lnTo>
                  <a:pt x="212598" y="134112"/>
                </a:lnTo>
                <a:lnTo>
                  <a:pt x="233934" y="107442"/>
                </a:lnTo>
                <a:lnTo>
                  <a:pt x="276606" y="94488"/>
                </a:lnTo>
                <a:lnTo>
                  <a:pt x="297942" y="94488"/>
                </a:lnTo>
                <a:lnTo>
                  <a:pt x="318516" y="94488"/>
                </a:lnTo>
                <a:lnTo>
                  <a:pt x="339852" y="100965"/>
                </a:lnTo>
                <a:lnTo>
                  <a:pt x="359994" y="107086"/>
                </a:lnTo>
                <a:lnTo>
                  <a:pt x="382524" y="121158"/>
                </a:lnTo>
                <a:lnTo>
                  <a:pt x="403860" y="147828"/>
                </a:lnTo>
                <a:lnTo>
                  <a:pt x="403860" y="134112"/>
                </a:lnTo>
                <a:lnTo>
                  <a:pt x="443141" y="171284"/>
                </a:lnTo>
                <a:lnTo>
                  <a:pt x="574548" y="147828"/>
                </a:lnTo>
                <a:lnTo>
                  <a:pt x="574548" y="134112"/>
                </a:lnTo>
                <a:close/>
              </a:path>
              <a:path w="616585" h="619125">
                <a:moveTo>
                  <a:pt x="616458" y="255270"/>
                </a:moveTo>
                <a:lnTo>
                  <a:pt x="595884" y="242316"/>
                </a:lnTo>
                <a:lnTo>
                  <a:pt x="595884" y="201930"/>
                </a:lnTo>
                <a:lnTo>
                  <a:pt x="595884" y="188214"/>
                </a:lnTo>
                <a:lnTo>
                  <a:pt x="574548" y="147828"/>
                </a:lnTo>
                <a:lnTo>
                  <a:pt x="443141" y="171297"/>
                </a:lnTo>
                <a:lnTo>
                  <a:pt x="425196" y="174498"/>
                </a:lnTo>
                <a:lnTo>
                  <a:pt x="446532" y="214884"/>
                </a:lnTo>
                <a:lnTo>
                  <a:pt x="467868" y="268986"/>
                </a:lnTo>
                <a:lnTo>
                  <a:pt x="467868" y="309372"/>
                </a:lnTo>
                <a:lnTo>
                  <a:pt x="467868" y="349758"/>
                </a:lnTo>
                <a:lnTo>
                  <a:pt x="446532" y="403098"/>
                </a:lnTo>
                <a:lnTo>
                  <a:pt x="425196" y="443484"/>
                </a:lnTo>
                <a:lnTo>
                  <a:pt x="446532" y="430530"/>
                </a:lnTo>
                <a:lnTo>
                  <a:pt x="403860" y="470916"/>
                </a:lnTo>
                <a:lnTo>
                  <a:pt x="382524" y="497586"/>
                </a:lnTo>
                <a:lnTo>
                  <a:pt x="361378" y="510794"/>
                </a:lnTo>
                <a:lnTo>
                  <a:pt x="361188" y="510540"/>
                </a:lnTo>
                <a:lnTo>
                  <a:pt x="318516" y="524256"/>
                </a:lnTo>
                <a:lnTo>
                  <a:pt x="297942" y="524256"/>
                </a:lnTo>
                <a:lnTo>
                  <a:pt x="297942" y="564642"/>
                </a:lnTo>
                <a:lnTo>
                  <a:pt x="318516" y="618744"/>
                </a:lnTo>
                <a:lnTo>
                  <a:pt x="361188" y="605028"/>
                </a:lnTo>
                <a:lnTo>
                  <a:pt x="382524" y="605028"/>
                </a:lnTo>
                <a:lnTo>
                  <a:pt x="425196" y="591312"/>
                </a:lnTo>
                <a:lnTo>
                  <a:pt x="446532" y="591312"/>
                </a:lnTo>
                <a:lnTo>
                  <a:pt x="446532" y="578358"/>
                </a:lnTo>
                <a:lnTo>
                  <a:pt x="489204" y="564642"/>
                </a:lnTo>
                <a:lnTo>
                  <a:pt x="489204" y="550926"/>
                </a:lnTo>
                <a:lnTo>
                  <a:pt x="531876" y="524256"/>
                </a:lnTo>
                <a:lnTo>
                  <a:pt x="531876" y="510540"/>
                </a:lnTo>
                <a:lnTo>
                  <a:pt x="574548" y="470916"/>
                </a:lnTo>
                <a:lnTo>
                  <a:pt x="595884" y="416814"/>
                </a:lnTo>
                <a:lnTo>
                  <a:pt x="595884" y="362712"/>
                </a:lnTo>
                <a:lnTo>
                  <a:pt x="616458" y="362712"/>
                </a:lnTo>
                <a:lnTo>
                  <a:pt x="616458" y="309372"/>
                </a:lnTo>
                <a:lnTo>
                  <a:pt x="616458" y="255270"/>
                </a:lnTo>
                <a:close/>
              </a:path>
            </a:pathLst>
          </a:custGeom>
          <a:solidFill>
            <a:srgbClr val="336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4020959" y="375677"/>
            <a:ext cx="1277620" cy="619125"/>
          </a:xfrm>
          <a:custGeom>
            <a:avLst/>
            <a:gdLst/>
            <a:ahLst/>
            <a:cxnLst/>
            <a:rect l="l" t="t" r="r" b="b"/>
            <a:pathLst>
              <a:path w="1277620" h="619125">
                <a:moveTo>
                  <a:pt x="255270" y="511302"/>
                </a:moveTo>
                <a:lnTo>
                  <a:pt x="233934" y="497586"/>
                </a:lnTo>
                <a:lnTo>
                  <a:pt x="233934" y="483870"/>
                </a:lnTo>
                <a:lnTo>
                  <a:pt x="212598" y="470916"/>
                </a:lnTo>
                <a:lnTo>
                  <a:pt x="169926" y="457200"/>
                </a:lnTo>
                <a:lnTo>
                  <a:pt x="85344" y="457200"/>
                </a:lnTo>
                <a:lnTo>
                  <a:pt x="42672" y="470916"/>
                </a:lnTo>
                <a:lnTo>
                  <a:pt x="21336" y="483870"/>
                </a:lnTo>
                <a:lnTo>
                  <a:pt x="21336" y="497586"/>
                </a:lnTo>
                <a:lnTo>
                  <a:pt x="0" y="511302"/>
                </a:lnTo>
                <a:lnTo>
                  <a:pt x="0" y="578358"/>
                </a:lnTo>
                <a:lnTo>
                  <a:pt x="21336" y="578358"/>
                </a:lnTo>
                <a:lnTo>
                  <a:pt x="21336" y="592074"/>
                </a:lnTo>
                <a:lnTo>
                  <a:pt x="42672" y="605028"/>
                </a:lnTo>
                <a:lnTo>
                  <a:pt x="85344" y="618744"/>
                </a:lnTo>
                <a:lnTo>
                  <a:pt x="128016" y="618744"/>
                </a:lnTo>
                <a:lnTo>
                  <a:pt x="169926" y="618744"/>
                </a:lnTo>
                <a:lnTo>
                  <a:pt x="212598" y="605028"/>
                </a:lnTo>
                <a:lnTo>
                  <a:pt x="233934" y="592074"/>
                </a:lnTo>
                <a:lnTo>
                  <a:pt x="233934" y="578358"/>
                </a:lnTo>
                <a:lnTo>
                  <a:pt x="255270" y="578358"/>
                </a:lnTo>
                <a:lnTo>
                  <a:pt x="255270" y="511302"/>
                </a:lnTo>
                <a:close/>
              </a:path>
              <a:path w="1277620" h="619125">
                <a:moveTo>
                  <a:pt x="1277112" y="228600"/>
                </a:moveTo>
                <a:lnTo>
                  <a:pt x="1255776" y="201930"/>
                </a:lnTo>
                <a:lnTo>
                  <a:pt x="1255776" y="175260"/>
                </a:lnTo>
                <a:lnTo>
                  <a:pt x="1234440" y="147828"/>
                </a:lnTo>
                <a:lnTo>
                  <a:pt x="1234440" y="134874"/>
                </a:lnTo>
                <a:lnTo>
                  <a:pt x="1213104" y="107442"/>
                </a:lnTo>
                <a:lnTo>
                  <a:pt x="1191768" y="94488"/>
                </a:lnTo>
                <a:lnTo>
                  <a:pt x="1170432" y="67818"/>
                </a:lnTo>
                <a:lnTo>
                  <a:pt x="1127760" y="40386"/>
                </a:lnTo>
                <a:lnTo>
                  <a:pt x="1106424" y="27432"/>
                </a:lnTo>
                <a:lnTo>
                  <a:pt x="1085088" y="13716"/>
                </a:lnTo>
                <a:lnTo>
                  <a:pt x="1021080" y="13716"/>
                </a:lnTo>
                <a:lnTo>
                  <a:pt x="979170" y="0"/>
                </a:lnTo>
                <a:lnTo>
                  <a:pt x="957834" y="13716"/>
                </a:lnTo>
                <a:lnTo>
                  <a:pt x="957834" y="27432"/>
                </a:lnTo>
                <a:lnTo>
                  <a:pt x="979170" y="27432"/>
                </a:lnTo>
                <a:lnTo>
                  <a:pt x="999744" y="27432"/>
                </a:lnTo>
                <a:lnTo>
                  <a:pt x="1021080" y="40386"/>
                </a:lnTo>
                <a:lnTo>
                  <a:pt x="1063752" y="40386"/>
                </a:lnTo>
                <a:lnTo>
                  <a:pt x="1106424" y="67818"/>
                </a:lnTo>
                <a:lnTo>
                  <a:pt x="1127760" y="80772"/>
                </a:lnTo>
                <a:lnTo>
                  <a:pt x="1149096" y="94488"/>
                </a:lnTo>
                <a:lnTo>
                  <a:pt x="1149096" y="121158"/>
                </a:lnTo>
                <a:lnTo>
                  <a:pt x="1170432" y="134874"/>
                </a:lnTo>
                <a:lnTo>
                  <a:pt x="1191768" y="147828"/>
                </a:lnTo>
                <a:lnTo>
                  <a:pt x="1191768" y="175260"/>
                </a:lnTo>
                <a:lnTo>
                  <a:pt x="1213104" y="201930"/>
                </a:lnTo>
                <a:lnTo>
                  <a:pt x="1213104" y="282702"/>
                </a:lnTo>
                <a:lnTo>
                  <a:pt x="1213104" y="349758"/>
                </a:lnTo>
                <a:lnTo>
                  <a:pt x="1191768" y="376428"/>
                </a:lnTo>
                <a:lnTo>
                  <a:pt x="1191768" y="403860"/>
                </a:lnTo>
                <a:lnTo>
                  <a:pt x="1170432" y="416814"/>
                </a:lnTo>
                <a:lnTo>
                  <a:pt x="1149096" y="444246"/>
                </a:lnTo>
                <a:lnTo>
                  <a:pt x="1149096" y="457200"/>
                </a:lnTo>
                <a:lnTo>
                  <a:pt x="1127760" y="483870"/>
                </a:lnTo>
                <a:lnTo>
                  <a:pt x="1085088" y="511302"/>
                </a:lnTo>
                <a:lnTo>
                  <a:pt x="1063752" y="511302"/>
                </a:lnTo>
                <a:lnTo>
                  <a:pt x="1042416" y="524256"/>
                </a:lnTo>
                <a:lnTo>
                  <a:pt x="1021080" y="524256"/>
                </a:lnTo>
                <a:lnTo>
                  <a:pt x="999744" y="537972"/>
                </a:lnTo>
                <a:lnTo>
                  <a:pt x="979170" y="537972"/>
                </a:lnTo>
                <a:lnTo>
                  <a:pt x="957834" y="537972"/>
                </a:lnTo>
                <a:lnTo>
                  <a:pt x="957834" y="551688"/>
                </a:lnTo>
                <a:lnTo>
                  <a:pt x="979170" y="551688"/>
                </a:lnTo>
                <a:lnTo>
                  <a:pt x="1042416" y="551688"/>
                </a:lnTo>
                <a:lnTo>
                  <a:pt x="1085088" y="537972"/>
                </a:lnTo>
                <a:lnTo>
                  <a:pt x="1106424" y="537972"/>
                </a:lnTo>
                <a:lnTo>
                  <a:pt x="1127760" y="524256"/>
                </a:lnTo>
                <a:lnTo>
                  <a:pt x="1149096" y="511302"/>
                </a:lnTo>
                <a:lnTo>
                  <a:pt x="1170432" y="483870"/>
                </a:lnTo>
                <a:lnTo>
                  <a:pt x="1191768" y="470916"/>
                </a:lnTo>
                <a:lnTo>
                  <a:pt x="1213104" y="457200"/>
                </a:lnTo>
                <a:lnTo>
                  <a:pt x="1234440" y="430530"/>
                </a:lnTo>
                <a:lnTo>
                  <a:pt x="1234440" y="403860"/>
                </a:lnTo>
                <a:lnTo>
                  <a:pt x="1255776" y="376428"/>
                </a:lnTo>
                <a:lnTo>
                  <a:pt x="1255776" y="363474"/>
                </a:lnTo>
                <a:lnTo>
                  <a:pt x="1277112" y="336042"/>
                </a:lnTo>
                <a:lnTo>
                  <a:pt x="1277112" y="282702"/>
                </a:lnTo>
                <a:lnTo>
                  <a:pt x="1277112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4021006" y="832872"/>
            <a:ext cx="255904" cy="161925"/>
          </a:xfrm>
          <a:custGeom>
            <a:avLst/>
            <a:gdLst/>
            <a:ahLst/>
            <a:cxnLst/>
            <a:rect l="l" t="t" r="r" b="b"/>
            <a:pathLst>
              <a:path w="255904" h="161925">
                <a:moveTo>
                  <a:pt x="128024" y="161543"/>
                </a:moveTo>
                <a:lnTo>
                  <a:pt x="85344" y="161543"/>
                </a:lnTo>
                <a:lnTo>
                  <a:pt x="42680" y="147826"/>
                </a:lnTo>
                <a:lnTo>
                  <a:pt x="21348" y="134875"/>
                </a:lnTo>
                <a:lnTo>
                  <a:pt x="21348" y="121157"/>
                </a:lnTo>
                <a:lnTo>
                  <a:pt x="0" y="121157"/>
                </a:lnTo>
                <a:lnTo>
                  <a:pt x="0" y="54103"/>
                </a:lnTo>
                <a:lnTo>
                  <a:pt x="21348" y="40385"/>
                </a:lnTo>
                <a:lnTo>
                  <a:pt x="21348" y="26668"/>
                </a:lnTo>
                <a:lnTo>
                  <a:pt x="42680" y="13717"/>
                </a:lnTo>
                <a:lnTo>
                  <a:pt x="85344" y="0"/>
                </a:lnTo>
                <a:lnTo>
                  <a:pt x="169938" y="0"/>
                </a:lnTo>
                <a:lnTo>
                  <a:pt x="212602" y="13717"/>
                </a:lnTo>
                <a:lnTo>
                  <a:pt x="233950" y="26668"/>
                </a:lnTo>
                <a:lnTo>
                  <a:pt x="233950" y="40385"/>
                </a:lnTo>
                <a:lnTo>
                  <a:pt x="255282" y="54103"/>
                </a:lnTo>
                <a:lnTo>
                  <a:pt x="255282" y="121157"/>
                </a:lnTo>
                <a:lnTo>
                  <a:pt x="233950" y="121157"/>
                </a:lnTo>
                <a:lnTo>
                  <a:pt x="233950" y="134875"/>
                </a:lnTo>
                <a:lnTo>
                  <a:pt x="212602" y="147826"/>
                </a:lnTo>
                <a:lnTo>
                  <a:pt x="169938" y="161543"/>
                </a:lnTo>
                <a:lnTo>
                  <a:pt x="128024" y="1615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020959" y="846582"/>
            <a:ext cx="212725" cy="134620"/>
          </a:xfrm>
          <a:custGeom>
            <a:avLst/>
            <a:gdLst/>
            <a:ahLst/>
            <a:cxnLst/>
            <a:rect l="l" t="t" r="r" b="b"/>
            <a:pathLst>
              <a:path w="212725" h="134619">
                <a:moveTo>
                  <a:pt x="212597" y="93725"/>
                </a:moveTo>
                <a:lnTo>
                  <a:pt x="212597" y="26669"/>
                </a:lnTo>
                <a:lnTo>
                  <a:pt x="191261" y="12953"/>
                </a:lnTo>
                <a:lnTo>
                  <a:pt x="169925" y="12953"/>
                </a:lnTo>
                <a:lnTo>
                  <a:pt x="148589" y="0"/>
                </a:lnTo>
                <a:lnTo>
                  <a:pt x="85343" y="0"/>
                </a:lnTo>
                <a:lnTo>
                  <a:pt x="64007" y="12953"/>
                </a:lnTo>
                <a:lnTo>
                  <a:pt x="42671" y="12953"/>
                </a:lnTo>
                <a:lnTo>
                  <a:pt x="21335" y="26669"/>
                </a:lnTo>
                <a:lnTo>
                  <a:pt x="21335" y="53339"/>
                </a:lnTo>
                <a:lnTo>
                  <a:pt x="0" y="67055"/>
                </a:lnTo>
                <a:lnTo>
                  <a:pt x="21335" y="80771"/>
                </a:lnTo>
                <a:lnTo>
                  <a:pt x="21335" y="93725"/>
                </a:lnTo>
                <a:lnTo>
                  <a:pt x="64007" y="121157"/>
                </a:lnTo>
                <a:lnTo>
                  <a:pt x="85343" y="121157"/>
                </a:lnTo>
                <a:lnTo>
                  <a:pt x="106679" y="134111"/>
                </a:lnTo>
                <a:lnTo>
                  <a:pt x="128015" y="121157"/>
                </a:lnTo>
                <a:lnTo>
                  <a:pt x="169925" y="121157"/>
                </a:lnTo>
                <a:lnTo>
                  <a:pt x="212597" y="93725"/>
                </a:lnTo>
                <a:close/>
              </a:path>
            </a:pathLst>
          </a:custGeom>
          <a:solidFill>
            <a:srgbClr val="70A1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3829697" y="349007"/>
            <a:ext cx="616585" cy="619125"/>
          </a:xfrm>
          <a:custGeom>
            <a:avLst/>
            <a:gdLst/>
            <a:ahLst/>
            <a:cxnLst/>
            <a:rect l="l" t="t" r="r" b="b"/>
            <a:pathLst>
              <a:path w="616585" h="619125">
                <a:moveTo>
                  <a:pt x="446532" y="591312"/>
                </a:moveTo>
                <a:lnTo>
                  <a:pt x="369900" y="518807"/>
                </a:lnTo>
                <a:lnTo>
                  <a:pt x="361188" y="510540"/>
                </a:lnTo>
                <a:lnTo>
                  <a:pt x="319278" y="524256"/>
                </a:lnTo>
                <a:lnTo>
                  <a:pt x="297942" y="524256"/>
                </a:lnTo>
                <a:lnTo>
                  <a:pt x="319278" y="564642"/>
                </a:lnTo>
                <a:lnTo>
                  <a:pt x="319278" y="618744"/>
                </a:lnTo>
                <a:lnTo>
                  <a:pt x="361188" y="605028"/>
                </a:lnTo>
                <a:lnTo>
                  <a:pt x="403860" y="605028"/>
                </a:lnTo>
                <a:lnTo>
                  <a:pt x="446532" y="591312"/>
                </a:lnTo>
                <a:close/>
              </a:path>
              <a:path w="616585" h="619125">
                <a:moveTo>
                  <a:pt x="489204" y="54102"/>
                </a:moveTo>
                <a:lnTo>
                  <a:pt x="446532" y="40386"/>
                </a:lnTo>
                <a:lnTo>
                  <a:pt x="446532" y="26670"/>
                </a:lnTo>
                <a:lnTo>
                  <a:pt x="403860" y="13716"/>
                </a:lnTo>
                <a:lnTo>
                  <a:pt x="382524" y="0"/>
                </a:lnTo>
                <a:lnTo>
                  <a:pt x="361188" y="0"/>
                </a:lnTo>
                <a:lnTo>
                  <a:pt x="319278" y="0"/>
                </a:lnTo>
                <a:lnTo>
                  <a:pt x="255270" y="0"/>
                </a:lnTo>
                <a:lnTo>
                  <a:pt x="233934" y="13716"/>
                </a:lnTo>
                <a:lnTo>
                  <a:pt x="191262" y="13716"/>
                </a:lnTo>
                <a:lnTo>
                  <a:pt x="191262" y="26670"/>
                </a:lnTo>
                <a:lnTo>
                  <a:pt x="148590" y="40386"/>
                </a:lnTo>
                <a:lnTo>
                  <a:pt x="148590" y="54102"/>
                </a:lnTo>
                <a:lnTo>
                  <a:pt x="105918" y="67056"/>
                </a:lnTo>
                <a:lnTo>
                  <a:pt x="105918" y="80772"/>
                </a:lnTo>
                <a:lnTo>
                  <a:pt x="63246" y="107442"/>
                </a:lnTo>
                <a:lnTo>
                  <a:pt x="41910" y="147828"/>
                </a:lnTo>
                <a:lnTo>
                  <a:pt x="21336" y="188214"/>
                </a:lnTo>
                <a:lnTo>
                  <a:pt x="21336" y="201930"/>
                </a:lnTo>
                <a:lnTo>
                  <a:pt x="0" y="242316"/>
                </a:lnTo>
                <a:lnTo>
                  <a:pt x="148590" y="255270"/>
                </a:lnTo>
                <a:lnTo>
                  <a:pt x="148590" y="214884"/>
                </a:lnTo>
                <a:lnTo>
                  <a:pt x="163703" y="186258"/>
                </a:lnTo>
                <a:lnTo>
                  <a:pt x="169926" y="188214"/>
                </a:lnTo>
                <a:lnTo>
                  <a:pt x="185331" y="159042"/>
                </a:lnTo>
                <a:lnTo>
                  <a:pt x="191262" y="161544"/>
                </a:lnTo>
                <a:lnTo>
                  <a:pt x="207441" y="130886"/>
                </a:lnTo>
                <a:lnTo>
                  <a:pt x="212598" y="134112"/>
                </a:lnTo>
                <a:lnTo>
                  <a:pt x="255270" y="107442"/>
                </a:lnTo>
                <a:lnTo>
                  <a:pt x="233934" y="107442"/>
                </a:lnTo>
                <a:lnTo>
                  <a:pt x="276606" y="94488"/>
                </a:lnTo>
                <a:lnTo>
                  <a:pt x="297942" y="94488"/>
                </a:lnTo>
                <a:lnTo>
                  <a:pt x="319278" y="94488"/>
                </a:lnTo>
                <a:lnTo>
                  <a:pt x="361188" y="107442"/>
                </a:lnTo>
                <a:lnTo>
                  <a:pt x="361188" y="94488"/>
                </a:lnTo>
                <a:lnTo>
                  <a:pt x="394296" y="115176"/>
                </a:lnTo>
                <a:lnTo>
                  <a:pt x="489204" y="67056"/>
                </a:lnTo>
                <a:lnTo>
                  <a:pt x="489204" y="54102"/>
                </a:lnTo>
                <a:close/>
              </a:path>
              <a:path w="616585" h="619125">
                <a:moveTo>
                  <a:pt x="616458" y="242316"/>
                </a:moveTo>
                <a:lnTo>
                  <a:pt x="595884" y="201930"/>
                </a:lnTo>
                <a:lnTo>
                  <a:pt x="595884" y="188214"/>
                </a:lnTo>
                <a:lnTo>
                  <a:pt x="574548" y="147828"/>
                </a:lnTo>
                <a:lnTo>
                  <a:pt x="574548" y="134112"/>
                </a:lnTo>
                <a:lnTo>
                  <a:pt x="553212" y="107442"/>
                </a:lnTo>
                <a:lnTo>
                  <a:pt x="531876" y="94488"/>
                </a:lnTo>
                <a:lnTo>
                  <a:pt x="510540" y="67056"/>
                </a:lnTo>
                <a:lnTo>
                  <a:pt x="395249" y="115785"/>
                </a:lnTo>
                <a:lnTo>
                  <a:pt x="394296" y="115176"/>
                </a:lnTo>
                <a:lnTo>
                  <a:pt x="382524" y="121158"/>
                </a:lnTo>
                <a:lnTo>
                  <a:pt x="425196" y="147828"/>
                </a:lnTo>
                <a:lnTo>
                  <a:pt x="425196" y="134112"/>
                </a:lnTo>
                <a:lnTo>
                  <a:pt x="446532" y="174498"/>
                </a:lnTo>
                <a:lnTo>
                  <a:pt x="467868" y="214884"/>
                </a:lnTo>
                <a:lnTo>
                  <a:pt x="467868" y="255270"/>
                </a:lnTo>
                <a:lnTo>
                  <a:pt x="467868" y="309372"/>
                </a:lnTo>
                <a:lnTo>
                  <a:pt x="467868" y="349758"/>
                </a:lnTo>
                <a:lnTo>
                  <a:pt x="467868" y="403098"/>
                </a:lnTo>
                <a:lnTo>
                  <a:pt x="452386" y="432384"/>
                </a:lnTo>
                <a:lnTo>
                  <a:pt x="446532" y="430530"/>
                </a:lnTo>
                <a:lnTo>
                  <a:pt x="425196" y="470916"/>
                </a:lnTo>
                <a:lnTo>
                  <a:pt x="382524" y="497586"/>
                </a:lnTo>
                <a:lnTo>
                  <a:pt x="403860" y="497586"/>
                </a:lnTo>
                <a:lnTo>
                  <a:pt x="369912" y="518795"/>
                </a:lnTo>
                <a:lnTo>
                  <a:pt x="446532" y="591312"/>
                </a:lnTo>
                <a:lnTo>
                  <a:pt x="446532" y="578358"/>
                </a:lnTo>
                <a:lnTo>
                  <a:pt x="489204" y="564642"/>
                </a:lnTo>
                <a:lnTo>
                  <a:pt x="489204" y="550926"/>
                </a:lnTo>
                <a:lnTo>
                  <a:pt x="510540" y="550926"/>
                </a:lnTo>
                <a:lnTo>
                  <a:pt x="531876" y="524256"/>
                </a:lnTo>
                <a:lnTo>
                  <a:pt x="531876" y="510540"/>
                </a:lnTo>
                <a:lnTo>
                  <a:pt x="553212" y="510540"/>
                </a:lnTo>
                <a:lnTo>
                  <a:pt x="574548" y="470916"/>
                </a:lnTo>
                <a:lnTo>
                  <a:pt x="595884" y="416814"/>
                </a:lnTo>
                <a:lnTo>
                  <a:pt x="616458" y="362712"/>
                </a:lnTo>
                <a:lnTo>
                  <a:pt x="616458" y="309372"/>
                </a:lnTo>
                <a:lnTo>
                  <a:pt x="616458" y="255270"/>
                </a:lnTo>
                <a:lnTo>
                  <a:pt x="616458" y="242316"/>
                </a:lnTo>
                <a:close/>
              </a:path>
            </a:pathLst>
          </a:custGeom>
          <a:solidFill>
            <a:srgbClr val="336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3148469" y="375677"/>
            <a:ext cx="1277620" cy="619125"/>
          </a:xfrm>
          <a:custGeom>
            <a:avLst/>
            <a:gdLst/>
            <a:ahLst/>
            <a:cxnLst/>
            <a:rect l="l" t="t" r="r" b="b"/>
            <a:pathLst>
              <a:path w="1277620" h="619125">
                <a:moveTo>
                  <a:pt x="276606" y="524256"/>
                </a:moveTo>
                <a:lnTo>
                  <a:pt x="255270" y="511302"/>
                </a:lnTo>
                <a:lnTo>
                  <a:pt x="255270" y="497586"/>
                </a:lnTo>
                <a:lnTo>
                  <a:pt x="233934" y="483870"/>
                </a:lnTo>
                <a:lnTo>
                  <a:pt x="212598" y="470916"/>
                </a:lnTo>
                <a:lnTo>
                  <a:pt x="191262" y="457200"/>
                </a:lnTo>
                <a:lnTo>
                  <a:pt x="85344" y="457200"/>
                </a:lnTo>
                <a:lnTo>
                  <a:pt x="64008" y="470916"/>
                </a:lnTo>
                <a:lnTo>
                  <a:pt x="42672" y="483870"/>
                </a:lnTo>
                <a:lnTo>
                  <a:pt x="0" y="511302"/>
                </a:lnTo>
                <a:lnTo>
                  <a:pt x="0" y="578358"/>
                </a:lnTo>
                <a:lnTo>
                  <a:pt x="21336" y="578358"/>
                </a:lnTo>
                <a:lnTo>
                  <a:pt x="42672" y="592074"/>
                </a:lnTo>
                <a:lnTo>
                  <a:pt x="64008" y="605028"/>
                </a:lnTo>
                <a:lnTo>
                  <a:pt x="85344" y="618744"/>
                </a:lnTo>
                <a:lnTo>
                  <a:pt x="128016" y="618744"/>
                </a:lnTo>
                <a:lnTo>
                  <a:pt x="191262" y="618744"/>
                </a:lnTo>
                <a:lnTo>
                  <a:pt x="212598" y="605028"/>
                </a:lnTo>
                <a:lnTo>
                  <a:pt x="233934" y="592074"/>
                </a:lnTo>
                <a:lnTo>
                  <a:pt x="255270" y="578358"/>
                </a:lnTo>
                <a:lnTo>
                  <a:pt x="276606" y="551688"/>
                </a:lnTo>
                <a:lnTo>
                  <a:pt x="276606" y="524256"/>
                </a:lnTo>
                <a:close/>
              </a:path>
              <a:path w="1277620" h="619125">
                <a:moveTo>
                  <a:pt x="1277112" y="201930"/>
                </a:moveTo>
                <a:lnTo>
                  <a:pt x="1255776" y="175260"/>
                </a:lnTo>
                <a:lnTo>
                  <a:pt x="1255776" y="147828"/>
                </a:lnTo>
                <a:lnTo>
                  <a:pt x="1234440" y="134874"/>
                </a:lnTo>
                <a:lnTo>
                  <a:pt x="1234440" y="107442"/>
                </a:lnTo>
                <a:lnTo>
                  <a:pt x="1213104" y="94488"/>
                </a:lnTo>
                <a:lnTo>
                  <a:pt x="1191768" y="67818"/>
                </a:lnTo>
                <a:lnTo>
                  <a:pt x="1149096" y="40386"/>
                </a:lnTo>
                <a:lnTo>
                  <a:pt x="1127760" y="27432"/>
                </a:lnTo>
                <a:lnTo>
                  <a:pt x="1085088" y="13716"/>
                </a:lnTo>
                <a:lnTo>
                  <a:pt x="1021080" y="13716"/>
                </a:lnTo>
                <a:lnTo>
                  <a:pt x="1000506" y="0"/>
                </a:lnTo>
                <a:lnTo>
                  <a:pt x="957834" y="13716"/>
                </a:lnTo>
                <a:lnTo>
                  <a:pt x="957834" y="27432"/>
                </a:lnTo>
                <a:lnTo>
                  <a:pt x="1000506" y="27432"/>
                </a:lnTo>
                <a:lnTo>
                  <a:pt x="1021080" y="27432"/>
                </a:lnTo>
                <a:lnTo>
                  <a:pt x="1042416" y="40386"/>
                </a:lnTo>
                <a:lnTo>
                  <a:pt x="1063752" y="40386"/>
                </a:lnTo>
                <a:lnTo>
                  <a:pt x="1106424" y="67818"/>
                </a:lnTo>
                <a:lnTo>
                  <a:pt x="1127760" y="80772"/>
                </a:lnTo>
                <a:lnTo>
                  <a:pt x="1149096" y="94488"/>
                </a:lnTo>
                <a:lnTo>
                  <a:pt x="1170432" y="121158"/>
                </a:lnTo>
                <a:lnTo>
                  <a:pt x="1170432" y="134874"/>
                </a:lnTo>
                <a:lnTo>
                  <a:pt x="1191768" y="147828"/>
                </a:lnTo>
                <a:lnTo>
                  <a:pt x="1191768" y="175260"/>
                </a:lnTo>
                <a:lnTo>
                  <a:pt x="1213104" y="201930"/>
                </a:lnTo>
                <a:lnTo>
                  <a:pt x="1213104" y="282702"/>
                </a:lnTo>
                <a:lnTo>
                  <a:pt x="1213104" y="349758"/>
                </a:lnTo>
                <a:lnTo>
                  <a:pt x="1191768" y="376428"/>
                </a:lnTo>
                <a:lnTo>
                  <a:pt x="1191768" y="403860"/>
                </a:lnTo>
                <a:lnTo>
                  <a:pt x="1170432" y="416814"/>
                </a:lnTo>
                <a:lnTo>
                  <a:pt x="1170432" y="444246"/>
                </a:lnTo>
                <a:lnTo>
                  <a:pt x="1149096" y="457200"/>
                </a:lnTo>
                <a:lnTo>
                  <a:pt x="1127760" y="483870"/>
                </a:lnTo>
                <a:lnTo>
                  <a:pt x="1085088" y="511302"/>
                </a:lnTo>
                <a:lnTo>
                  <a:pt x="1063752" y="511302"/>
                </a:lnTo>
                <a:lnTo>
                  <a:pt x="1042416" y="524256"/>
                </a:lnTo>
                <a:lnTo>
                  <a:pt x="1021080" y="537972"/>
                </a:lnTo>
                <a:lnTo>
                  <a:pt x="1000506" y="537972"/>
                </a:lnTo>
                <a:lnTo>
                  <a:pt x="957834" y="537972"/>
                </a:lnTo>
                <a:lnTo>
                  <a:pt x="957834" y="551688"/>
                </a:lnTo>
                <a:lnTo>
                  <a:pt x="1000506" y="551688"/>
                </a:lnTo>
                <a:lnTo>
                  <a:pt x="1063752" y="551688"/>
                </a:lnTo>
                <a:lnTo>
                  <a:pt x="1085088" y="537972"/>
                </a:lnTo>
                <a:lnTo>
                  <a:pt x="1127760" y="537972"/>
                </a:lnTo>
                <a:lnTo>
                  <a:pt x="1149096" y="524256"/>
                </a:lnTo>
                <a:lnTo>
                  <a:pt x="1170432" y="511302"/>
                </a:lnTo>
                <a:lnTo>
                  <a:pt x="1191768" y="483870"/>
                </a:lnTo>
                <a:lnTo>
                  <a:pt x="1213104" y="470916"/>
                </a:lnTo>
                <a:lnTo>
                  <a:pt x="1234440" y="457200"/>
                </a:lnTo>
                <a:lnTo>
                  <a:pt x="1234440" y="430530"/>
                </a:lnTo>
                <a:lnTo>
                  <a:pt x="1255776" y="403860"/>
                </a:lnTo>
                <a:lnTo>
                  <a:pt x="1255776" y="376428"/>
                </a:lnTo>
                <a:lnTo>
                  <a:pt x="1277112" y="363474"/>
                </a:lnTo>
                <a:lnTo>
                  <a:pt x="1277112" y="282702"/>
                </a:lnTo>
                <a:lnTo>
                  <a:pt x="1277112" y="2019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3148513" y="832872"/>
            <a:ext cx="276860" cy="161925"/>
          </a:xfrm>
          <a:custGeom>
            <a:avLst/>
            <a:gdLst/>
            <a:ahLst/>
            <a:cxnLst/>
            <a:rect l="l" t="t" r="r" b="b"/>
            <a:pathLst>
              <a:path w="276860" h="161925">
                <a:moveTo>
                  <a:pt x="128024" y="161543"/>
                </a:moveTo>
                <a:lnTo>
                  <a:pt x="85344" y="161543"/>
                </a:lnTo>
                <a:lnTo>
                  <a:pt x="64012" y="147826"/>
                </a:lnTo>
                <a:lnTo>
                  <a:pt x="42680" y="134875"/>
                </a:lnTo>
                <a:lnTo>
                  <a:pt x="21348" y="121157"/>
                </a:lnTo>
                <a:lnTo>
                  <a:pt x="0" y="121157"/>
                </a:lnTo>
                <a:lnTo>
                  <a:pt x="0" y="54103"/>
                </a:lnTo>
                <a:lnTo>
                  <a:pt x="42680" y="26668"/>
                </a:lnTo>
                <a:lnTo>
                  <a:pt x="64012" y="13717"/>
                </a:lnTo>
                <a:lnTo>
                  <a:pt x="85344" y="0"/>
                </a:lnTo>
                <a:lnTo>
                  <a:pt x="191270" y="0"/>
                </a:lnTo>
                <a:lnTo>
                  <a:pt x="212602" y="13717"/>
                </a:lnTo>
                <a:lnTo>
                  <a:pt x="233950" y="26668"/>
                </a:lnTo>
                <a:lnTo>
                  <a:pt x="255282" y="40385"/>
                </a:lnTo>
                <a:lnTo>
                  <a:pt x="255282" y="54103"/>
                </a:lnTo>
                <a:lnTo>
                  <a:pt x="276614" y="67054"/>
                </a:lnTo>
                <a:lnTo>
                  <a:pt x="276614" y="94489"/>
                </a:lnTo>
                <a:lnTo>
                  <a:pt x="255282" y="121157"/>
                </a:lnTo>
                <a:lnTo>
                  <a:pt x="233950" y="134875"/>
                </a:lnTo>
                <a:lnTo>
                  <a:pt x="212602" y="147826"/>
                </a:lnTo>
                <a:lnTo>
                  <a:pt x="191270" y="161543"/>
                </a:lnTo>
                <a:lnTo>
                  <a:pt x="128024" y="1615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3169805" y="846582"/>
            <a:ext cx="212725" cy="134620"/>
          </a:xfrm>
          <a:custGeom>
            <a:avLst/>
            <a:gdLst/>
            <a:ahLst/>
            <a:cxnLst/>
            <a:rect l="l" t="t" r="r" b="b"/>
            <a:pathLst>
              <a:path w="212725" h="134619">
                <a:moveTo>
                  <a:pt x="212598" y="80771"/>
                </a:moveTo>
                <a:lnTo>
                  <a:pt x="212598" y="53339"/>
                </a:lnTo>
                <a:lnTo>
                  <a:pt x="191262" y="40385"/>
                </a:lnTo>
                <a:lnTo>
                  <a:pt x="191262" y="26669"/>
                </a:lnTo>
                <a:lnTo>
                  <a:pt x="169926" y="12953"/>
                </a:lnTo>
                <a:lnTo>
                  <a:pt x="148590" y="0"/>
                </a:lnTo>
                <a:lnTo>
                  <a:pt x="64008" y="0"/>
                </a:lnTo>
                <a:lnTo>
                  <a:pt x="42672" y="12953"/>
                </a:lnTo>
                <a:lnTo>
                  <a:pt x="21336" y="12953"/>
                </a:lnTo>
                <a:lnTo>
                  <a:pt x="21336" y="26669"/>
                </a:lnTo>
                <a:lnTo>
                  <a:pt x="0" y="40385"/>
                </a:lnTo>
                <a:lnTo>
                  <a:pt x="0" y="93725"/>
                </a:lnTo>
                <a:lnTo>
                  <a:pt x="21336" y="93725"/>
                </a:lnTo>
                <a:lnTo>
                  <a:pt x="21336" y="107441"/>
                </a:lnTo>
                <a:lnTo>
                  <a:pt x="42672" y="121157"/>
                </a:lnTo>
                <a:lnTo>
                  <a:pt x="85344" y="121157"/>
                </a:lnTo>
                <a:lnTo>
                  <a:pt x="106680" y="134111"/>
                </a:lnTo>
                <a:lnTo>
                  <a:pt x="127254" y="121157"/>
                </a:lnTo>
                <a:lnTo>
                  <a:pt x="169926" y="121157"/>
                </a:lnTo>
                <a:lnTo>
                  <a:pt x="169926" y="107441"/>
                </a:lnTo>
                <a:lnTo>
                  <a:pt x="191262" y="93725"/>
                </a:lnTo>
                <a:lnTo>
                  <a:pt x="212598" y="80771"/>
                </a:lnTo>
                <a:close/>
              </a:path>
            </a:pathLst>
          </a:custGeom>
          <a:solidFill>
            <a:srgbClr val="70A1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2978543" y="349007"/>
            <a:ext cx="616585" cy="619125"/>
          </a:xfrm>
          <a:custGeom>
            <a:avLst/>
            <a:gdLst/>
            <a:ahLst/>
            <a:cxnLst/>
            <a:rect l="l" t="t" r="r" b="b"/>
            <a:pathLst>
              <a:path w="616585" h="619125">
                <a:moveTo>
                  <a:pt x="489204" y="54102"/>
                </a:moveTo>
                <a:lnTo>
                  <a:pt x="446532" y="40386"/>
                </a:lnTo>
                <a:lnTo>
                  <a:pt x="425196" y="26670"/>
                </a:lnTo>
                <a:lnTo>
                  <a:pt x="382524" y="13716"/>
                </a:lnTo>
                <a:lnTo>
                  <a:pt x="361188" y="0"/>
                </a:lnTo>
                <a:lnTo>
                  <a:pt x="297942" y="0"/>
                </a:lnTo>
                <a:lnTo>
                  <a:pt x="255270" y="0"/>
                </a:lnTo>
                <a:lnTo>
                  <a:pt x="233934" y="0"/>
                </a:lnTo>
                <a:lnTo>
                  <a:pt x="233934" y="13716"/>
                </a:lnTo>
                <a:lnTo>
                  <a:pt x="191262" y="13716"/>
                </a:lnTo>
                <a:lnTo>
                  <a:pt x="169926" y="26670"/>
                </a:lnTo>
                <a:lnTo>
                  <a:pt x="148590" y="40386"/>
                </a:lnTo>
                <a:lnTo>
                  <a:pt x="127254" y="40386"/>
                </a:lnTo>
                <a:lnTo>
                  <a:pt x="127254" y="54102"/>
                </a:lnTo>
                <a:lnTo>
                  <a:pt x="84582" y="67056"/>
                </a:lnTo>
                <a:lnTo>
                  <a:pt x="84582" y="80772"/>
                </a:lnTo>
                <a:lnTo>
                  <a:pt x="63246" y="107442"/>
                </a:lnTo>
                <a:lnTo>
                  <a:pt x="21336" y="147828"/>
                </a:lnTo>
                <a:lnTo>
                  <a:pt x="0" y="188214"/>
                </a:lnTo>
                <a:lnTo>
                  <a:pt x="0" y="242316"/>
                </a:lnTo>
                <a:lnTo>
                  <a:pt x="127254" y="255270"/>
                </a:lnTo>
                <a:lnTo>
                  <a:pt x="148590" y="214884"/>
                </a:lnTo>
                <a:lnTo>
                  <a:pt x="169926" y="174498"/>
                </a:lnTo>
                <a:lnTo>
                  <a:pt x="148590" y="188214"/>
                </a:lnTo>
                <a:lnTo>
                  <a:pt x="181241" y="157314"/>
                </a:lnTo>
                <a:lnTo>
                  <a:pt x="191262" y="161544"/>
                </a:lnTo>
                <a:lnTo>
                  <a:pt x="207213" y="131305"/>
                </a:lnTo>
                <a:lnTo>
                  <a:pt x="212598" y="134112"/>
                </a:lnTo>
                <a:lnTo>
                  <a:pt x="233934" y="107442"/>
                </a:lnTo>
                <a:lnTo>
                  <a:pt x="255270" y="94488"/>
                </a:lnTo>
                <a:lnTo>
                  <a:pt x="276606" y="94488"/>
                </a:lnTo>
                <a:lnTo>
                  <a:pt x="318516" y="94488"/>
                </a:lnTo>
                <a:lnTo>
                  <a:pt x="339852" y="100965"/>
                </a:lnTo>
                <a:lnTo>
                  <a:pt x="360006" y="107086"/>
                </a:lnTo>
                <a:lnTo>
                  <a:pt x="373913" y="115773"/>
                </a:lnTo>
                <a:lnTo>
                  <a:pt x="489204" y="67056"/>
                </a:lnTo>
                <a:lnTo>
                  <a:pt x="489204" y="54102"/>
                </a:lnTo>
                <a:close/>
              </a:path>
              <a:path w="616585" h="619125">
                <a:moveTo>
                  <a:pt x="553212" y="470916"/>
                </a:moveTo>
                <a:lnTo>
                  <a:pt x="431038" y="432384"/>
                </a:lnTo>
                <a:lnTo>
                  <a:pt x="425196" y="430530"/>
                </a:lnTo>
                <a:lnTo>
                  <a:pt x="403860" y="470916"/>
                </a:lnTo>
                <a:lnTo>
                  <a:pt x="361188" y="497586"/>
                </a:lnTo>
                <a:lnTo>
                  <a:pt x="382524" y="497586"/>
                </a:lnTo>
                <a:lnTo>
                  <a:pt x="361378" y="510794"/>
                </a:lnTo>
                <a:lnTo>
                  <a:pt x="361188" y="510540"/>
                </a:lnTo>
                <a:lnTo>
                  <a:pt x="318516" y="524256"/>
                </a:lnTo>
                <a:lnTo>
                  <a:pt x="276606" y="524256"/>
                </a:lnTo>
                <a:lnTo>
                  <a:pt x="297942" y="564642"/>
                </a:lnTo>
                <a:lnTo>
                  <a:pt x="297942" y="618744"/>
                </a:lnTo>
                <a:lnTo>
                  <a:pt x="361188" y="605028"/>
                </a:lnTo>
                <a:lnTo>
                  <a:pt x="382524" y="605028"/>
                </a:lnTo>
                <a:lnTo>
                  <a:pt x="425196" y="591312"/>
                </a:lnTo>
                <a:lnTo>
                  <a:pt x="446532" y="578358"/>
                </a:lnTo>
                <a:lnTo>
                  <a:pt x="489204" y="564642"/>
                </a:lnTo>
                <a:lnTo>
                  <a:pt x="489204" y="550926"/>
                </a:lnTo>
                <a:lnTo>
                  <a:pt x="531876" y="524256"/>
                </a:lnTo>
                <a:lnTo>
                  <a:pt x="531876" y="510540"/>
                </a:lnTo>
                <a:lnTo>
                  <a:pt x="553212" y="470916"/>
                </a:lnTo>
                <a:close/>
              </a:path>
              <a:path w="616585" h="619125">
                <a:moveTo>
                  <a:pt x="616458" y="309372"/>
                </a:moveTo>
                <a:lnTo>
                  <a:pt x="595884" y="255270"/>
                </a:lnTo>
                <a:lnTo>
                  <a:pt x="595884" y="201930"/>
                </a:lnTo>
                <a:lnTo>
                  <a:pt x="595884" y="188214"/>
                </a:lnTo>
                <a:lnTo>
                  <a:pt x="574548" y="147828"/>
                </a:lnTo>
                <a:lnTo>
                  <a:pt x="553212" y="147828"/>
                </a:lnTo>
                <a:lnTo>
                  <a:pt x="553212" y="134112"/>
                </a:lnTo>
                <a:lnTo>
                  <a:pt x="531876" y="107442"/>
                </a:lnTo>
                <a:lnTo>
                  <a:pt x="531876" y="94488"/>
                </a:lnTo>
                <a:lnTo>
                  <a:pt x="489204" y="67056"/>
                </a:lnTo>
                <a:lnTo>
                  <a:pt x="373913" y="115785"/>
                </a:lnTo>
                <a:lnTo>
                  <a:pt x="361188" y="121158"/>
                </a:lnTo>
                <a:lnTo>
                  <a:pt x="403860" y="147828"/>
                </a:lnTo>
                <a:lnTo>
                  <a:pt x="403860" y="134112"/>
                </a:lnTo>
                <a:lnTo>
                  <a:pt x="425196" y="174498"/>
                </a:lnTo>
                <a:lnTo>
                  <a:pt x="446532" y="214884"/>
                </a:lnTo>
                <a:lnTo>
                  <a:pt x="467868" y="268986"/>
                </a:lnTo>
                <a:lnTo>
                  <a:pt x="467868" y="309372"/>
                </a:lnTo>
                <a:lnTo>
                  <a:pt x="467868" y="349758"/>
                </a:lnTo>
                <a:lnTo>
                  <a:pt x="446532" y="403098"/>
                </a:lnTo>
                <a:lnTo>
                  <a:pt x="431050" y="432371"/>
                </a:lnTo>
                <a:lnTo>
                  <a:pt x="553212" y="470916"/>
                </a:lnTo>
                <a:lnTo>
                  <a:pt x="574548" y="470916"/>
                </a:lnTo>
                <a:lnTo>
                  <a:pt x="595884" y="416814"/>
                </a:lnTo>
                <a:lnTo>
                  <a:pt x="595884" y="362712"/>
                </a:lnTo>
                <a:lnTo>
                  <a:pt x="616458" y="309372"/>
                </a:lnTo>
                <a:close/>
              </a:path>
            </a:pathLst>
          </a:custGeom>
          <a:solidFill>
            <a:srgbClr val="336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3255137" y="375677"/>
            <a:ext cx="319405" cy="551815"/>
          </a:xfrm>
          <a:custGeom>
            <a:avLst/>
            <a:gdLst/>
            <a:ahLst/>
            <a:cxnLst/>
            <a:rect l="l" t="t" r="r" b="b"/>
            <a:pathLst>
              <a:path w="319404" h="551815">
                <a:moveTo>
                  <a:pt x="319290" y="256032"/>
                </a:moveTo>
                <a:lnTo>
                  <a:pt x="297954" y="228600"/>
                </a:lnTo>
                <a:lnTo>
                  <a:pt x="297954" y="175260"/>
                </a:lnTo>
                <a:lnTo>
                  <a:pt x="276618" y="147828"/>
                </a:lnTo>
                <a:lnTo>
                  <a:pt x="276618" y="134874"/>
                </a:lnTo>
                <a:lnTo>
                  <a:pt x="255282" y="107442"/>
                </a:lnTo>
                <a:lnTo>
                  <a:pt x="233946" y="94488"/>
                </a:lnTo>
                <a:lnTo>
                  <a:pt x="212610" y="67818"/>
                </a:lnTo>
                <a:lnTo>
                  <a:pt x="169938" y="40386"/>
                </a:lnTo>
                <a:lnTo>
                  <a:pt x="148602" y="27432"/>
                </a:lnTo>
                <a:lnTo>
                  <a:pt x="127266" y="13716"/>
                </a:lnTo>
                <a:lnTo>
                  <a:pt x="63258" y="13716"/>
                </a:lnTo>
                <a:lnTo>
                  <a:pt x="21348" y="0"/>
                </a:lnTo>
                <a:lnTo>
                  <a:pt x="12" y="13716"/>
                </a:lnTo>
                <a:lnTo>
                  <a:pt x="12" y="27432"/>
                </a:lnTo>
                <a:lnTo>
                  <a:pt x="21348" y="27432"/>
                </a:lnTo>
                <a:lnTo>
                  <a:pt x="41922" y="27432"/>
                </a:lnTo>
                <a:lnTo>
                  <a:pt x="63258" y="40386"/>
                </a:lnTo>
                <a:lnTo>
                  <a:pt x="105930" y="40386"/>
                </a:lnTo>
                <a:lnTo>
                  <a:pt x="148602" y="67818"/>
                </a:lnTo>
                <a:lnTo>
                  <a:pt x="169938" y="80772"/>
                </a:lnTo>
                <a:lnTo>
                  <a:pt x="169938" y="94488"/>
                </a:lnTo>
                <a:lnTo>
                  <a:pt x="191274" y="121158"/>
                </a:lnTo>
                <a:lnTo>
                  <a:pt x="212610" y="134874"/>
                </a:lnTo>
                <a:lnTo>
                  <a:pt x="212610" y="147828"/>
                </a:lnTo>
                <a:lnTo>
                  <a:pt x="233946" y="175260"/>
                </a:lnTo>
                <a:lnTo>
                  <a:pt x="233946" y="201930"/>
                </a:lnTo>
                <a:lnTo>
                  <a:pt x="255282" y="228600"/>
                </a:lnTo>
                <a:lnTo>
                  <a:pt x="255282" y="282702"/>
                </a:lnTo>
                <a:lnTo>
                  <a:pt x="255282" y="336042"/>
                </a:lnTo>
                <a:lnTo>
                  <a:pt x="233946" y="349758"/>
                </a:lnTo>
                <a:lnTo>
                  <a:pt x="233946" y="376428"/>
                </a:lnTo>
                <a:lnTo>
                  <a:pt x="212610" y="403860"/>
                </a:lnTo>
                <a:lnTo>
                  <a:pt x="212610" y="416814"/>
                </a:lnTo>
                <a:lnTo>
                  <a:pt x="191274" y="444246"/>
                </a:lnTo>
                <a:lnTo>
                  <a:pt x="169938" y="457200"/>
                </a:lnTo>
                <a:lnTo>
                  <a:pt x="169938" y="483870"/>
                </a:lnTo>
                <a:lnTo>
                  <a:pt x="127266" y="511302"/>
                </a:lnTo>
                <a:lnTo>
                  <a:pt x="105930" y="511302"/>
                </a:lnTo>
                <a:lnTo>
                  <a:pt x="84594" y="524256"/>
                </a:lnTo>
                <a:lnTo>
                  <a:pt x="63258" y="524256"/>
                </a:lnTo>
                <a:lnTo>
                  <a:pt x="41922" y="537972"/>
                </a:lnTo>
                <a:lnTo>
                  <a:pt x="21348" y="537972"/>
                </a:lnTo>
                <a:lnTo>
                  <a:pt x="0" y="537972"/>
                </a:lnTo>
                <a:lnTo>
                  <a:pt x="0" y="551688"/>
                </a:lnTo>
                <a:lnTo>
                  <a:pt x="21348" y="551688"/>
                </a:lnTo>
                <a:lnTo>
                  <a:pt x="84594" y="551688"/>
                </a:lnTo>
                <a:lnTo>
                  <a:pt x="127266" y="537972"/>
                </a:lnTo>
                <a:lnTo>
                  <a:pt x="148602" y="537972"/>
                </a:lnTo>
                <a:lnTo>
                  <a:pt x="169938" y="524256"/>
                </a:lnTo>
                <a:lnTo>
                  <a:pt x="191274" y="511302"/>
                </a:lnTo>
                <a:lnTo>
                  <a:pt x="212610" y="483870"/>
                </a:lnTo>
                <a:lnTo>
                  <a:pt x="233946" y="470916"/>
                </a:lnTo>
                <a:lnTo>
                  <a:pt x="255282" y="457200"/>
                </a:lnTo>
                <a:lnTo>
                  <a:pt x="276618" y="430530"/>
                </a:lnTo>
                <a:lnTo>
                  <a:pt x="276618" y="403860"/>
                </a:lnTo>
                <a:lnTo>
                  <a:pt x="297954" y="376428"/>
                </a:lnTo>
                <a:lnTo>
                  <a:pt x="297954" y="336042"/>
                </a:lnTo>
                <a:lnTo>
                  <a:pt x="319290" y="309372"/>
                </a:lnTo>
                <a:lnTo>
                  <a:pt x="319290" y="282702"/>
                </a:lnTo>
                <a:lnTo>
                  <a:pt x="319290" y="256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2275979" y="832866"/>
            <a:ext cx="276860" cy="161925"/>
          </a:xfrm>
          <a:custGeom>
            <a:avLst/>
            <a:gdLst/>
            <a:ahLst/>
            <a:cxnLst/>
            <a:rect l="l" t="t" r="r" b="b"/>
            <a:pathLst>
              <a:path w="276860" h="161925">
                <a:moveTo>
                  <a:pt x="276605" y="94488"/>
                </a:moveTo>
                <a:lnTo>
                  <a:pt x="276605" y="67056"/>
                </a:lnTo>
                <a:lnTo>
                  <a:pt x="255269" y="54102"/>
                </a:lnTo>
                <a:lnTo>
                  <a:pt x="255269" y="40386"/>
                </a:lnTo>
                <a:lnTo>
                  <a:pt x="233933" y="26670"/>
                </a:lnTo>
                <a:lnTo>
                  <a:pt x="212597" y="13716"/>
                </a:lnTo>
                <a:lnTo>
                  <a:pt x="191261" y="0"/>
                </a:lnTo>
                <a:lnTo>
                  <a:pt x="85343" y="0"/>
                </a:lnTo>
                <a:lnTo>
                  <a:pt x="64007" y="13716"/>
                </a:lnTo>
                <a:lnTo>
                  <a:pt x="42671" y="26670"/>
                </a:lnTo>
                <a:lnTo>
                  <a:pt x="21335" y="40386"/>
                </a:lnTo>
                <a:lnTo>
                  <a:pt x="21335" y="54102"/>
                </a:lnTo>
                <a:lnTo>
                  <a:pt x="0" y="67056"/>
                </a:lnTo>
                <a:lnTo>
                  <a:pt x="0" y="94488"/>
                </a:lnTo>
                <a:lnTo>
                  <a:pt x="21335" y="121158"/>
                </a:lnTo>
                <a:lnTo>
                  <a:pt x="42671" y="134874"/>
                </a:lnTo>
                <a:lnTo>
                  <a:pt x="64007" y="147828"/>
                </a:lnTo>
                <a:lnTo>
                  <a:pt x="85343" y="161544"/>
                </a:lnTo>
                <a:lnTo>
                  <a:pt x="148589" y="161544"/>
                </a:lnTo>
                <a:lnTo>
                  <a:pt x="191261" y="161544"/>
                </a:lnTo>
                <a:lnTo>
                  <a:pt x="212597" y="147828"/>
                </a:lnTo>
                <a:lnTo>
                  <a:pt x="233933" y="134874"/>
                </a:lnTo>
                <a:lnTo>
                  <a:pt x="255269" y="121158"/>
                </a:lnTo>
                <a:lnTo>
                  <a:pt x="276605" y="944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2276004" y="832872"/>
            <a:ext cx="276860" cy="161925"/>
          </a:xfrm>
          <a:custGeom>
            <a:avLst/>
            <a:gdLst/>
            <a:ahLst/>
            <a:cxnLst/>
            <a:rect l="l" t="t" r="r" b="b"/>
            <a:pathLst>
              <a:path w="276860" h="161925">
                <a:moveTo>
                  <a:pt x="148590" y="161543"/>
                </a:moveTo>
                <a:lnTo>
                  <a:pt x="85344" y="161543"/>
                </a:lnTo>
                <a:lnTo>
                  <a:pt x="64012" y="147826"/>
                </a:lnTo>
                <a:lnTo>
                  <a:pt x="42664" y="134875"/>
                </a:lnTo>
                <a:lnTo>
                  <a:pt x="21332" y="121157"/>
                </a:lnTo>
                <a:lnTo>
                  <a:pt x="0" y="94489"/>
                </a:lnTo>
                <a:lnTo>
                  <a:pt x="0" y="67054"/>
                </a:lnTo>
                <a:lnTo>
                  <a:pt x="21332" y="54103"/>
                </a:lnTo>
                <a:lnTo>
                  <a:pt x="21332" y="40385"/>
                </a:lnTo>
                <a:lnTo>
                  <a:pt x="42664" y="26668"/>
                </a:lnTo>
                <a:lnTo>
                  <a:pt x="64012" y="13717"/>
                </a:lnTo>
                <a:lnTo>
                  <a:pt x="85344" y="0"/>
                </a:lnTo>
                <a:lnTo>
                  <a:pt x="191270" y="0"/>
                </a:lnTo>
                <a:lnTo>
                  <a:pt x="212602" y="13717"/>
                </a:lnTo>
                <a:lnTo>
                  <a:pt x="233934" y="26668"/>
                </a:lnTo>
                <a:lnTo>
                  <a:pt x="255266" y="40385"/>
                </a:lnTo>
                <a:lnTo>
                  <a:pt x="255266" y="54103"/>
                </a:lnTo>
                <a:lnTo>
                  <a:pt x="276614" y="67054"/>
                </a:lnTo>
                <a:lnTo>
                  <a:pt x="276614" y="94489"/>
                </a:lnTo>
                <a:lnTo>
                  <a:pt x="255266" y="121157"/>
                </a:lnTo>
                <a:lnTo>
                  <a:pt x="233934" y="134875"/>
                </a:lnTo>
                <a:lnTo>
                  <a:pt x="212602" y="147826"/>
                </a:lnTo>
                <a:lnTo>
                  <a:pt x="191270" y="161543"/>
                </a:lnTo>
                <a:lnTo>
                  <a:pt x="148590" y="1615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2297315" y="846582"/>
            <a:ext cx="212725" cy="134620"/>
          </a:xfrm>
          <a:custGeom>
            <a:avLst/>
            <a:gdLst/>
            <a:ahLst/>
            <a:cxnLst/>
            <a:rect l="l" t="t" r="r" b="b"/>
            <a:pathLst>
              <a:path w="212725" h="134619">
                <a:moveTo>
                  <a:pt x="212598" y="93725"/>
                </a:moveTo>
                <a:lnTo>
                  <a:pt x="212598" y="40385"/>
                </a:lnTo>
                <a:lnTo>
                  <a:pt x="191262" y="26669"/>
                </a:lnTo>
                <a:lnTo>
                  <a:pt x="191262" y="12953"/>
                </a:lnTo>
                <a:lnTo>
                  <a:pt x="169926" y="12953"/>
                </a:lnTo>
                <a:lnTo>
                  <a:pt x="148590" y="0"/>
                </a:lnTo>
                <a:lnTo>
                  <a:pt x="64008" y="0"/>
                </a:lnTo>
                <a:lnTo>
                  <a:pt x="42672" y="12953"/>
                </a:lnTo>
                <a:lnTo>
                  <a:pt x="0" y="40385"/>
                </a:lnTo>
                <a:lnTo>
                  <a:pt x="0" y="93725"/>
                </a:lnTo>
                <a:lnTo>
                  <a:pt x="21336" y="93725"/>
                </a:lnTo>
                <a:lnTo>
                  <a:pt x="42672" y="107441"/>
                </a:lnTo>
                <a:lnTo>
                  <a:pt x="42672" y="121157"/>
                </a:lnTo>
                <a:lnTo>
                  <a:pt x="85344" y="121157"/>
                </a:lnTo>
                <a:lnTo>
                  <a:pt x="106680" y="134111"/>
                </a:lnTo>
                <a:lnTo>
                  <a:pt x="127254" y="121157"/>
                </a:lnTo>
                <a:lnTo>
                  <a:pt x="169926" y="121157"/>
                </a:lnTo>
                <a:lnTo>
                  <a:pt x="191262" y="107441"/>
                </a:lnTo>
                <a:lnTo>
                  <a:pt x="191262" y="93725"/>
                </a:lnTo>
                <a:lnTo>
                  <a:pt x="212598" y="93725"/>
                </a:lnTo>
                <a:close/>
              </a:path>
            </a:pathLst>
          </a:custGeom>
          <a:solidFill>
            <a:srgbClr val="70A1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2106053" y="349007"/>
            <a:ext cx="616585" cy="619125"/>
          </a:xfrm>
          <a:custGeom>
            <a:avLst/>
            <a:gdLst/>
            <a:ahLst/>
            <a:cxnLst/>
            <a:rect l="l" t="t" r="r" b="b"/>
            <a:pathLst>
              <a:path w="616585" h="619125">
                <a:moveTo>
                  <a:pt x="574548" y="134112"/>
                </a:moveTo>
                <a:lnTo>
                  <a:pt x="531876" y="107442"/>
                </a:lnTo>
                <a:lnTo>
                  <a:pt x="531876" y="94488"/>
                </a:lnTo>
                <a:lnTo>
                  <a:pt x="489204" y="67056"/>
                </a:lnTo>
                <a:lnTo>
                  <a:pt x="489204" y="54102"/>
                </a:lnTo>
                <a:lnTo>
                  <a:pt x="446532" y="40386"/>
                </a:lnTo>
                <a:lnTo>
                  <a:pt x="446532" y="26670"/>
                </a:lnTo>
                <a:lnTo>
                  <a:pt x="425196" y="26670"/>
                </a:lnTo>
                <a:lnTo>
                  <a:pt x="382524" y="13716"/>
                </a:lnTo>
                <a:lnTo>
                  <a:pt x="382524" y="0"/>
                </a:lnTo>
                <a:lnTo>
                  <a:pt x="361188" y="0"/>
                </a:lnTo>
                <a:lnTo>
                  <a:pt x="318516" y="0"/>
                </a:lnTo>
                <a:lnTo>
                  <a:pt x="255270" y="0"/>
                </a:lnTo>
                <a:lnTo>
                  <a:pt x="233934" y="0"/>
                </a:lnTo>
                <a:lnTo>
                  <a:pt x="233934" y="13716"/>
                </a:lnTo>
                <a:lnTo>
                  <a:pt x="191262" y="13716"/>
                </a:lnTo>
                <a:lnTo>
                  <a:pt x="191262" y="26670"/>
                </a:lnTo>
                <a:lnTo>
                  <a:pt x="169926" y="26670"/>
                </a:lnTo>
                <a:lnTo>
                  <a:pt x="148590" y="40386"/>
                </a:lnTo>
                <a:lnTo>
                  <a:pt x="127254" y="54102"/>
                </a:lnTo>
                <a:lnTo>
                  <a:pt x="105918" y="67056"/>
                </a:lnTo>
                <a:lnTo>
                  <a:pt x="105918" y="80772"/>
                </a:lnTo>
                <a:lnTo>
                  <a:pt x="84582" y="80772"/>
                </a:lnTo>
                <a:lnTo>
                  <a:pt x="63246" y="107442"/>
                </a:lnTo>
                <a:lnTo>
                  <a:pt x="41910" y="147828"/>
                </a:lnTo>
                <a:lnTo>
                  <a:pt x="21336" y="188214"/>
                </a:lnTo>
                <a:lnTo>
                  <a:pt x="21336" y="201930"/>
                </a:lnTo>
                <a:lnTo>
                  <a:pt x="0" y="242316"/>
                </a:lnTo>
                <a:lnTo>
                  <a:pt x="148590" y="255270"/>
                </a:lnTo>
                <a:lnTo>
                  <a:pt x="148590" y="214884"/>
                </a:lnTo>
                <a:lnTo>
                  <a:pt x="163703" y="186258"/>
                </a:lnTo>
                <a:lnTo>
                  <a:pt x="169926" y="188214"/>
                </a:lnTo>
                <a:lnTo>
                  <a:pt x="185331" y="159042"/>
                </a:lnTo>
                <a:lnTo>
                  <a:pt x="191262" y="161544"/>
                </a:lnTo>
                <a:lnTo>
                  <a:pt x="207441" y="130886"/>
                </a:lnTo>
                <a:lnTo>
                  <a:pt x="212598" y="134112"/>
                </a:lnTo>
                <a:lnTo>
                  <a:pt x="233934" y="107442"/>
                </a:lnTo>
                <a:lnTo>
                  <a:pt x="276606" y="94488"/>
                </a:lnTo>
                <a:lnTo>
                  <a:pt x="297942" y="94488"/>
                </a:lnTo>
                <a:lnTo>
                  <a:pt x="318516" y="94488"/>
                </a:lnTo>
                <a:lnTo>
                  <a:pt x="339852" y="100965"/>
                </a:lnTo>
                <a:lnTo>
                  <a:pt x="359994" y="107086"/>
                </a:lnTo>
                <a:lnTo>
                  <a:pt x="382524" y="121158"/>
                </a:lnTo>
                <a:lnTo>
                  <a:pt x="403860" y="147828"/>
                </a:lnTo>
                <a:lnTo>
                  <a:pt x="403860" y="134112"/>
                </a:lnTo>
                <a:lnTo>
                  <a:pt x="443141" y="171284"/>
                </a:lnTo>
                <a:lnTo>
                  <a:pt x="574548" y="147828"/>
                </a:lnTo>
                <a:lnTo>
                  <a:pt x="574548" y="134112"/>
                </a:lnTo>
                <a:close/>
              </a:path>
              <a:path w="616585" h="619125">
                <a:moveTo>
                  <a:pt x="616458" y="242316"/>
                </a:moveTo>
                <a:lnTo>
                  <a:pt x="595884" y="201930"/>
                </a:lnTo>
                <a:lnTo>
                  <a:pt x="595884" y="188214"/>
                </a:lnTo>
                <a:lnTo>
                  <a:pt x="574548" y="147828"/>
                </a:lnTo>
                <a:lnTo>
                  <a:pt x="443141" y="171297"/>
                </a:lnTo>
                <a:lnTo>
                  <a:pt x="425196" y="174498"/>
                </a:lnTo>
                <a:lnTo>
                  <a:pt x="446532" y="214884"/>
                </a:lnTo>
                <a:lnTo>
                  <a:pt x="467868" y="268986"/>
                </a:lnTo>
                <a:lnTo>
                  <a:pt x="467868" y="309372"/>
                </a:lnTo>
                <a:lnTo>
                  <a:pt x="467868" y="349758"/>
                </a:lnTo>
                <a:lnTo>
                  <a:pt x="446532" y="403098"/>
                </a:lnTo>
                <a:lnTo>
                  <a:pt x="425196" y="443484"/>
                </a:lnTo>
                <a:lnTo>
                  <a:pt x="446532" y="430530"/>
                </a:lnTo>
                <a:lnTo>
                  <a:pt x="403860" y="470916"/>
                </a:lnTo>
                <a:lnTo>
                  <a:pt x="382524" y="497586"/>
                </a:lnTo>
                <a:lnTo>
                  <a:pt x="361378" y="510794"/>
                </a:lnTo>
                <a:lnTo>
                  <a:pt x="361188" y="510540"/>
                </a:lnTo>
                <a:lnTo>
                  <a:pt x="318516" y="524256"/>
                </a:lnTo>
                <a:lnTo>
                  <a:pt x="297942" y="524256"/>
                </a:lnTo>
                <a:lnTo>
                  <a:pt x="297942" y="564642"/>
                </a:lnTo>
                <a:lnTo>
                  <a:pt x="318516" y="618744"/>
                </a:lnTo>
                <a:lnTo>
                  <a:pt x="361188" y="605028"/>
                </a:lnTo>
                <a:lnTo>
                  <a:pt x="382524" y="605028"/>
                </a:lnTo>
                <a:lnTo>
                  <a:pt x="425196" y="591312"/>
                </a:lnTo>
                <a:lnTo>
                  <a:pt x="446532" y="591312"/>
                </a:lnTo>
                <a:lnTo>
                  <a:pt x="446532" y="578358"/>
                </a:lnTo>
                <a:lnTo>
                  <a:pt x="489204" y="564642"/>
                </a:lnTo>
                <a:lnTo>
                  <a:pt x="489204" y="550926"/>
                </a:lnTo>
                <a:lnTo>
                  <a:pt x="531876" y="524256"/>
                </a:lnTo>
                <a:lnTo>
                  <a:pt x="531876" y="510540"/>
                </a:lnTo>
                <a:lnTo>
                  <a:pt x="574548" y="470916"/>
                </a:lnTo>
                <a:lnTo>
                  <a:pt x="595884" y="416814"/>
                </a:lnTo>
                <a:lnTo>
                  <a:pt x="616458" y="362712"/>
                </a:lnTo>
                <a:lnTo>
                  <a:pt x="616458" y="309372"/>
                </a:lnTo>
                <a:lnTo>
                  <a:pt x="616458" y="255270"/>
                </a:lnTo>
                <a:lnTo>
                  <a:pt x="616458" y="242316"/>
                </a:lnTo>
                <a:close/>
              </a:path>
            </a:pathLst>
          </a:custGeom>
          <a:solidFill>
            <a:srgbClr val="336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2382659" y="375677"/>
            <a:ext cx="319405" cy="551815"/>
          </a:xfrm>
          <a:custGeom>
            <a:avLst/>
            <a:gdLst/>
            <a:ahLst/>
            <a:cxnLst/>
            <a:rect l="l" t="t" r="r" b="b"/>
            <a:pathLst>
              <a:path w="319405" h="551815">
                <a:moveTo>
                  <a:pt x="319278" y="228600"/>
                </a:moveTo>
                <a:lnTo>
                  <a:pt x="297942" y="201930"/>
                </a:lnTo>
                <a:lnTo>
                  <a:pt x="297942" y="175260"/>
                </a:lnTo>
                <a:lnTo>
                  <a:pt x="276606" y="147828"/>
                </a:lnTo>
                <a:lnTo>
                  <a:pt x="276606" y="134874"/>
                </a:lnTo>
                <a:lnTo>
                  <a:pt x="255270" y="107442"/>
                </a:lnTo>
                <a:lnTo>
                  <a:pt x="233934" y="94488"/>
                </a:lnTo>
                <a:lnTo>
                  <a:pt x="212598" y="67818"/>
                </a:lnTo>
                <a:lnTo>
                  <a:pt x="169926" y="40386"/>
                </a:lnTo>
                <a:lnTo>
                  <a:pt x="148590" y="27432"/>
                </a:lnTo>
                <a:lnTo>
                  <a:pt x="127254" y="13716"/>
                </a:lnTo>
                <a:lnTo>
                  <a:pt x="63246" y="13716"/>
                </a:lnTo>
                <a:lnTo>
                  <a:pt x="21336" y="0"/>
                </a:lnTo>
                <a:lnTo>
                  <a:pt x="0" y="13716"/>
                </a:lnTo>
                <a:lnTo>
                  <a:pt x="0" y="27432"/>
                </a:lnTo>
                <a:lnTo>
                  <a:pt x="21336" y="27432"/>
                </a:lnTo>
                <a:lnTo>
                  <a:pt x="41910" y="27432"/>
                </a:lnTo>
                <a:lnTo>
                  <a:pt x="63246" y="40386"/>
                </a:lnTo>
                <a:lnTo>
                  <a:pt x="105918" y="40386"/>
                </a:lnTo>
                <a:lnTo>
                  <a:pt x="148590" y="67818"/>
                </a:lnTo>
                <a:lnTo>
                  <a:pt x="169926" y="80772"/>
                </a:lnTo>
                <a:lnTo>
                  <a:pt x="191262" y="94488"/>
                </a:lnTo>
                <a:lnTo>
                  <a:pt x="191262" y="121158"/>
                </a:lnTo>
                <a:lnTo>
                  <a:pt x="212598" y="134874"/>
                </a:lnTo>
                <a:lnTo>
                  <a:pt x="233934" y="147828"/>
                </a:lnTo>
                <a:lnTo>
                  <a:pt x="233934" y="175260"/>
                </a:lnTo>
                <a:lnTo>
                  <a:pt x="255270" y="201930"/>
                </a:lnTo>
                <a:lnTo>
                  <a:pt x="255270" y="282702"/>
                </a:lnTo>
                <a:lnTo>
                  <a:pt x="255270" y="349758"/>
                </a:lnTo>
                <a:lnTo>
                  <a:pt x="233934" y="376428"/>
                </a:lnTo>
                <a:lnTo>
                  <a:pt x="233934" y="403860"/>
                </a:lnTo>
                <a:lnTo>
                  <a:pt x="212598" y="416814"/>
                </a:lnTo>
                <a:lnTo>
                  <a:pt x="191262" y="444246"/>
                </a:lnTo>
                <a:lnTo>
                  <a:pt x="191262" y="457200"/>
                </a:lnTo>
                <a:lnTo>
                  <a:pt x="169926" y="483870"/>
                </a:lnTo>
                <a:lnTo>
                  <a:pt x="127254" y="511302"/>
                </a:lnTo>
                <a:lnTo>
                  <a:pt x="105918" y="511302"/>
                </a:lnTo>
                <a:lnTo>
                  <a:pt x="84582" y="524256"/>
                </a:lnTo>
                <a:lnTo>
                  <a:pt x="63246" y="524256"/>
                </a:lnTo>
                <a:lnTo>
                  <a:pt x="41910" y="537972"/>
                </a:lnTo>
                <a:lnTo>
                  <a:pt x="21336" y="537972"/>
                </a:lnTo>
                <a:lnTo>
                  <a:pt x="0" y="537972"/>
                </a:lnTo>
                <a:lnTo>
                  <a:pt x="0" y="551688"/>
                </a:lnTo>
                <a:lnTo>
                  <a:pt x="21336" y="551688"/>
                </a:lnTo>
                <a:lnTo>
                  <a:pt x="84582" y="551688"/>
                </a:lnTo>
                <a:lnTo>
                  <a:pt x="127254" y="537972"/>
                </a:lnTo>
                <a:lnTo>
                  <a:pt x="148590" y="537972"/>
                </a:lnTo>
                <a:lnTo>
                  <a:pt x="169926" y="524256"/>
                </a:lnTo>
                <a:lnTo>
                  <a:pt x="191262" y="511302"/>
                </a:lnTo>
                <a:lnTo>
                  <a:pt x="212598" y="483870"/>
                </a:lnTo>
                <a:lnTo>
                  <a:pt x="233934" y="470916"/>
                </a:lnTo>
                <a:lnTo>
                  <a:pt x="255270" y="457200"/>
                </a:lnTo>
                <a:lnTo>
                  <a:pt x="276606" y="430530"/>
                </a:lnTo>
                <a:lnTo>
                  <a:pt x="276606" y="403860"/>
                </a:lnTo>
                <a:lnTo>
                  <a:pt x="297942" y="376428"/>
                </a:lnTo>
                <a:lnTo>
                  <a:pt x="297942" y="363474"/>
                </a:lnTo>
                <a:lnTo>
                  <a:pt x="319278" y="336042"/>
                </a:lnTo>
                <a:lnTo>
                  <a:pt x="319278" y="282702"/>
                </a:lnTo>
                <a:lnTo>
                  <a:pt x="319278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1424825" y="832866"/>
            <a:ext cx="255270" cy="161925"/>
          </a:xfrm>
          <a:custGeom>
            <a:avLst/>
            <a:gdLst/>
            <a:ahLst/>
            <a:cxnLst/>
            <a:rect l="l" t="t" r="r" b="b"/>
            <a:pathLst>
              <a:path w="255269" h="161925">
                <a:moveTo>
                  <a:pt x="255269" y="121158"/>
                </a:moveTo>
                <a:lnTo>
                  <a:pt x="255269" y="54102"/>
                </a:lnTo>
                <a:lnTo>
                  <a:pt x="212597" y="26670"/>
                </a:lnTo>
                <a:lnTo>
                  <a:pt x="212597" y="13716"/>
                </a:lnTo>
                <a:lnTo>
                  <a:pt x="191261" y="0"/>
                </a:lnTo>
                <a:lnTo>
                  <a:pt x="64007" y="0"/>
                </a:lnTo>
                <a:lnTo>
                  <a:pt x="42671" y="13716"/>
                </a:lnTo>
                <a:lnTo>
                  <a:pt x="42671" y="26670"/>
                </a:lnTo>
                <a:lnTo>
                  <a:pt x="0" y="54102"/>
                </a:lnTo>
                <a:lnTo>
                  <a:pt x="0" y="121158"/>
                </a:lnTo>
                <a:lnTo>
                  <a:pt x="21335" y="121158"/>
                </a:lnTo>
                <a:lnTo>
                  <a:pt x="42671" y="134874"/>
                </a:lnTo>
                <a:lnTo>
                  <a:pt x="42671" y="147828"/>
                </a:lnTo>
                <a:lnTo>
                  <a:pt x="64007" y="161544"/>
                </a:lnTo>
                <a:lnTo>
                  <a:pt x="128015" y="161544"/>
                </a:lnTo>
                <a:lnTo>
                  <a:pt x="191261" y="161544"/>
                </a:lnTo>
                <a:lnTo>
                  <a:pt x="212597" y="147828"/>
                </a:lnTo>
                <a:lnTo>
                  <a:pt x="212597" y="134874"/>
                </a:lnTo>
                <a:lnTo>
                  <a:pt x="233933" y="121158"/>
                </a:lnTo>
                <a:lnTo>
                  <a:pt x="255269" y="1211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424827" y="832872"/>
            <a:ext cx="255904" cy="161925"/>
          </a:xfrm>
          <a:custGeom>
            <a:avLst/>
            <a:gdLst/>
            <a:ahLst/>
            <a:cxnLst/>
            <a:rect l="l" t="t" r="r" b="b"/>
            <a:pathLst>
              <a:path w="255905" h="161925">
                <a:moveTo>
                  <a:pt x="128024" y="161543"/>
                </a:moveTo>
                <a:lnTo>
                  <a:pt x="64012" y="161543"/>
                </a:lnTo>
                <a:lnTo>
                  <a:pt x="42680" y="147826"/>
                </a:lnTo>
                <a:lnTo>
                  <a:pt x="42680" y="134875"/>
                </a:lnTo>
                <a:lnTo>
                  <a:pt x="21348" y="121157"/>
                </a:lnTo>
                <a:lnTo>
                  <a:pt x="0" y="121157"/>
                </a:lnTo>
                <a:lnTo>
                  <a:pt x="0" y="54103"/>
                </a:lnTo>
                <a:lnTo>
                  <a:pt x="42680" y="26668"/>
                </a:lnTo>
                <a:lnTo>
                  <a:pt x="42680" y="13717"/>
                </a:lnTo>
                <a:lnTo>
                  <a:pt x="64012" y="0"/>
                </a:lnTo>
                <a:lnTo>
                  <a:pt x="191270" y="0"/>
                </a:lnTo>
                <a:lnTo>
                  <a:pt x="212602" y="13717"/>
                </a:lnTo>
                <a:lnTo>
                  <a:pt x="212602" y="26668"/>
                </a:lnTo>
                <a:lnTo>
                  <a:pt x="255282" y="54103"/>
                </a:lnTo>
                <a:lnTo>
                  <a:pt x="255282" y="121157"/>
                </a:lnTo>
                <a:lnTo>
                  <a:pt x="233950" y="121157"/>
                </a:lnTo>
                <a:lnTo>
                  <a:pt x="212602" y="134875"/>
                </a:lnTo>
                <a:lnTo>
                  <a:pt x="212602" y="147826"/>
                </a:lnTo>
                <a:lnTo>
                  <a:pt x="191270" y="161543"/>
                </a:lnTo>
                <a:lnTo>
                  <a:pt x="128024" y="1615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424825" y="846582"/>
            <a:ext cx="212725" cy="134620"/>
          </a:xfrm>
          <a:custGeom>
            <a:avLst/>
            <a:gdLst/>
            <a:ahLst/>
            <a:cxnLst/>
            <a:rect l="l" t="t" r="r" b="b"/>
            <a:pathLst>
              <a:path w="212725" h="134619">
                <a:moveTo>
                  <a:pt x="212597" y="93725"/>
                </a:moveTo>
                <a:lnTo>
                  <a:pt x="212597" y="26669"/>
                </a:lnTo>
                <a:lnTo>
                  <a:pt x="191261" y="12953"/>
                </a:lnTo>
                <a:lnTo>
                  <a:pt x="169925" y="12953"/>
                </a:lnTo>
                <a:lnTo>
                  <a:pt x="148589" y="0"/>
                </a:lnTo>
                <a:lnTo>
                  <a:pt x="85343" y="0"/>
                </a:lnTo>
                <a:lnTo>
                  <a:pt x="64007" y="12953"/>
                </a:lnTo>
                <a:lnTo>
                  <a:pt x="42671" y="12953"/>
                </a:lnTo>
                <a:lnTo>
                  <a:pt x="21335" y="26669"/>
                </a:lnTo>
                <a:lnTo>
                  <a:pt x="21335" y="53339"/>
                </a:lnTo>
                <a:lnTo>
                  <a:pt x="0" y="67055"/>
                </a:lnTo>
                <a:lnTo>
                  <a:pt x="21335" y="80771"/>
                </a:lnTo>
                <a:lnTo>
                  <a:pt x="21335" y="93725"/>
                </a:lnTo>
                <a:lnTo>
                  <a:pt x="64007" y="121157"/>
                </a:lnTo>
                <a:lnTo>
                  <a:pt x="106679" y="121157"/>
                </a:lnTo>
                <a:lnTo>
                  <a:pt x="128015" y="134111"/>
                </a:lnTo>
                <a:lnTo>
                  <a:pt x="128015" y="121157"/>
                </a:lnTo>
                <a:lnTo>
                  <a:pt x="169926" y="121157"/>
                </a:lnTo>
                <a:lnTo>
                  <a:pt x="212597" y="93725"/>
                </a:lnTo>
                <a:close/>
              </a:path>
            </a:pathLst>
          </a:custGeom>
          <a:solidFill>
            <a:srgbClr val="70A1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233563" y="349007"/>
            <a:ext cx="616585" cy="619125"/>
          </a:xfrm>
          <a:custGeom>
            <a:avLst/>
            <a:gdLst/>
            <a:ahLst/>
            <a:cxnLst/>
            <a:rect l="l" t="t" r="r" b="b"/>
            <a:pathLst>
              <a:path w="616585" h="619125">
                <a:moveTo>
                  <a:pt x="446532" y="591312"/>
                </a:moveTo>
                <a:lnTo>
                  <a:pt x="369900" y="518807"/>
                </a:lnTo>
                <a:lnTo>
                  <a:pt x="361188" y="510540"/>
                </a:lnTo>
                <a:lnTo>
                  <a:pt x="319278" y="524256"/>
                </a:lnTo>
                <a:lnTo>
                  <a:pt x="297942" y="524256"/>
                </a:lnTo>
                <a:lnTo>
                  <a:pt x="319278" y="564642"/>
                </a:lnTo>
                <a:lnTo>
                  <a:pt x="319278" y="618744"/>
                </a:lnTo>
                <a:lnTo>
                  <a:pt x="361188" y="605028"/>
                </a:lnTo>
                <a:lnTo>
                  <a:pt x="382524" y="605028"/>
                </a:lnTo>
                <a:lnTo>
                  <a:pt x="446532" y="591312"/>
                </a:lnTo>
                <a:close/>
              </a:path>
              <a:path w="616585" h="619125">
                <a:moveTo>
                  <a:pt x="510540" y="67056"/>
                </a:moveTo>
                <a:lnTo>
                  <a:pt x="489204" y="54102"/>
                </a:lnTo>
                <a:lnTo>
                  <a:pt x="446532" y="40386"/>
                </a:lnTo>
                <a:lnTo>
                  <a:pt x="446532" y="26670"/>
                </a:lnTo>
                <a:lnTo>
                  <a:pt x="382524" y="13716"/>
                </a:lnTo>
                <a:lnTo>
                  <a:pt x="382524" y="0"/>
                </a:lnTo>
                <a:lnTo>
                  <a:pt x="361188" y="0"/>
                </a:lnTo>
                <a:lnTo>
                  <a:pt x="319278" y="0"/>
                </a:lnTo>
                <a:lnTo>
                  <a:pt x="255270" y="0"/>
                </a:lnTo>
                <a:lnTo>
                  <a:pt x="233934" y="13716"/>
                </a:lnTo>
                <a:lnTo>
                  <a:pt x="191262" y="13716"/>
                </a:lnTo>
                <a:lnTo>
                  <a:pt x="191262" y="26670"/>
                </a:lnTo>
                <a:lnTo>
                  <a:pt x="148590" y="40386"/>
                </a:lnTo>
                <a:lnTo>
                  <a:pt x="148590" y="54102"/>
                </a:lnTo>
                <a:lnTo>
                  <a:pt x="105918" y="67056"/>
                </a:lnTo>
                <a:lnTo>
                  <a:pt x="105918" y="80772"/>
                </a:lnTo>
                <a:lnTo>
                  <a:pt x="63246" y="107442"/>
                </a:lnTo>
                <a:lnTo>
                  <a:pt x="41910" y="147828"/>
                </a:lnTo>
                <a:lnTo>
                  <a:pt x="21336" y="188214"/>
                </a:lnTo>
                <a:lnTo>
                  <a:pt x="21336" y="201930"/>
                </a:lnTo>
                <a:lnTo>
                  <a:pt x="0" y="242316"/>
                </a:lnTo>
                <a:lnTo>
                  <a:pt x="148590" y="255270"/>
                </a:lnTo>
                <a:lnTo>
                  <a:pt x="148590" y="214884"/>
                </a:lnTo>
                <a:lnTo>
                  <a:pt x="163703" y="186258"/>
                </a:lnTo>
                <a:lnTo>
                  <a:pt x="169926" y="188214"/>
                </a:lnTo>
                <a:lnTo>
                  <a:pt x="185331" y="159042"/>
                </a:lnTo>
                <a:lnTo>
                  <a:pt x="191262" y="161544"/>
                </a:lnTo>
                <a:lnTo>
                  <a:pt x="207441" y="130886"/>
                </a:lnTo>
                <a:lnTo>
                  <a:pt x="212598" y="134112"/>
                </a:lnTo>
                <a:lnTo>
                  <a:pt x="255270" y="107442"/>
                </a:lnTo>
                <a:lnTo>
                  <a:pt x="233934" y="107442"/>
                </a:lnTo>
                <a:lnTo>
                  <a:pt x="276606" y="94488"/>
                </a:lnTo>
                <a:lnTo>
                  <a:pt x="297942" y="94488"/>
                </a:lnTo>
                <a:lnTo>
                  <a:pt x="319278" y="94488"/>
                </a:lnTo>
                <a:lnTo>
                  <a:pt x="361188" y="107442"/>
                </a:lnTo>
                <a:lnTo>
                  <a:pt x="361188" y="94488"/>
                </a:lnTo>
                <a:lnTo>
                  <a:pt x="395249" y="115773"/>
                </a:lnTo>
                <a:lnTo>
                  <a:pt x="510540" y="67056"/>
                </a:lnTo>
                <a:close/>
              </a:path>
              <a:path w="616585" h="619125">
                <a:moveTo>
                  <a:pt x="616458" y="242316"/>
                </a:moveTo>
                <a:lnTo>
                  <a:pt x="595884" y="201930"/>
                </a:lnTo>
                <a:lnTo>
                  <a:pt x="595884" y="188214"/>
                </a:lnTo>
                <a:lnTo>
                  <a:pt x="574548" y="147828"/>
                </a:lnTo>
                <a:lnTo>
                  <a:pt x="574548" y="134112"/>
                </a:lnTo>
                <a:lnTo>
                  <a:pt x="553212" y="107442"/>
                </a:lnTo>
                <a:lnTo>
                  <a:pt x="531876" y="94488"/>
                </a:lnTo>
                <a:lnTo>
                  <a:pt x="510540" y="67056"/>
                </a:lnTo>
                <a:lnTo>
                  <a:pt x="395249" y="115785"/>
                </a:lnTo>
                <a:lnTo>
                  <a:pt x="382524" y="121158"/>
                </a:lnTo>
                <a:lnTo>
                  <a:pt x="425196" y="147828"/>
                </a:lnTo>
                <a:lnTo>
                  <a:pt x="425196" y="134112"/>
                </a:lnTo>
                <a:lnTo>
                  <a:pt x="446532" y="174498"/>
                </a:lnTo>
                <a:lnTo>
                  <a:pt x="467868" y="214884"/>
                </a:lnTo>
                <a:lnTo>
                  <a:pt x="467868" y="255270"/>
                </a:lnTo>
                <a:lnTo>
                  <a:pt x="489204" y="309372"/>
                </a:lnTo>
                <a:lnTo>
                  <a:pt x="472871" y="350202"/>
                </a:lnTo>
                <a:lnTo>
                  <a:pt x="467868" y="349758"/>
                </a:lnTo>
                <a:lnTo>
                  <a:pt x="467868" y="390144"/>
                </a:lnTo>
                <a:lnTo>
                  <a:pt x="451129" y="431990"/>
                </a:lnTo>
                <a:lnTo>
                  <a:pt x="446532" y="430530"/>
                </a:lnTo>
                <a:lnTo>
                  <a:pt x="425196" y="470916"/>
                </a:lnTo>
                <a:lnTo>
                  <a:pt x="382524" y="497586"/>
                </a:lnTo>
                <a:lnTo>
                  <a:pt x="403860" y="497586"/>
                </a:lnTo>
                <a:lnTo>
                  <a:pt x="369912" y="518795"/>
                </a:lnTo>
                <a:lnTo>
                  <a:pt x="446532" y="591312"/>
                </a:lnTo>
                <a:lnTo>
                  <a:pt x="446532" y="578358"/>
                </a:lnTo>
                <a:lnTo>
                  <a:pt x="489204" y="564642"/>
                </a:lnTo>
                <a:lnTo>
                  <a:pt x="489204" y="550926"/>
                </a:lnTo>
                <a:lnTo>
                  <a:pt x="510540" y="550926"/>
                </a:lnTo>
                <a:lnTo>
                  <a:pt x="531876" y="524256"/>
                </a:lnTo>
                <a:lnTo>
                  <a:pt x="531876" y="510540"/>
                </a:lnTo>
                <a:lnTo>
                  <a:pt x="553212" y="510540"/>
                </a:lnTo>
                <a:lnTo>
                  <a:pt x="574548" y="470916"/>
                </a:lnTo>
                <a:lnTo>
                  <a:pt x="595884" y="430530"/>
                </a:lnTo>
                <a:lnTo>
                  <a:pt x="595884" y="416814"/>
                </a:lnTo>
                <a:lnTo>
                  <a:pt x="616458" y="362712"/>
                </a:lnTo>
                <a:lnTo>
                  <a:pt x="616458" y="309372"/>
                </a:lnTo>
                <a:lnTo>
                  <a:pt x="616458" y="255270"/>
                </a:lnTo>
                <a:lnTo>
                  <a:pt x="616458" y="242316"/>
                </a:lnTo>
                <a:close/>
              </a:path>
            </a:pathLst>
          </a:custGeom>
          <a:solidFill>
            <a:srgbClr val="336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1510169" y="375677"/>
            <a:ext cx="319405" cy="551815"/>
          </a:xfrm>
          <a:custGeom>
            <a:avLst/>
            <a:gdLst/>
            <a:ahLst/>
            <a:cxnLst/>
            <a:rect l="l" t="t" r="r" b="b"/>
            <a:pathLst>
              <a:path w="319405" h="551815">
                <a:moveTo>
                  <a:pt x="319278" y="201930"/>
                </a:moveTo>
                <a:lnTo>
                  <a:pt x="297942" y="175260"/>
                </a:lnTo>
                <a:lnTo>
                  <a:pt x="297942" y="147828"/>
                </a:lnTo>
                <a:lnTo>
                  <a:pt x="276606" y="134874"/>
                </a:lnTo>
                <a:lnTo>
                  <a:pt x="276606" y="107442"/>
                </a:lnTo>
                <a:lnTo>
                  <a:pt x="255270" y="94488"/>
                </a:lnTo>
                <a:lnTo>
                  <a:pt x="233934" y="67818"/>
                </a:lnTo>
                <a:lnTo>
                  <a:pt x="191262" y="40386"/>
                </a:lnTo>
                <a:lnTo>
                  <a:pt x="169926" y="27432"/>
                </a:lnTo>
                <a:lnTo>
                  <a:pt x="127254" y="13716"/>
                </a:lnTo>
                <a:lnTo>
                  <a:pt x="63246" y="13716"/>
                </a:lnTo>
                <a:lnTo>
                  <a:pt x="42672" y="0"/>
                </a:lnTo>
                <a:lnTo>
                  <a:pt x="21336" y="13716"/>
                </a:lnTo>
                <a:lnTo>
                  <a:pt x="0" y="13716"/>
                </a:lnTo>
                <a:lnTo>
                  <a:pt x="21336" y="27432"/>
                </a:lnTo>
                <a:lnTo>
                  <a:pt x="42672" y="27432"/>
                </a:lnTo>
                <a:lnTo>
                  <a:pt x="63246" y="27432"/>
                </a:lnTo>
                <a:lnTo>
                  <a:pt x="84582" y="40386"/>
                </a:lnTo>
                <a:lnTo>
                  <a:pt x="105918" y="40386"/>
                </a:lnTo>
                <a:lnTo>
                  <a:pt x="148590" y="67818"/>
                </a:lnTo>
                <a:lnTo>
                  <a:pt x="169926" y="80772"/>
                </a:lnTo>
                <a:lnTo>
                  <a:pt x="191262" y="94488"/>
                </a:lnTo>
                <a:lnTo>
                  <a:pt x="212598" y="121158"/>
                </a:lnTo>
                <a:lnTo>
                  <a:pt x="212598" y="134874"/>
                </a:lnTo>
                <a:lnTo>
                  <a:pt x="233934" y="147828"/>
                </a:lnTo>
                <a:lnTo>
                  <a:pt x="233934" y="175260"/>
                </a:lnTo>
                <a:lnTo>
                  <a:pt x="255270" y="201930"/>
                </a:lnTo>
                <a:lnTo>
                  <a:pt x="255270" y="282702"/>
                </a:lnTo>
                <a:lnTo>
                  <a:pt x="255270" y="349758"/>
                </a:lnTo>
                <a:lnTo>
                  <a:pt x="233934" y="376428"/>
                </a:lnTo>
                <a:lnTo>
                  <a:pt x="233934" y="403860"/>
                </a:lnTo>
                <a:lnTo>
                  <a:pt x="212598" y="416814"/>
                </a:lnTo>
                <a:lnTo>
                  <a:pt x="212598" y="444246"/>
                </a:lnTo>
                <a:lnTo>
                  <a:pt x="191262" y="457200"/>
                </a:lnTo>
                <a:lnTo>
                  <a:pt x="169926" y="483870"/>
                </a:lnTo>
                <a:lnTo>
                  <a:pt x="127254" y="511302"/>
                </a:lnTo>
                <a:lnTo>
                  <a:pt x="105918" y="511302"/>
                </a:lnTo>
                <a:lnTo>
                  <a:pt x="84582" y="524256"/>
                </a:lnTo>
                <a:lnTo>
                  <a:pt x="63246" y="537972"/>
                </a:lnTo>
                <a:lnTo>
                  <a:pt x="42672" y="537972"/>
                </a:lnTo>
                <a:lnTo>
                  <a:pt x="0" y="537972"/>
                </a:lnTo>
                <a:lnTo>
                  <a:pt x="21336" y="551688"/>
                </a:lnTo>
                <a:lnTo>
                  <a:pt x="42672" y="551688"/>
                </a:lnTo>
                <a:lnTo>
                  <a:pt x="105918" y="551688"/>
                </a:lnTo>
                <a:lnTo>
                  <a:pt x="127254" y="537972"/>
                </a:lnTo>
                <a:lnTo>
                  <a:pt x="169926" y="537972"/>
                </a:lnTo>
                <a:lnTo>
                  <a:pt x="191262" y="524256"/>
                </a:lnTo>
                <a:lnTo>
                  <a:pt x="212598" y="511302"/>
                </a:lnTo>
                <a:lnTo>
                  <a:pt x="233934" y="483870"/>
                </a:lnTo>
                <a:lnTo>
                  <a:pt x="255270" y="470916"/>
                </a:lnTo>
                <a:lnTo>
                  <a:pt x="276606" y="457200"/>
                </a:lnTo>
                <a:lnTo>
                  <a:pt x="276606" y="430530"/>
                </a:lnTo>
                <a:lnTo>
                  <a:pt x="297942" y="403860"/>
                </a:lnTo>
                <a:lnTo>
                  <a:pt x="297942" y="376428"/>
                </a:lnTo>
                <a:lnTo>
                  <a:pt x="319278" y="363474"/>
                </a:lnTo>
                <a:lnTo>
                  <a:pt x="319278" y="282702"/>
                </a:lnTo>
                <a:lnTo>
                  <a:pt x="319278" y="2019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4450" y="866648"/>
            <a:ext cx="8124498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CCCC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0135" y="1495297"/>
            <a:ext cx="7543165" cy="5078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26389" y="7025414"/>
            <a:ext cx="639445" cy="22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Bahrami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71955" y="7025414"/>
            <a:ext cx="1595754" cy="22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?</a:t>
            </a:r>
            <a:r>
              <a:rPr spc="-10" dirty="0"/>
              <a:t> </a:t>
            </a:r>
            <a:r>
              <a:rPr spc="-5" dirty="0"/>
              <a:t>Irwin/</a:t>
            </a:r>
            <a:r>
              <a:rPr spc="-15" dirty="0"/>
              <a:t> </a:t>
            </a:r>
            <a:r>
              <a:rPr spc="-5" dirty="0"/>
              <a:t>McGraw-Hill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courses.nptel.ac.in/noc23_cs46/unit?unit=18&amp;lesson=23" TargetMode="External"/><Relationship Id="rId2" Type="http://schemas.openxmlformats.org/officeDocument/2006/relationships/hyperlink" Target="https://onlinecourses.nptel.ac.in/noc23_cs46/unit?unit=18&amp;lesson=2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0135" y="962025"/>
            <a:ext cx="7543165" cy="3447098"/>
          </a:xfrm>
        </p:spPr>
        <p:txBody>
          <a:bodyPr/>
          <a:lstStyle/>
          <a:p>
            <a:pPr algn="ctr"/>
            <a:endParaRPr lang="en-US" sz="2800" dirty="0" smtClean="0">
              <a:solidFill>
                <a:srgbClr val="00B050"/>
              </a:solidFill>
            </a:endParaRPr>
          </a:p>
          <a:p>
            <a:pPr algn="ctr"/>
            <a:endParaRPr lang="en-US" sz="2800" dirty="0" smtClean="0">
              <a:solidFill>
                <a:srgbClr val="00B050"/>
              </a:solidFill>
            </a:endParaRPr>
          </a:p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UCS1603 –OBJECT ORIENTED ANALYSIS AND DESIGN</a:t>
            </a:r>
          </a:p>
          <a:p>
            <a:pPr algn="ctr"/>
            <a:endParaRPr lang="en-US" sz="2800" dirty="0" smtClean="0">
              <a:solidFill>
                <a:srgbClr val="00B050"/>
              </a:solidFill>
            </a:endParaRPr>
          </a:p>
          <a:p>
            <a:pPr algn="ctr"/>
            <a:endParaRPr lang="en-US" sz="2800" dirty="0" smtClean="0">
              <a:solidFill>
                <a:srgbClr val="00B050"/>
              </a:solidFill>
            </a:endParaRPr>
          </a:p>
          <a:p>
            <a:pPr algn="ctr"/>
            <a:endParaRPr lang="en-US" sz="2800" dirty="0" smtClean="0">
              <a:solidFill>
                <a:srgbClr val="00B050"/>
              </a:solidFill>
            </a:endParaRPr>
          </a:p>
          <a:p>
            <a:pPr algn="ctr"/>
            <a:r>
              <a:rPr lang="en-US" sz="2800" dirty="0" smtClean="0">
                <a:solidFill>
                  <a:srgbClr val="002060"/>
                </a:solidFill>
              </a:rPr>
              <a:t>UNIT – I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98299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0255" y="344424"/>
            <a:ext cx="9153525" cy="6867525"/>
            <a:chOff x="770255" y="344424"/>
            <a:chExt cx="9153525" cy="6867525"/>
          </a:xfrm>
        </p:grpSpPr>
        <p:sp>
          <p:nvSpPr>
            <p:cNvPr id="3" name="object 3"/>
            <p:cNvSpPr/>
            <p:nvPr/>
          </p:nvSpPr>
          <p:spPr>
            <a:xfrm>
              <a:off x="774827" y="348996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685800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144000" y="6858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8929" y="685038"/>
              <a:ext cx="8768080" cy="6520815"/>
            </a:xfrm>
            <a:custGeom>
              <a:avLst/>
              <a:gdLst/>
              <a:ahLst/>
              <a:cxnLst/>
              <a:rect l="l" t="t" r="r" b="b"/>
              <a:pathLst>
                <a:path w="8768080" h="6520815">
                  <a:moveTo>
                    <a:pt x="8767572" y="6466332"/>
                  </a:moveTo>
                  <a:lnTo>
                    <a:pt x="8767572" y="94488"/>
                  </a:lnTo>
                  <a:lnTo>
                    <a:pt x="8767572" y="54102"/>
                  </a:lnTo>
                  <a:lnTo>
                    <a:pt x="8724900" y="26670"/>
                  </a:lnTo>
                  <a:lnTo>
                    <a:pt x="8703564" y="13716"/>
                  </a:lnTo>
                  <a:lnTo>
                    <a:pt x="8682228" y="0"/>
                  </a:lnTo>
                  <a:lnTo>
                    <a:pt x="85344" y="0"/>
                  </a:lnTo>
                  <a:lnTo>
                    <a:pt x="64007" y="13716"/>
                  </a:lnTo>
                  <a:lnTo>
                    <a:pt x="42672" y="26670"/>
                  </a:lnTo>
                  <a:lnTo>
                    <a:pt x="21336" y="40386"/>
                  </a:lnTo>
                  <a:lnTo>
                    <a:pt x="21336" y="54102"/>
                  </a:lnTo>
                  <a:lnTo>
                    <a:pt x="0" y="67056"/>
                  </a:lnTo>
                  <a:lnTo>
                    <a:pt x="0" y="6453378"/>
                  </a:lnTo>
                  <a:lnTo>
                    <a:pt x="21336" y="6466332"/>
                  </a:lnTo>
                  <a:lnTo>
                    <a:pt x="21336" y="6480048"/>
                  </a:lnTo>
                  <a:lnTo>
                    <a:pt x="42672" y="6493764"/>
                  </a:lnTo>
                  <a:lnTo>
                    <a:pt x="64007" y="6506718"/>
                  </a:lnTo>
                  <a:lnTo>
                    <a:pt x="85344" y="6520434"/>
                  </a:lnTo>
                  <a:lnTo>
                    <a:pt x="8682228" y="6520434"/>
                  </a:lnTo>
                  <a:lnTo>
                    <a:pt x="8703564" y="6506718"/>
                  </a:lnTo>
                  <a:lnTo>
                    <a:pt x="8724900" y="6493764"/>
                  </a:lnTo>
                  <a:lnTo>
                    <a:pt x="8767572" y="6466332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6957" y="752093"/>
              <a:ext cx="8533130" cy="6278880"/>
            </a:xfrm>
            <a:custGeom>
              <a:avLst/>
              <a:gdLst/>
              <a:ahLst/>
              <a:cxnLst/>
              <a:rect l="l" t="t" r="r" b="b"/>
              <a:pathLst>
                <a:path w="8533130" h="6278880">
                  <a:moveTo>
                    <a:pt x="8532876" y="6278880"/>
                  </a:moveTo>
                  <a:lnTo>
                    <a:pt x="8532876" y="0"/>
                  </a:lnTo>
                  <a:lnTo>
                    <a:pt x="0" y="0"/>
                  </a:lnTo>
                  <a:lnTo>
                    <a:pt x="0" y="6278880"/>
                  </a:lnTo>
                  <a:lnTo>
                    <a:pt x="8532876" y="6278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6974" y="752100"/>
              <a:ext cx="8533130" cy="6279515"/>
            </a:xfrm>
            <a:custGeom>
              <a:avLst/>
              <a:gdLst/>
              <a:ahLst/>
              <a:cxnLst/>
              <a:rect l="l" t="t" r="r" b="b"/>
              <a:pathLst>
                <a:path w="8533130" h="6279515">
                  <a:moveTo>
                    <a:pt x="8533004" y="6278887"/>
                  </a:moveTo>
                  <a:lnTo>
                    <a:pt x="0" y="6278887"/>
                  </a:lnTo>
                  <a:lnTo>
                    <a:pt x="0" y="0"/>
                  </a:lnTo>
                  <a:lnTo>
                    <a:pt x="8533004" y="0"/>
                  </a:lnTo>
                  <a:lnTo>
                    <a:pt x="8533004" y="62788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0203" y="711708"/>
              <a:ext cx="8555355" cy="6278880"/>
            </a:xfrm>
            <a:custGeom>
              <a:avLst/>
              <a:gdLst/>
              <a:ahLst/>
              <a:cxnLst/>
              <a:rect l="l" t="t" r="r" b="b"/>
              <a:pathLst>
                <a:path w="8555355" h="6278880">
                  <a:moveTo>
                    <a:pt x="8554974" y="6278880"/>
                  </a:moveTo>
                  <a:lnTo>
                    <a:pt x="8554974" y="0"/>
                  </a:lnTo>
                  <a:lnTo>
                    <a:pt x="0" y="0"/>
                  </a:lnTo>
                  <a:lnTo>
                    <a:pt x="0" y="6278880"/>
                  </a:lnTo>
                  <a:lnTo>
                    <a:pt x="8554974" y="6278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0220" y="711715"/>
              <a:ext cx="8555355" cy="6279515"/>
            </a:xfrm>
            <a:custGeom>
              <a:avLst/>
              <a:gdLst/>
              <a:ahLst/>
              <a:cxnLst/>
              <a:rect l="l" t="t" r="r" b="b"/>
              <a:pathLst>
                <a:path w="8555355" h="6279515">
                  <a:moveTo>
                    <a:pt x="8555104" y="6278887"/>
                  </a:moveTo>
                  <a:lnTo>
                    <a:pt x="0" y="6278887"/>
                  </a:lnTo>
                  <a:lnTo>
                    <a:pt x="0" y="0"/>
                  </a:lnTo>
                  <a:lnTo>
                    <a:pt x="8555104" y="0"/>
                  </a:lnTo>
                  <a:lnTo>
                    <a:pt x="8555104" y="62788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4211" y="671322"/>
              <a:ext cx="8554720" cy="6278880"/>
            </a:xfrm>
            <a:custGeom>
              <a:avLst/>
              <a:gdLst/>
              <a:ahLst/>
              <a:cxnLst/>
              <a:rect l="l" t="t" r="r" b="b"/>
              <a:pathLst>
                <a:path w="8554720" h="6278880">
                  <a:moveTo>
                    <a:pt x="8554212" y="6278880"/>
                  </a:moveTo>
                  <a:lnTo>
                    <a:pt x="8554212" y="0"/>
                  </a:lnTo>
                  <a:lnTo>
                    <a:pt x="0" y="0"/>
                  </a:lnTo>
                  <a:lnTo>
                    <a:pt x="0" y="6278880"/>
                  </a:lnTo>
                  <a:lnTo>
                    <a:pt x="8554212" y="6278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4216" y="671329"/>
              <a:ext cx="8554720" cy="6279515"/>
            </a:xfrm>
            <a:custGeom>
              <a:avLst/>
              <a:gdLst/>
              <a:ahLst/>
              <a:cxnLst/>
              <a:rect l="l" t="t" r="r" b="b"/>
              <a:pathLst>
                <a:path w="8554720" h="6279515">
                  <a:moveTo>
                    <a:pt x="8554353" y="6278887"/>
                  </a:moveTo>
                  <a:lnTo>
                    <a:pt x="0" y="6278887"/>
                  </a:lnTo>
                  <a:lnTo>
                    <a:pt x="0" y="0"/>
                  </a:lnTo>
                  <a:lnTo>
                    <a:pt x="8554353" y="0"/>
                  </a:lnTo>
                  <a:lnTo>
                    <a:pt x="8554353" y="62788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69555" y="631698"/>
              <a:ext cx="8533130" cy="6278245"/>
            </a:xfrm>
            <a:custGeom>
              <a:avLst/>
              <a:gdLst/>
              <a:ahLst/>
              <a:cxnLst/>
              <a:rect l="l" t="t" r="r" b="b"/>
              <a:pathLst>
                <a:path w="8533130" h="6278245">
                  <a:moveTo>
                    <a:pt x="8532876" y="6278117"/>
                  </a:moveTo>
                  <a:lnTo>
                    <a:pt x="8532876" y="0"/>
                  </a:lnTo>
                  <a:lnTo>
                    <a:pt x="0" y="0"/>
                  </a:lnTo>
                  <a:lnTo>
                    <a:pt x="0" y="6278117"/>
                  </a:lnTo>
                  <a:lnTo>
                    <a:pt x="8532876" y="62781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69561" y="631700"/>
              <a:ext cx="8533130" cy="6278245"/>
            </a:xfrm>
            <a:custGeom>
              <a:avLst/>
              <a:gdLst/>
              <a:ahLst/>
              <a:cxnLst/>
              <a:rect l="l" t="t" r="r" b="b"/>
              <a:pathLst>
                <a:path w="8533130" h="6278245">
                  <a:moveTo>
                    <a:pt x="8533020" y="6278130"/>
                  </a:moveTo>
                  <a:lnTo>
                    <a:pt x="0" y="6278130"/>
                  </a:lnTo>
                  <a:lnTo>
                    <a:pt x="0" y="0"/>
                  </a:lnTo>
                  <a:lnTo>
                    <a:pt x="8533020" y="0"/>
                  </a:lnTo>
                  <a:lnTo>
                    <a:pt x="8533020" y="62781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33563" y="604265"/>
              <a:ext cx="8533130" cy="6278880"/>
            </a:xfrm>
            <a:custGeom>
              <a:avLst/>
              <a:gdLst/>
              <a:ahLst/>
              <a:cxnLst/>
              <a:rect l="l" t="t" r="r" b="b"/>
              <a:pathLst>
                <a:path w="8533130" h="6278880">
                  <a:moveTo>
                    <a:pt x="8532876" y="6278880"/>
                  </a:moveTo>
                  <a:lnTo>
                    <a:pt x="8532876" y="0"/>
                  </a:lnTo>
                  <a:lnTo>
                    <a:pt x="0" y="0"/>
                  </a:lnTo>
                  <a:lnTo>
                    <a:pt x="0" y="6278880"/>
                  </a:lnTo>
                  <a:lnTo>
                    <a:pt x="8532876" y="6278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33573" y="604264"/>
              <a:ext cx="8533130" cy="6279515"/>
            </a:xfrm>
            <a:custGeom>
              <a:avLst/>
              <a:gdLst/>
              <a:ahLst/>
              <a:cxnLst/>
              <a:rect l="l" t="t" r="r" b="b"/>
              <a:pathLst>
                <a:path w="8533130" h="6279515">
                  <a:moveTo>
                    <a:pt x="8533020" y="6278887"/>
                  </a:moveTo>
                  <a:lnTo>
                    <a:pt x="0" y="6278887"/>
                  </a:lnTo>
                  <a:lnTo>
                    <a:pt x="0" y="0"/>
                  </a:lnTo>
                  <a:lnTo>
                    <a:pt x="8533020" y="0"/>
                  </a:lnTo>
                  <a:lnTo>
                    <a:pt x="8533020" y="62788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13228" y="832865"/>
              <a:ext cx="255270" cy="161925"/>
            </a:xfrm>
            <a:custGeom>
              <a:avLst/>
              <a:gdLst/>
              <a:ahLst/>
              <a:cxnLst/>
              <a:rect l="l" t="t" r="r" b="b"/>
              <a:pathLst>
                <a:path w="255270" h="161925">
                  <a:moveTo>
                    <a:pt x="255270" y="121158"/>
                  </a:moveTo>
                  <a:lnTo>
                    <a:pt x="255270" y="54102"/>
                  </a:lnTo>
                  <a:lnTo>
                    <a:pt x="212598" y="26670"/>
                  </a:lnTo>
                  <a:lnTo>
                    <a:pt x="191262" y="13716"/>
                  </a:lnTo>
                  <a:lnTo>
                    <a:pt x="169926" y="0"/>
                  </a:lnTo>
                  <a:lnTo>
                    <a:pt x="64008" y="0"/>
                  </a:lnTo>
                  <a:lnTo>
                    <a:pt x="42672" y="13716"/>
                  </a:lnTo>
                  <a:lnTo>
                    <a:pt x="21336" y="26670"/>
                  </a:lnTo>
                  <a:lnTo>
                    <a:pt x="21336" y="40386"/>
                  </a:lnTo>
                  <a:lnTo>
                    <a:pt x="0" y="54102"/>
                  </a:lnTo>
                  <a:lnTo>
                    <a:pt x="0" y="121158"/>
                  </a:lnTo>
                  <a:lnTo>
                    <a:pt x="21336" y="121158"/>
                  </a:lnTo>
                  <a:lnTo>
                    <a:pt x="21336" y="134874"/>
                  </a:lnTo>
                  <a:lnTo>
                    <a:pt x="42672" y="147828"/>
                  </a:lnTo>
                  <a:lnTo>
                    <a:pt x="64008" y="161544"/>
                  </a:lnTo>
                  <a:lnTo>
                    <a:pt x="128016" y="161544"/>
                  </a:lnTo>
                  <a:lnTo>
                    <a:pt x="169926" y="161544"/>
                  </a:lnTo>
                  <a:lnTo>
                    <a:pt x="191262" y="147828"/>
                  </a:lnTo>
                  <a:lnTo>
                    <a:pt x="212598" y="134874"/>
                  </a:lnTo>
                  <a:lnTo>
                    <a:pt x="233934" y="121158"/>
                  </a:lnTo>
                  <a:lnTo>
                    <a:pt x="255270" y="1211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13364" y="832872"/>
              <a:ext cx="255904" cy="161925"/>
            </a:xfrm>
            <a:custGeom>
              <a:avLst/>
              <a:gdLst/>
              <a:ahLst/>
              <a:cxnLst/>
              <a:rect l="l" t="t" r="r" b="b"/>
              <a:pathLst>
                <a:path w="255904" h="161925">
                  <a:moveTo>
                    <a:pt x="128024" y="161543"/>
                  </a:moveTo>
                  <a:lnTo>
                    <a:pt x="64012" y="161543"/>
                  </a:lnTo>
                  <a:lnTo>
                    <a:pt x="42680" y="147826"/>
                  </a:lnTo>
                  <a:lnTo>
                    <a:pt x="21348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21348" y="40385"/>
                  </a:lnTo>
                  <a:lnTo>
                    <a:pt x="21348" y="26668"/>
                  </a:lnTo>
                  <a:lnTo>
                    <a:pt x="42680" y="13717"/>
                  </a:lnTo>
                  <a:lnTo>
                    <a:pt x="64012" y="0"/>
                  </a:lnTo>
                  <a:lnTo>
                    <a:pt x="169938" y="0"/>
                  </a:lnTo>
                  <a:lnTo>
                    <a:pt x="191270" y="13717"/>
                  </a:lnTo>
                  <a:lnTo>
                    <a:pt x="212602" y="26668"/>
                  </a:lnTo>
                  <a:lnTo>
                    <a:pt x="255282" y="54103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12602" y="134875"/>
                  </a:lnTo>
                  <a:lnTo>
                    <a:pt x="191270" y="147826"/>
                  </a:lnTo>
                  <a:lnTo>
                    <a:pt x="169938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13228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40385"/>
                  </a:lnTo>
                  <a:lnTo>
                    <a:pt x="191261" y="26669"/>
                  </a:lnTo>
                  <a:lnTo>
                    <a:pt x="191261" y="12953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26669"/>
                  </a:lnTo>
                  <a:lnTo>
                    <a:pt x="21335" y="40385"/>
                  </a:lnTo>
                  <a:lnTo>
                    <a:pt x="0" y="53339"/>
                  </a:lnTo>
                  <a:lnTo>
                    <a:pt x="0" y="80771"/>
                  </a:lnTo>
                  <a:lnTo>
                    <a:pt x="21335" y="93725"/>
                  </a:lnTo>
                  <a:lnTo>
                    <a:pt x="42671" y="107441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8015" y="121157"/>
                  </a:lnTo>
                  <a:lnTo>
                    <a:pt x="169925" y="121157"/>
                  </a:lnTo>
                  <a:lnTo>
                    <a:pt x="191261" y="107441"/>
                  </a:lnTo>
                  <a:lnTo>
                    <a:pt x="191261" y="93725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21953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4" h="619125">
                  <a:moveTo>
                    <a:pt x="148590" y="214884"/>
                  </a:moveTo>
                  <a:lnTo>
                    <a:pt x="21336" y="188214"/>
                  </a:lnTo>
                  <a:lnTo>
                    <a:pt x="21336" y="201930"/>
                  </a:lnTo>
                  <a:lnTo>
                    <a:pt x="0" y="242316"/>
                  </a:lnTo>
                  <a:lnTo>
                    <a:pt x="148590" y="255270"/>
                  </a:lnTo>
                  <a:lnTo>
                    <a:pt x="148590" y="214884"/>
                  </a:lnTo>
                  <a:close/>
                </a:path>
                <a:path w="616584" h="619125">
                  <a:moveTo>
                    <a:pt x="207454" y="130873"/>
                  </a:moveTo>
                  <a:lnTo>
                    <a:pt x="105918" y="67056"/>
                  </a:lnTo>
                  <a:lnTo>
                    <a:pt x="105918" y="80772"/>
                  </a:lnTo>
                  <a:lnTo>
                    <a:pt x="63246" y="107442"/>
                  </a:lnTo>
                  <a:lnTo>
                    <a:pt x="41910" y="147828"/>
                  </a:lnTo>
                  <a:lnTo>
                    <a:pt x="21348" y="188214"/>
                  </a:lnTo>
                  <a:lnTo>
                    <a:pt x="148590" y="214884"/>
                  </a:lnTo>
                  <a:lnTo>
                    <a:pt x="163715" y="186258"/>
                  </a:lnTo>
                  <a:lnTo>
                    <a:pt x="169926" y="188214"/>
                  </a:lnTo>
                  <a:lnTo>
                    <a:pt x="185331" y="159042"/>
                  </a:lnTo>
                  <a:lnTo>
                    <a:pt x="191262" y="161544"/>
                  </a:lnTo>
                  <a:lnTo>
                    <a:pt x="207454" y="130873"/>
                  </a:lnTo>
                  <a:close/>
                </a:path>
                <a:path w="616584" h="619125">
                  <a:moveTo>
                    <a:pt x="382524" y="0"/>
                  </a:moveTo>
                  <a:lnTo>
                    <a:pt x="361188" y="0"/>
                  </a:lnTo>
                  <a:lnTo>
                    <a:pt x="319290" y="0"/>
                  </a:lnTo>
                  <a:lnTo>
                    <a:pt x="255282" y="0"/>
                  </a:lnTo>
                  <a:lnTo>
                    <a:pt x="276606" y="94488"/>
                  </a:lnTo>
                  <a:lnTo>
                    <a:pt x="255270" y="0"/>
                  </a:lnTo>
                  <a:lnTo>
                    <a:pt x="233934" y="13716"/>
                  </a:lnTo>
                  <a:lnTo>
                    <a:pt x="191274" y="13716"/>
                  </a:lnTo>
                  <a:lnTo>
                    <a:pt x="191274" y="26670"/>
                  </a:lnTo>
                  <a:lnTo>
                    <a:pt x="148602" y="40386"/>
                  </a:lnTo>
                  <a:lnTo>
                    <a:pt x="148602" y="54102"/>
                  </a:lnTo>
                  <a:lnTo>
                    <a:pt x="105930" y="67056"/>
                  </a:lnTo>
                  <a:lnTo>
                    <a:pt x="207454" y="130873"/>
                  </a:lnTo>
                  <a:lnTo>
                    <a:pt x="212598" y="134112"/>
                  </a:lnTo>
                  <a:lnTo>
                    <a:pt x="255282" y="107442"/>
                  </a:lnTo>
                  <a:lnTo>
                    <a:pt x="233946" y="107442"/>
                  </a:lnTo>
                  <a:lnTo>
                    <a:pt x="276618" y="94488"/>
                  </a:lnTo>
                  <a:lnTo>
                    <a:pt x="297942" y="94488"/>
                  </a:lnTo>
                  <a:lnTo>
                    <a:pt x="319278" y="94488"/>
                  </a:lnTo>
                  <a:lnTo>
                    <a:pt x="382524" y="13716"/>
                  </a:lnTo>
                  <a:lnTo>
                    <a:pt x="382524" y="0"/>
                  </a:lnTo>
                  <a:close/>
                </a:path>
                <a:path w="616584" h="619125">
                  <a:moveTo>
                    <a:pt x="489204" y="564642"/>
                  </a:moveTo>
                  <a:lnTo>
                    <a:pt x="382524" y="497586"/>
                  </a:lnTo>
                  <a:lnTo>
                    <a:pt x="361391" y="510794"/>
                  </a:lnTo>
                  <a:lnTo>
                    <a:pt x="361200" y="510540"/>
                  </a:lnTo>
                  <a:lnTo>
                    <a:pt x="319290" y="524256"/>
                  </a:lnTo>
                  <a:lnTo>
                    <a:pt x="297954" y="524256"/>
                  </a:lnTo>
                  <a:lnTo>
                    <a:pt x="297954" y="564642"/>
                  </a:lnTo>
                  <a:lnTo>
                    <a:pt x="319290" y="618744"/>
                  </a:lnTo>
                  <a:lnTo>
                    <a:pt x="361200" y="605028"/>
                  </a:lnTo>
                  <a:lnTo>
                    <a:pt x="382536" y="605028"/>
                  </a:lnTo>
                  <a:lnTo>
                    <a:pt x="425208" y="591312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close/>
                </a:path>
                <a:path w="616584" h="619125">
                  <a:moveTo>
                    <a:pt x="574548" y="134112"/>
                  </a:moveTo>
                  <a:lnTo>
                    <a:pt x="531876" y="107454"/>
                  </a:lnTo>
                  <a:lnTo>
                    <a:pt x="531888" y="94488"/>
                  </a:lnTo>
                  <a:lnTo>
                    <a:pt x="489216" y="67056"/>
                  </a:lnTo>
                  <a:lnTo>
                    <a:pt x="489216" y="54102"/>
                  </a:lnTo>
                  <a:lnTo>
                    <a:pt x="446544" y="40386"/>
                  </a:lnTo>
                  <a:lnTo>
                    <a:pt x="446544" y="26670"/>
                  </a:lnTo>
                  <a:lnTo>
                    <a:pt x="425208" y="26670"/>
                  </a:lnTo>
                  <a:lnTo>
                    <a:pt x="382536" y="13716"/>
                  </a:lnTo>
                  <a:lnTo>
                    <a:pt x="319290" y="94488"/>
                  </a:lnTo>
                  <a:lnTo>
                    <a:pt x="339864" y="100838"/>
                  </a:lnTo>
                  <a:lnTo>
                    <a:pt x="359981" y="107073"/>
                  </a:lnTo>
                  <a:lnTo>
                    <a:pt x="382536" y="121158"/>
                  </a:lnTo>
                  <a:lnTo>
                    <a:pt x="403872" y="134493"/>
                  </a:lnTo>
                  <a:lnTo>
                    <a:pt x="405015" y="135216"/>
                  </a:lnTo>
                  <a:lnTo>
                    <a:pt x="446532" y="174498"/>
                  </a:lnTo>
                  <a:lnTo>
                    <a:pt x="574548" y="147828"/>
                  </a:lnTo>
                  <a:lnTo>
                    <a:pt x="574548" y="134112"/>
                  </a:lnTo>
                  <a:close/>
                </a:path>
                <a:path w="616584" h="619125">
                  <a:moveTo>
                    <a:pt x="595884" y="416814"/>
                  </a:moveTo>
                  <a:lnTo>
                    <a:pt x="467868" y="403098"/>
                  </a:lnTo>
                  <a:lnTo>
                    <a:pt x="452386" y="432384"/>
                  </a:lnTo>
                  <a:lnTo>
                    <a:pt x="446544" y="430530"/>
                  </a:lnTo>
                  <a:lnTo>
                    <a:pt x="403872" y="470916"/>
                  </a:lnTo>
                  <a:lnTo>
                    <a:pt x="425208" y="470916"/>
                  </a:lnTo>
                  <a:lnTo>
                    <a:pt x="382536" y="497586"/>
                  </a:lnTo>
                  <a:lnTo>
                    <a:pt x="489204" y="564642"/>
                  </a:lnTo>
                  <a:lnTo>
                    <a:pt x="489216" y="550926"/>
                  </a:lnTo>
                  <a:lnTo>
                    <a:pt x="531888" y="524256"/>
                  </a:lnTo>
                  <a:lnTo>
                    <a:pt x="531888" y="510540"/>
                  </a:lnTo>
                  <a:lnTo>
                    <a:pt x="574560" y="470916"/>
                  </a:lnTo>
                  <a:lnTo>
                    <a:pt x="595884" y="416814"/>
                  </a:lnTo>
                  <a:close/>
                </a:path>
                <a:path w="616584" h="619125">
                  <a:moveTo>
                    <a:pt x="616470" y="242316"/>
                  </a:moveTo>
                  <a:lnTo>
                    <a:pt x="595896" y="201930"/>
                  </a:lnTo>
                  <a:lnTo>
                    <a:pt x="595896" y="188214"/>
                  </a:lnTo>
                  <a:lnTo>
                    <a:pt x="574560" y="147828"/>
                  </a:lnTo>
                  <a:lnTo>
                    <a:pt x="446544" y="174498"/>
                  </a:lnTo>
                  <a:lnTo>
                    <a:pt x="467880" y="214884"/>
                  </a:lnTo>
                  <a:lnTo>
                    <a:pt x="467880" y="255270"/>
                  </a:lnTo>
                  <a:lnTo>
                    <a:pt x="467880" y="309372"/>
                  </a:lnTo>
                  <a:lnTo>
                    <a:pt x="467880" y="349758"/>
                  </a:lnTo>
                  <a:lnTo>
                    <a:pt x="467880" y="403098"/>
                  </a:lnTo>
                  <a:lnTo>
                    <a:pt x="595884" y="416814"/>
                  </a:lnTo>
                  <a:lnTo>
                    <a:pt x="616470" y="362712"/>
                  </a:lnTo>
                  <a:lnTo>
                    <a:pt x="616470" y="309372"/>
                  </a:lnTo>
                  <a:lnTo>
                    <a:pt x="616470" y="255270"/>
                  </a:lnTo>
                  <a:lnTo>
                    <a:pt x="616470" y="242316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40737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55270" y="511302"/>
                  </a:moveTo>
                  <a:lnTo>
                    <a:pt x="233934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33934" y="578358"/>
                  </a:lnTo>
                  <a:lnTo>
                    <a:pt x="255270" y="578358"/>
                  </a:lnTo>
                  <a:lnTo>
                    <a:pt x="255270" y="511302"/>
                  </a:lnTo>
                  <a:close/>
                </a:path>
                <a:path w="1277620" h="619125">
                  <a:moveTo>
                    <a:pt x="1277112" y="201930"/>
                  </a:moveTo>
                  <a:lnTo>
                    <a:pt x="1255776" y="175260"/>
                  </a:lnTo>
                  <a:lnTo>
                    <a:pt x="1255776" y="147828"/>
                  </a:lnTo>
                  <a:lnTo>
                    <a:pt x="1234440" y="134874"/>
                  </a:lnTo>
                  <a:lnTo>
                    <a:pt x="1234440" y="107442"/>
                  </a:lnTo>
                  <a:lnTo>
                    <a:pt x="1213104" y="94488"/>
                  </a:lnTo>
                  <a:lnTo>
                    <a:pt x="1191768" y="67818"/>
                  </a:lnTo>
                  <a:lnTo>
                    <a:pt x="1149096" y="40386"/>
                  </a:lnTo>
                  <a:lnTo>
                    <a:pt x="1106424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979170" y="0"/>
                  </a:lnTo>
                  <a:lnTo>
                    <a:pt x="957834" y="13716"/>
                  </a:lnTo>
                  <a:lnTo>
                    <a:pt x="957834" y="27432"/>
                  </a:lnTo>
                  <a:lnTo>
                    <a:pt x="979170" y="27432"/>
                  </a:lnTo>
                  <a:lnTo>
                    <a:pt x="1021080" y="27432"/>
                  </a:lnTo>
                  <a:lnTo>
                    <a:pt x="1021080" y="40386"/>
                  </a:lnTo>
                  <a:lnTo>
                    <a:pt x="1063752" y="40386"/>
                  </a:lnTo>
                  <a:lnTo>
                    <a:pt x="1106424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70432" y="121158"/>
                  </a:lnTo>
                  <a:lnTo>
                    <a:pt x="1170432" y="134874"/>
                  </a:lnTo>
                  <a:lnTo>
                    <a:pt x="1191768" y="147828"/>
                  </a:lnTo>
                  <a:lnTo>
                    <a:pt x="1191768" y="175260"/>
                  </a:lnTo>
                  <a:lnTo>
                    <a:pt x="1213104" y="201930"/>
                  </a:lnTo>
                  <a:lnTo>
                    <a:pt x="1213104" y="282702"/>
                  </a:lnTo>
                  <a:lnTo>
                    <a:pt x="1213104" y="349758"/>
                  </a:lnTo>
                  <a:lnTo>
                    <a:pt x="1191768" y="376428"/>
                  </a:lnTo>
                  <a:lnTo>
                    <a:pt x="1191768" y="403860"/>
                  </a:lnTo>
                  <a:lnTo>
                    <a:pt x="1170432" y="416814"/>
                  </a:lnTo>
                  <a:lnTo>
                    <a:pt x="1170432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085088" y="511302"/>
                  </a:lnTo>
                  <a:lnTo>
                    <a:pt x="1063752" y="511302"/>
                  </a:lnTo>
                  <a:lnTo>
                    <a:pt x="1042416" y="524256"/>
                  </a:lnTo>
                  <a:lnTo>
                    <a:pt x="1021080" y="524256"/>
                  </a:lnTo>
                  <a:lnTo>
                    <a:pt x="1021080" y="537972"/>
                  </a:lnTo>
                  <a:lnTo>
                    <a:pt x="979170" y="537972"/>
                  </a:lnTo>
                  <a:lnTo>
                    <a:pt x="957834" y="537972"/>
                  </a:lnTo>
                  <a:lnTo>
                    <a:pt x="957834" y="551688"/>
                  </a:lnTo>
                  <a:lnTo>
                    <a:pt x="979170" y="551688"/>
                  </a:lnTo>
                  <a:lnTo>
                    <a:pt x="1063752" y="551688"/>
                  </a:lnTo>
                  <a:lnTo>
                    <a:pt x="1085088" y="537972"/>
                  </a:lnTo>
                  <a:lnTo>
                    <a:pt x="1106424" y="537972"/>
                  </a:lnTo>
                  <a:lnTo>
                    <a:pt x="1149096" y="524256"/>
                  </a:lnTo>
                  <a:lnTo>
                    <a:pt x="1170432" y="511302"/>
                  </a:lnTo>
                  <a:lnTo>
                    <a:pt x="1191768" y="483870"/>
                  </a:lnTo>
                  <a:lnTo>
                    <a:pt x="1213104" y="470916"/>
                  </a:lnTo>
                  <a:lnTo>
                    <a:pt x="1234440" y="457200"/>
                  </a:lnTo>
                  <a:lnTo>
                    <a:pt x="1234440" y="430530"/>
                  </a:lnTo>
                  <a:lnTo>
                    <a:pt x="1255776" y="403860"/>
                  </a:lnTo>
                  <a:lnTo>
                    <a:pt x="1255776" y="376428"/>
                  </a:lnTo>
                  <a:lnTo>
                    <a:pt x="1277112" y="363474"/>
                  </a:lnTo>
                  <a:lnTo>
                    <a:pt x="1277112" y="282702"/>
                  </a:lnTo>
                  <a:lnTo>
                    <a:pt x="1277112" y="201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40855" y="832872"/>
              <a:ext cx="255904" cy="161925"/>
            </a:xfrm>
            <a:custGeom>
              <a:avLst/>
              <a:gdLst/>
              <a:ahLst/>
              <a:cxnLst/>
              <a:rect l="l" t="t" r="r" b="b"/>
              <a:pathLst>
                <a:path w="255904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80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42680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33950" y="40385"/>
                  </a:lnTo>
                  <a:lnTo>
                    <a:pt x="255282" y="54103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62073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80771"/>
                  </a:moveTo>
                  <a:lnTo>
                    <a:pt x="212597" y="53339"/>
                  </a:lnTo>
                  <a:lnTo>
                    <a:pt x="191261" y="40385"/>
                  </a:lnTo>
                  <a:lnTo>
                    <a:pt x="191261" y="26669"/>
                  </a:lnTo>
                  <a:lnTo>
                    <a:pt x="169925" y="12953"/>
                  </a:lnTo>
                  <a:lnTo>
                    <a:pt x="148589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12953"/>
                  </a:lnTo>
                  <a:lnTo>
                    <a:pt x="21335" y="26669"/>
                  </a:lnTo>
                  <a:lnTo>
                    <a:pt x="0" y="40385"/>
                  </a:lnTo>
                  <a:lnTo>
                    <a:pt x="0" y="93725"/>
                  </a:lnTo>
                  <a:lnTo>
                    <a:pt x="21335" y="93725"/>
                  </a:lnTo>
                  <a:lnTo>
                    <a:pt x="21335" y="107441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7253" y="121157"/>
                  </a:lnTo>
                  <a:lnTo>
                    <a:pt x="148589" y="121157"/>
                  </a:lnTo>
                  <a:lnTo>
                    <a:pt x="191261" y="93725"/>
                  </a:lnTo>
                  <a:lnTo>
                    <a:pt x="212597" y="80771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70799" y="349007"/>
              <a:ext cx="596265" cy="619125"/>
            </a:xfrm>
            <a:custGeom>
              <a:avLst/>
              <a:gdLst/>
              <a:ahLst/>
              <a:cxnLst/>
              <a:rect l="l" t="t" r="r" b="b"/>
              <a:pathLst>
                <a:path w="596265" h="619125">
                  <a:moveTo>
                    <a:pt x="148590" y="188214"/>
                  </a:moveTo>
                  <a:lnTo>
                    <a:pt x="20574" y="147828"/>
                  </a:lnTo>
                  <a:lnTo>
                    <a:pt x="0" y="188214"/>
                  </a:lnTo>
                  <a:lnTo>
                    <a:pt x="0" y="242316"/>
                  </a:lnTo>
                  <a:lnTo>
                    <a:pt x="127254" y="255270"/>
                  </a:lnTo>
                  <a:lnTo>
                    <a:pt x="148590" y="214884"/>
                  </a:lnTo>
                  <a:lnTo>
                    <a:pt x="148590" y="188214"/>
                  </a:lnTo>
                  <a:close/>
                </a:path>
                <a:path w="596265" h="619125">
                  <a:moveTo>
                    <a:pt x="382524" y="13716"/>
                  </a:moveTo>
                  <a:lnTo>
                    <a:pt x="361188" y="0"/>
                  </a:lnTo>
                  <a:lnTo>
                    <a:pt x="297954" y="0"/>
                  </a:lnTo>
                  <a:lnTo>
                    <a:pt x="255282" y="0"/>
                  </a:lnTo>
                  <a:lnTo>
                    <a:pt x="233946" y="0"/>
                  </a:lnTo>
                  <a:lnTo>
                    <a:pt x="191274" y="13716"/>
                  </a:lnTo>
                  <a:lnTo>
                    <a:pt x="169938" y="26670"/>
                  </a:lnTo>
                  <a:lnTo>
                    <a:pt x="127266" y="40386"/>
                  </a:lnTo>
                  <a:lnTo>
                    <a:pt x="127266" y="54102"/>
                  </a:lnTo>
                  <a:lnTo>
                    <a:pt x="84594" y="67056"/>
                  </a:lnTo>
                  <a:lnTo>
                    <a:pt x="84594" y="80772"/>
                  </a:lnTo>
                  <a:lnTo>
                    <a:pt x="63258" y="107442"/>
                  </a:lnTo>
                  <a:lnTo>
                    <a:pt x="41922" y="107442"/>
                  </a:lnTo>
                  <a:lnTo>
                    <a:pt x="20586" y="147828"/>
                  </a:lnTo>
                  <a:lnTo>
                    <a:pt x="148590" y="188214"/>
                  </a:lnTo>
                  <a:lnTo>
                    <a:pt x="164211" y="158648"/>
                  </a:lnTo>
                  <a:lnTo>
                    <a:pt x="169938" y="161544"/>
                  </a:lnTo>
                  <a:lnTo>
                    <a:pt x="212610" y="121158"/>
                  </a:lnTo>
                  <a:lnTo>
                    <a:pt x="191274" y="134112"/>
                  </a:lnTo>
                  <a:lnTo>
                    <a:pt x="233946" y="107442"/>
                  </a:lnTo>
                  <a:lnTo>
                    <a:pt x="212610" y="107442"/>
                  </a:lnTo>
                  <a:lnTo>
                    <a:pt x="231343" y="101752"/>
                  </a:lnTo>
                  <a:lnTo>
                    <a:pt x="233946" y="107442"/>
                  </a:lnTo>
                  <a:lnTo>
                    <a:pt x="276618" y="94488"/>
                  </a:lnTo>
                  <a:lnTo>
                    <a:pt x="297942" y="94488"/>
                  </a:lnTo>
                  <a:lnTo>
                    <a:pt x="382524" y="13716"/>
                  </a:lnTo>
                  <a:close/>
                </a:path>
                <a:path w="596265" h="619125">
                  <a:moveTo>
                    <a:pt x="425196" y="591312"/>
                  </a:moveTo>
                  <a:lnTo>
                    <a:pt x="361378" y="510806"/>
                  </a:lnTo>
                  <a:lnTo>
                    <a:pt x="361200" y="510540"/>
                  </a:lnTo>
                  <a:lnTo>
                    <a:pt x="297942" y="524256"/>
                  </a:lnTo>
                  <a:lnTo>
                    <a:pt x="276618" y="524256"/>
                  </a:lnTo>
                  <a:lnTo>
                    <a:pt x="297954" y="564642"/>
                  </a:lnTo>
                  <a:lnTo>
                    <a:pt x="297954" y="618744"/>
                  </a:lnTo>
                  <a:lnTo>
                    <a:pt x="361200" y="605028"/>
                  </a:lnTo>
                  <a:lnTo>
                    <a:pt x="382524" y="605028"/>
                  </a:lnTo>
                  <a:lnTo>
                    <a:pt x="425196" y="591312"/>
                  </a:lnTo>
                  <a:close/>
                </a:path>
                <a:path w="596265" h="619125">
                  <a:moveTo>
                    <a:pt x="531876" y="94488"/>
                  </a:moveTo>
                  <a:lnTo>
                    <a:pt x="510540" y="94488"/>
                  </a:lnTo>
                  <a:lnTo>
                    <a:pt x="489204" y="67068"/>
                  </a:lnTo>
                  <a:lnTo>
                    <a:pt x="467880" y="54102"/>
                  </a:lnTo>
                  <a:lnTo>
                    <a:pt x="446544" y="40386"/>
                  </a:lnTo>
                  <a:lnTo>
                    <a:pt x="425208" y="26670"/>
                  </a:lnTo>
                  <a:lnTo>
                    <a:pt x="382536" y="13716"/>
                  </a:lnTo>
                  <a:lnTo>
                    <a:pt x="297954" y="94488"/>
                  </a:lnTo>
                  <a:lnTo>
                    <a:pt x="339864" y="103060"/>
                  </a:lnTo>
                  <a:lnTo>
                    <a:pt x="360286" y="107264"/>
                  </a:lnTo>
                  <a:lnTo>
                    <a:pt x="373926" y="115773"/>
                  </a:lnTo>
                  <a:lnTo>
                    <a:pt x="371233" y="116916"/>
                  </a:lnTo>
                  <a:lnTo>
                    <a:pt x="361200" y="121158"/>
                  </a:lnTo>
                  <a:lnTo>
                    <a:pt x="403860" y="147828"/>
                  </a:lnTo>
                  <a:lnTo>
                    <a:pt x="403860" y="134112"/>
                  </a:lnTo>
                  <a:lnTo>
                    <a:pt x="531876" y="107442"/>
                  </a:lnTo>
                  <a:lnTo>
                    <a:pt x="531876" y="94488"/>
                  </a:lnTo>
                  <a:close/>
                </a:path>
                <a:path w="596265" h="619125">
                  <a:moveTo>
                    <a:pt x="595896" y="201930"/>
                  </a:moveTo>
                  <a:lnTo>
                    <a:pt x="574560" y="201930"/>
                  </a:lnTo>
                  <a:lnTo>
                    <a:pt x="574560" y="188214"/>
                  </a:lnTo>
                  <a:lnTo>
                    <a:pt x="553224" y="147828"/>
                  </a:lnTo>
                  <a:lnTo>
                    <a:pt x="553224" y="134112"/>
                  </a:lnTo>
                  <a:lnTo>
                    <a:pt x="531888" y="107442"/>
                  </a:lnTo>
                  <a:lnTo>
                    <a:pt x="403872" y="134112"/>
                  </a:lnTo>
                  <a:lnTo>
                    <a:pt x="425208" y="174498"/>
                  </a:lnTo>
                  <a:lnTo>
                    <a:pt x="446544" y="214884"/>
                  </a:lnTo>
                  <a:lnTo>
                    <a:pt x="446544" y="255270"/>
                  </a:lnTo>
                  <a:lnTo>
                    <a:pt x="467880" y="309372"/>
                  </a:lnTo>
                  <a:lnTo>
                    <a:pt x="451548" y="350202"/>
                  </a:lnTo>
                  <a:lnTo>
                    <a:pt x="446532" y="349758"/>
                  </a:lnTo>
                  <a:lnTo>
                    <a:pt x="446532" y="390144"/>
                  </a:lnTo>
                  <a:lnTo>
                    <a:pt x="429806" y="431990"/>
                  </a:lnTo>
                  <a:lnTo>
                    <a:pt x="425196" y="430530"/>
                  </a:lnTo>
                  <a:lnTo>
                    <a:pt x="403860" y="470916"/>
                  </a:lnTo>
                  <a:lnTo>
                    <a:pt x="361200" y="497586"/>
                  </a:lnTo>
                  <a:lnTo>
                    <a:pt x="382536" y="497586"/>
                  </a:lnTo>
                  <a:lnTo>
                    <a:pt x="361391" y="510794"/>
                  </a:lnTo>
                  <a:lnTo>
                    <a:pt x="425196" y="591312"/>
                  </a:lnTo>
                  <a:lnTo>
                    <a:pt x="446544" y="578358"/>
                  </a:lnTo>
                  <a:lnTo>
                    <a:pt x="467880" y="564642"/>
                  </a:lnTo>
                  <a:lnTo>
                    <a:pt x="489216" y="550926"/>
                  </a:lnTo>
                  <a:lnTo>
                    <a:pt x="510552" y="524256"/>
                  </a:lnTo>
                  <a:lnTo>
                    <a:pt x="531876" y="510540"/>
                  </a:lnTo>
                  <a:lnTo>
                    <a:pt x="553212" y="470916"/>
                  </a:lnTo>
                  <a:lnTo>
                    <a:pt x="574560" y="430530"/>
                  </a:lnTo>
                  <a:lnTo>
                    <a:pt x="574548" y="416814"/>
                  </a:lnTo>
                  <a:lnTo>
                    <a:pt x="595884" y="416814"/>
                  </a:lnTo>
                  <a:lnTo>
                    <a:pt x="595884" y="362712"/>
                  </a:lnTo>
                  <a:lnTo>
                    <a:pt x="595896" y="309372"/>
                  </a:lnTo>
                  <a:lnTo>
                    <a:pt x="595896" y="255270"/>
                  </a:lnTo>
                  <a:lnTo>
                    <a:pt x="595896" y="201930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68235" y="375677"/>
              <a:ext cx="1298575" cy="619125"/>
            </a:xfrm>
            <a:custGeom>
              <a:avLst/>
              <a:gdLst/>
              <a:ahLst/>
              <a:cxnLst/>
              <a:rect l="l" t="t" r="r" b="b"/>
              <a:pathLst>
                <a:path w="1298575" h="619125">
                  <a:moveTo>
                    <a:pt x="276606" y="524256"/>
                  </a:moveTo>
                  <a:lnTo>
                    <a:pt x="255270" y="511302"/>
                  </a:lnTo>
                  <a:lnTo>
                    <a:pt x="255270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21336" y="497586"/>
                  </a:lnTo>
                  <a:lnTo>
                    <a:pt x="21336" y="511302"/>
                  </a:lnTo>
                  <a:lnTo>
                    <a:pt x="0" y="524256"/>
                  </a:lnTo>
                  <a:lnTo>
                    <a:pt x="0" y="55168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55270" y="578358"/>
                  </a:lnTo>
                  <a:lnTo>
                    <a:pt x="276606" y="551688"/>
                  </a:lnTo>
                  <a:lnTo>
                    <a:pt x="276606" y="524256"/>
                  </a:lnTo>
                  <a:close/>
                </a:path>
                <a:path w="1298575" h="619125">
                  <a:moveTo>
                    <a:pt x="1298460" y="256032"/>
                  </a:moveTo>
                  <a:lnTo>
                    <a:pt x="1277124" y="228600"/>
                  </a:lnTo>
                  <a:lnTo>
                    <a:pt x="1277124" y="175260"/>
                  </a:lnTo>
                  <a:lnTo>
                    <a:pt x="1255788" y="147828"/>
                  </a:lnTo>
                  <a:lnTo>
                    <a:pt x="1255788" y="134874"/>
                  </a:lnTo>
                  <a:lnTo>
                    <a:pt x="1234452" y="107442"/>
                  </a:lnTo>
                  <a:lnTo>
                    <a:pt x="1213116" y="94488"/>
                  </a:lnTo>
                  <a:lnTo>
                    <a:pt x="1191780" y="67818"/>
                  </a:lnTo>
                  <a:lnTo>
                    <a:pt x="1149108" y="40386"/>
                  </a:lnTo>
                  <a:lnTo>
                    <a:pt x="1127772" y="27432"/>
                  </a:lnTo>
                  <a:lnTo>
                    <a:pt x="1085100" y="13716"/>
                  </a:lnTo>
                  <a:lnTo>
                    <a:pt x="1021092" y="13716"/>
                  </a:lnTo>
                  <a:lnTo>
                    <a:pt x="1000518" y="0"/>
                  </a:lnTo>
                  <a:lnTo>
                    <a:pt x="979182" y="13716"/>
                  </a:lnTo>
                  <a:lnTo>
                    <a:pt x="957846" y="13716"/>
                  </a:lnTo>
                  <a:lnTo>
                    <a:pt x="979182" y="27432"/>
                  </a:lnTo>
                  <a:lnTo>
                    <a:pt x="1000518" y="27432"/>
                  </a:lnTo>
                  <a:lnTo>
                    <a:pt x="1021092" y="27432"/>
                  </a:lnTo>
                  <a:lnTo>
                    <a:pt x="1042428" y="40386"/>
                  </a:lnTo>
                  <a:lnTo>
                    <a:pt x="1085100" y="40386"/>
                  </a:lnTo>
                  <a:lnTo>
                    <a:pt x="1127772" y="67818"/>
                  </a:lnTo>
                  <a:lnTo>
                    <a:pt x="1127772" y="80772"/>
                  </a:lnTo>
                  <a:lnTo>
                    <a:pt x="1149108" y="94488"/>
                  </a:lnTo>
                  <a:lnTo>
                    <a:pt x="1170444" y="121158"/>
                  </a:lnTo>
                  <a:lnTo>
                    <a:pt x="1191780" y="134874"/>
                  </a:lnTo>
                  <a:lnTo>
                    <a:pt x="1191780" y="147828"/>
                  </a:lnTo>
                  <a:lnTo>
                    <a:pt x="1213116" y="175260"/>
                  </a:lnTo>
                  <a:lnTo>
                    <a:pt x="1213116" y="228600"/>
                  </a:lnTo>
                  <a:lnTo>
                    <a:pt x="1234452" y="256032"/>
                  </a:lnTo>
                  <a:lnTo>
                    <a:pt x="1234452" y="282702"/>
                  </a:lnTo>
                  <a:lnTo>
                    <a:pt x="1234452" y="309372"/>
                  </a:lnTo>
                  <a:lnTo>
                    <a:pt x="1213116" y="336042"/>
                  </a:lnTo>
                  <a:lnTo>
                    <a:pt x="1213116" y="376428"/>
                  </a:lnTo>
                  <a:lnTo>
                    <a:pt x="1191780" y="403860"/>
                  </a:lnTo>
                  <a:lnTo>
                    <a:pt x="1191780" y="416814"/>
                  </a:lnTo>
                  <a:lnTo>
                    <a:pt x="1170444" y="444246"/>
                  </a:lnTo>
                  <a:lnTo>
                    <a:pt x="1149108" y="457200"/>
                  </a:lnTo>
                  <a:lnTo>
                    <a:pt x="1127772" y="483870"/>
                  </a:lnTo>
                  <a:lnTo>
                    <a:pt x="1127772" y="497586"/>
                  </a:lnTo>
                  <a:lnTo>
                    <a:pt x="1106436" y="511302"/>
                  </a:lnTo>
                  <a:lnTo>
                    <a:pt x="1085100" y="511302"/>
                  </a:lnTo>
                  <a:lnTo>
                    <a:pt x="1063764" y="524256"/>
                  </a:lnTo>
                  <a:lnTo>
                    <a:pt x="1042428" y="524256"/>
                  </a:lnTo>
                  <a:lnTo>
                    <a:pt x="1021092" y="537972"/>
                  </a:lnTo>
                  <a:lnTo>
                    <a:pt x="1000518" y="537972"/>
                  </a:lnTo>
                  <a:lnTo>
                    <a:pt x="957846" y="537972"/>
                  </a:lnTo>
                  <a:lnTo>
                    <a:pt x="979182" y="551688"/>
                  </a:lnTo>
                  <a:lnTo>
                    <a:pt x="1000518" y="551688"/>
                  </a:lnTo>
                  <a:lnTo>
                    <a:pt x="1063764" y="551688"/>
                  </a:lnTo>
                  <a:lnTo>
                    <a:pt x="1106436" y="537972"/>
                  </a:lnTo>
                  <a:lnTo>
                    <a:pt x="1127772" y="537972"/>
                  </a:lnTo>
                  <a:lnTo>
                    <a:pt x="1149108" y="524256"/>
                  </a:lnTo>
                  <a:lnTo>
                    <a:pt x="1170444" y="511302"/>
                  </a:lnTo>
                  <a:lnTo>
                    <a:pt x="1191780" y="483870"/>
                  </a:lnTo>
                  <a:lnTo>
                    <a:pt x="1213116" y="470916"/>
                  </a:lnTo>
                  <a:lnTo>
                    <a:pt x="1234452" y="457200"/>
                  </a:lnTo>
                  <a:lnTo>
                    <a:pt x="1255788" y="430530"/>
                  </a:lnTo>
                  <a:lnTo>
                    <a:pt x="1255788" y="403860"/>
                  </a:lnTo>
                  <a:lnTo>
                    <a:pt x="1277124" y="376428"/>
                  </a:lnTo>
                  <a:lnTo>
                    <a:pt x="1277124" y="336042"/>
                  </a:lnTo>
                  <a:lnTo>
                    <a:pt x="1298460" y="309372"/>
                  </a:lnTo>
                  <a:lnTo>
                    <a:pt x="1298460" y="282702"/>
                  </a:lnTo>
                  <a:lnTo>
                    <a:pt x="1298460" y="2560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68346" y="832872"/>
              <a:ext cx="276860" cy="161925"/>
            </a:xfrm>
            <a:custGeom>
              <a:avLst/>
              <a:gdLst/>
              <a:ahLst/>
              <a:cxnLst/>
              <a:rect l="l" t="t" r="r" b="b"/>
              <a:pathLst>
                <a:path w="276859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80" y="134875"/>
                  </a:lnTo>
                  <a:lnTo>
                    <a:pt x="21348" y="121157"/>
                  </a:lnTo>
                  <a:lnTo>
                    <a:pt x="0" y="94489"/>
                  </a:lnTo>
                  <a:lnTo>
                    <a:pt x="0" y="67054"/>
                  </a:lnTo>
                  <a:lnTo>
                    <a:pt x="21348" y="54103"/>
                  </a:lnTo>
                  <a:lnTo>
                    <a:pt x="21348" y="40385"/>
                  </a:lnTo>
                  <a:lnTo>
                    <a:pt x="42680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55282" y="40385"/>
                  </a:lnTo>
                  <a:lnTo>
                    <a:pt x="255282" y="54103"/>
                  </a:lnTo>
                  <a:lnTo>
                    <a:pt x="276614" y="67054"/>
                  </a:lnTo>
                  <a:lnTo>
                    <a:pt x="276614" y="94489"/>
                  </a:lnTo>
                  <a:lnTo>
                    <a:pt x="255282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89571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40385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12953"/>
                  </a:lnTo>
                  <a:lnTo>
                    <a:pt x="21335" y="26669"/>
                  </a:lnTo>
                  <a:lnTo>
                    <a:pt x="0" y="40385"/>
                  </a:lnTo>
                  <a:lnTo>
                    <a:pt x="0" y="93725"/>
                  </a:lnTo>
                  <a:lnTo>
                    <a:pt x="21335" y="93725"/>
                  </a:lnTo>
                  <a:lnTo>
                    <a:pt x="21335" y="107441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7253" y="121157"/>
                  </a:lnTo>
                  <a:lnTo>
                    <a:pt x="169925" y="121157"/>
                  </a:lnTo>
                  <a:lnTo>
                    <a:pt x="169925" y="107441"/>
                  </a:lnTo>
                  <a:lnTo>
                    <a:pt x="191261" y="93725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98322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4" h="619125">
                  <a:moveTo>
                    <a:pt x="255257" y="94488"/>
                  </a:moveTo>
                  <a:lnTo>
                    <a:pt x="191249" y="13716"/>
                  </a:lnTo>
                  <a:lnTo>
                    <a:pt x="191249" y="26670"/>
                  </a:lnTo>
                  <a:lnTo>
                    <a:pt x="169913" y="26670"/>
                  </a:lnTo>
                  <a:lnTo>
                    <a:pt x="148577" y="40386"/>
                  </a:lnTo>
                  <a:lnTo>
                    <a:pt x="127241" y="40386"/>
                  </a:lnTo>
                  <a:lnTo>
                    <a:pt x="127241" y="54102"/>
                  </a:lnTo>
                  <a:lnTo>
                    <a:pt x="105905" y="67056"/>
                  </a:lnTo>
                  <a:lnTo>
                    <a:pt x="84569" y="80772"/>
                  </a:lnTo>
                  <a:lnTo>
                    <a:pt x="63233" y="10744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0" y="188214"/>
                  </a:lnTo>
                  <a:lnTo>
                    <a:pt x="0" y="201930"/>
                  </a:lnTo>
                  <a:lnTo>
                    <a:pt x="0" y="242316"/>
                  </a:lnTo>
                  <a:lnTo>
                    <a:pt x="127254" y="255270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185318" y="159054"/>
                  </a:lnTo>
                  <a:lnTo>
                    <a:pt x="191249" y="161544"/>
                  </a:lnTo>
                  <a:lnTo>
                    <a:pt x="207429" y="130886"/>
                  </a:lnTo>
                  <a:lnTo>
                    <a:pt x="212585" y="134112"/>
                  </a:lnTo>
                  <a:lnTo>
                    <a:pt x="233921" y="107442"/>
                  </a:lnTo>
                  <a:lnTo>
                    <a:pt x="255257" y="94488"/>
                  </a:lnTo>
                  <a:close/>
                </a:path>
                <a:path w="616584" h="619125">
                  <a:moveTo>
                    <a:pt x="318503" y="0"/>
                  </a:moveTo>
                  <a:lnTo>
                    <a:pt x="255270" y="0"/>
                  </a:lnTo>
                  <a:lnTo>
                    <a:pt x="233934" y="0"/>
                  </a:lnTo>
                  <a:lnTo>
                    <a:pt x="233934" y="13716"/>
                  </a:lnTo>
                  <a:lnTo>
                    <a:pt x="191262" y="13716"/>
                  </a:lnTo>
                  <a:lnTo>
                    <a:pt x="255257" y="94488"/>
                  </a:lnTo>
                  <a:lnTo>
                    <a:pt x="276593" y="94488"/>
                  </a:lnTo>
                  <a:lnTo>
                    <a:pt x="297929" y="94488"/>
                  </a:lnTo>
                  <a:lnTo>
                    <a:pt x="318503" y="0"/>
                  </a:lnTo>
                  <a:close/>
                </a:path>
                <a:path w="616584" h="619125">
                  <a:moveTo>
                    <a:pt x="425183" y="591312"/>
                  </a:moveTo>
                  <a:lnTo>
                    <a:pt x="361365" y="510806"/>
                  </a:lnTo>
                  <a:lnTo>
                    <a:pt x="361188" y="510540"/>
                  </a:lnTo>
                  <a:lnTo>
                    <a:pt x="318503" y="524256"/>
                  </a:lnTo>
                  <a:lnTo>
                    <a:pt x="297929" y="524256"/>
                  </a:lnTo>
                  <a:lnTo>
                    <a:pt x="297929" y="564642"/>
                  </a:lnTo>
                  <a:lnTo>
                    <a:pt x="318503" y="618744"/>
                  </a:lnTo>
                  <a:lnTo>
                    <a:pt x="361175" y="605028"/>
                  </a:lnTo>
                  <a:lnTo>
                    <a:pt x="382511" y="605028"/>
                  </a:lnTo>
                  <a:lnTo>
                    <a:pt x="425183" y="591312"/>
                  </a:lnTo>
                  <a:close/>
                </a:path>
                <a:path w="616584" h="619125">
                  <a:moveTo>
                    <a:pt x="489191" y="54102"/>
                  </a:moveTo>
                  <a:lnTo>
                    <a:pt x="446519" y="40398"/>
                  </a:lnTo>
                  <a:lnTo>
                    <a:pt x="425196" y="26670"/>
                  </a:lnTo>
                  <a:lnTo>
                    <a:pt x="382524" y="13716"/>
                  </a:lnTo>
                  <a:lnTo>
                    <a:pt x="382524" y="0"/>
                  </a:lnTo>
                  <a:lnTo>
                    <a:pt x="361188" y="0"/>
                  </a:lnTo>
                  <a:lnTo>
                    <a:pt x="318516" y="0"/>
                  </a:lnTo>
                  <a:lnTo>
                    <a:pt x="297942" y="94488"/>
                  </a:lnTo>
                  <a:lnTo>
                    <a:pt x="318516" y="94488"/>
                  </a:lnTo>
                  <a:lnTo>
                    <a:pt x="339852" y="100965"/>
                  </a:lnTo>
                  <a:lnTo>
                    <a:pt x="359968" y="107086"/>
                  </a:lnTo>
                  <a:lnTo>
                    <a:pt x="382511" y="121158"/>
                  </a:lnTo>
                  <a:lnTo>
                    <a:pt x="489191" y="67056"/>
                  </a:lnTo>
                  <a:lnTo>
                    <a:pt x="489191" y="54102"/>
                  </a:lnTo>
                  <a:close/>
                </a:path>
                <a:path w="616584" h="619125">
                  <a:moveTo>
                    <a:pt x="531863" y="524256"/>
                  </a:moveTo>
                  <a:lnTo>
                    <a:pt x="403847" y="470916"/>
                  </a:lnTo>
                  <a:lnTo>
                    <a:pt x="382511" y="497586"/>
                  </a:lnTo>
                  <a:lnTo>
                    <a:pt x="361378" y="510794"/>
                  </a:lnTo>
                  <a:lnTo>
                    <a:pt x="425183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191" y="550926"/>
                  </a:lnTo>
                  <a:lnTo>
                    <a:pt x="531863" y="524256"/>
                  </a:lnTo>
                  <a:close/>
                </a:path>
                <a:path w="616584" h="619125">
                  <a:moveTo>
                    <a:pt x="595871" y="416814"/>
                  </a:moveTo>
                  <a:lnTo>
                    <a:pt x="446519" y="403098"/>
                  </a:lnTo>
                  <a:lnTo>
                    <a:pt x="431038" y="432371"/>
                  </a:lnTo>
                  <a:lnTo>
                    <a:pt x="464502" y="442937"/>
                  </a:lnTo>
                  <a:lnTo>
                    <a:pt x="431025" y="432384"/>
                  </a:lnTo>
                  <a:lnTo>
                    <a:pt x="429425" y="431876"/>
                  </a:lnTo>
                  <a:lnTo>
                    <a:pt x="425196" y="430530"/>
                  </a:lnTo>
                  <a:lnTo>
                    <a:pt x="403860" y="470916"/>
                  </a:lnTo>
                  <a:lnTo>
                    <a:pt x="531863" y="524256"/>
                  </a:lnTo>
                  <a:lnTo>
                    <a:pt x="531876" y="510540"/>
                  </a:lnTo>
                  <a:lnTo>
                    <a:pt x="553212" y="470916"/>
                  </a:lnTo>
                  <a:lnTo>
                    <a:pt x="574535" y="470916"/>
                  </a:lnTo>
                  <a:lnTo>
                    <a:pt x="595871" y="416814"/>
                  </a:lnTo>
                  <a:close/>
                </a:path>
                <a:path w="616584" h="619125">
                  <a:moveTo>
                    <a:pt x="616458" y="255270"/>
                  </a:moveTo>
                  <a:lnTo>
                    <a:pt x="595884" y="242316"/>
                  </a:ln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53212" y="134112"/>
                  </a:lnTo>
                  <a:lnTo>
                    <a:pt x="531876" y="107442"/>
                  </a:lnTo>
                  <a:lnTo>
                    <a:pt x="531876" y="94488"/>
                  </a:lnTo>
                  <a:lnTo>
                    <a:pt x="489204" y="67056"/>
                  </a:lnTo>
                  <a:lnTo>
                    <a:pt x="382524" y="121158"/>
                  </a:lnTo>
                  <a:lnTo>
                    <a:pt x="403860" y="147828"/>
                  </a:lnTo>
                  <a:lnTo>
                    <a:pt x="403860" y="134112"/>
                  </a:lnTo>
                  <a:lnTo>
                    <a:pt x="425196" y="174498"/>
                  </a:lnTo>
                  <a:lnTo>
                    <a:pt x="446532" y="214884"/>
                  </a:lnTo>
                  <a:lnTo>
                    <a:pt x="467868" y="268986"/>
                  </a:lnTo>
                  <a:lnTo>
                    <a:pt x="467868" y="309372"/>
                  </a:lnTo>
                  <a:lnTo>
                    <a:pt x="467868" y="349758"/>
                  </a:lnTo>
                  <a:lnTo>
                    <a:pt x="446532" y="403098"/>
                  </a:lnTo>
                  <a:lnTo>
                    <a:pt x="595871" y="416814"/>
                  </a:lnTo>
                  <a:lnTo>
                    <a:pt x="595884" y="362712"/>
                  </a:lnTo>
                  <a:lnTo>
                    <a:pt x="616458" y="362712"/>
                  </a:lnTo>
                  <a:lnTo>
                    <a:pt x="616458" y="309372"/>
                  </a:lnTo>
                  <a:lnTo>
                    <a:pt x="616458" y="255270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17081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55270" y="511302"/>
                  </a:moveTo>
                  <a:lnTo>
                    <a:pt x="212598" y="483870"/>
                  </a:lnTo>
                  <a:lnTo>
                    <a:pt x="191262" y="470916"/>
                  </a:lnTo>
                  <a:lnTo>
                    <a:pt x="169926" y="457200"/>
                  </a:lnTo>
                  <a:lnTo>
                    <a:pt x="64008" y="457200"/>
                  </a:lnTo>
                  <a:lnTo>
                    <a:pt x="42672" y="470916"/>
                  </a:lnTo>
                  <a:lnTo>
                    <a:pt x="21336" y="483870"/>
                  </a:lnTo>
                  <a:lnTo>
                    <a:pt x="21336" y="497586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21336" y="592074"/>
                  </a:lnTo>
                  <a:lnTo>
                    <a:pt x="42672" y="605028"/>
                  </a:lnTo>
                  <a:lnTo>
                    <a:pt x="64008" y="618744"/>
                  </a:lnTo>
                  <a:lnTo>
                    <a:pt x="128016" y="618744"/>
                  </a:lnTo>
                  <a:lnTo>
                    <a:pt x="169926" y="618744"/>
                  </a:lnTo>
                  <a:lnTo>
                    <a:pt x="191262" y="605028"/>
                  </a:lnTo>
                  <a:lnTo>
                    <a:pt x="212598" y="592074"/>
                  </a:lnTo>
                  <a:lnTo>
                    <a:pt x="233934" y="578358"/>
                  </a:lnTo>
                  <a:lnTo>
                    <a:pt x="255270" y="578358"/>
                  </a:lnTo>
                  <a:lnTo>
                    <a:pt x="255270" y="511302"/>
                  </a:lnTo>
                  <a:close/>
                </a:path>
                <a:path w="1277620" h="619125">
                  <a:moveTo>
                    <a:pt x="979170" y="0"/>
                  </a:moveTo>
                  <a:lnTo>
                    <a:pt x="957834" y="13716"/>
                  </a:lnTo>
                  <a:lnTo>
                    <a:pt x="957834" y="27432"/>
                  </a:lnTo>
                  <a:lnTo>
                    <a:pt x="979170" y="27432"/>
                  </a:lnTo>
                  <a:lnTo>
                    <a:pt x="979170" y="0"/>
                  </a:lnTo>
                  <a:close/>
                </a:path>
                <a:path w="1277620" h="619125">
                  <a:moveTo>
                    <a:pt x="1277124" y="228600"/>
                  </a:moveTo>
                  <a:lnTo>
                    <a:pt x="1255788" y="201930"/>
                  </a:lnTo>
                  <a:lnTo>
                    <a:pt x="1255788" y="175260"/>
                  </a:lnTo>
                  <a:lnTo>
                    <a:pt x="1234452" y="147828"/>
                  </a:lnTo>
                  <a:lnTo>
                    <a:pt x="1234452" y="134874"/>
                  </a:lnTo>
                  <a:lnTo>
                    <a:pt x="1213116" y="107442"/>
                  </a:lnTo>
                  <a:lnTo>
                    <a:pt x="1191780" y="94488"/>
                  </a:lnTo>
                  <a:lnTo>
                    <a:pt x="1170444" y="67818"/>
                  </a:lnTo>
                  <a:lnTo>
                    <a:pt x="1127772" y="40386"/>
                  </a:lnTo>
                  <a:lnTo>
                    <a:pt x="1106436" y="27432"/>
                  </a:lnTo>
                  <a:lnTo>
                    <a:pt x="1085100" y="13716"/>
                  </a:lnTo>
                  <a:lnTo>
                    <a:pt x="1021092" y="13716"/>
                  </a:lnTo>
                  <a:lnTo>
                    <a:pt x="979182" y="0"/>
                  </a:lnTo>
                  <a:lnTo>
                    <a:pt x="979182" y="27432"/>
                  </a:lnTo>
                  <a:lnTo>
                    <a:pt x="999756" y="27432"/>
                  </a:lnTo>
                  <a:lnTo>
                    <a:pt x="1021092" y="40386"/>
                  </a:lnTo>
                  <a:lnTo>
                    <a:pt x="1063764" y="40386"/>
                  </a:lnTo>
                  <a:lnTo>
                    <a:pt x="1106436" y="67818"/>
                  </a:lnTo>
                  <a:lnTo>
                    <a:pt x="1127772" y="80772"/>
                  </a:lnTo>
                  <a:lnTo>
                    <a:pt x="1149108" y="94488"/>
                  </a:lnTo>
                  <a:lnTo>
                    <a:pt x="1149108" y="121158"/>
                  </a:lnTo>
                  <a:lnTo>
                    <a:pt x="1170444" y="134874"/>
                  </a:lnTo>
                  <a:lnTo>
                    <a:pt x="1170444" y="147828"/>
                  </a:lnTo>
                  <a:lnTo>
                    <a:pt x="1191780" y="175260"/>
                  </a:lnTo>
                  <a:lnTo>
                    <a:pt x="1191780" y="201930"/>
                  </a:lnTo>
                  <a:lnTo>
                    <a:pt x="1213116" y="228600"/>
                  </a:lnTo>
                  <a:lnTo>
                    <a:pt x="1213116" y="282702"/>
                  </a:lnTo>
                  <a:lnTo>
                    <a:pt x="1213104" y="336042"/>
                  </a:lnTo>
                  <a:lnTo>
                    <a:pt x="1191768" y="349758"/>
                  </a:lnTo>
                  <a:lnTo>
                    <a:pt x="1191768" y="376428"/>
                  </a:lnTo>
                  <a:lnTo>
                    <a:pt x="1170432" y="403860"/>
                  </a:lnTo>
                  <a:lnTo>
                    <a:pt x="1170432" y="416814"/>
                  </a:lnTo>
                  <a:lnTo>
                    <a:pt x="1149096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085088" y="511302"/>
                  </a:lnTo>
                  <a:lnTo>
                    <a:pt x="1063752" y="511302"/>
                  </a:lnTo>
                  <a:lnTo>
                    <a:pt x="1042416" y="524256"/>
                  </a:lnTo>
                  <a:lnTo>
                    <a:pt x="1021080" y="524256"/>
                  </a:lnTo>
                  <a:lnTo>
                    <a:pt x="999744" y="537972"/>
                  </a:lnTo>
                  <a:lnTo>
                    <a:pt x="979182" y="537972"/>
                  </a:lnTo>
                  <a:lnTo>
                    <a:pt x="957846" y="537972"/>
                  </a:lnTo>
                  <a:lnTo>
                    <a:pt x="957846" y="551688"/>
                  </a:lnTo>
                  <a:lnTo>
                    <a:pt x="979170" y="551688"/>
                  </a:lnTo>
                  <a:lnTo>
                    <a:pt x="1042416" y="551688"/>
                  </a:lnTo>
                  <a:lnTo>
                    <a:pt x="1085088" y="537972"/>
                  </a:lnTo>
                  <a:lnTo>
                    <a:pt x="1106424" y="537972"/>
                  </a:lnTo>
                  <a:lnTo>
                    <a:pt x="1127760" y="524256"/>
                  </a:lnTo>
                  <a:lnTo>
                    <a:pt x="1149096" y="511302"/>
                  </a:lnTo>
                  <a:lnTo>
                    <a:pt x="1170432" y="483870"/>
                  </a:lnTo>
                  <a:lnTo>
                    <a:pt x="1191768" y="470916"/>
                  </a:lnTo>
                  <a:lnTo>
                    <a:pt x="1213104" y="457200"/>
                  </a:lnTo>
                  <a:lnTo>
                    <a:pt x="1234440" y="430530"/>
                  </a:lnTo>
                  <a:lnTo>
                    <a:pt x="1234440" y="403860"/>
                  </a:lnTo>
                  <a:lnTo>
                    <a:pt x="1255776" y="376428"/>
                  </a:lnTo>
                  <a:lnTo>
                    <a:pt x="1255776" y="363474"/>
                  </a:lnTo>
                  <a:lnTo>
                    <a:pt x="1277112" y="336042"/>
                  </a:lnTo>
                  <a:lnTo>
                    <a:pt x="1277112" y="282702"/>
                  </a:lnTo>
                  <a:lnTo>
                    <a:pt x="1277124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17185" y="832872"/>
              <a:ext cx="255904" cy="161925"/>
            </a:xfrm>
            <a:custGeom>
              <a:avLst/>
              <a:gdLst/>
              <a:ahLst/>
              <a:cxnLst/>
              <a:rect l="l" t="t" r="r" b="b"/>
              <a:pathLst>
                <a:path w="255904" h="161925">
                  <a:moveTo>
                    <a:pt x="128024" y="161543"/>
                  </a:moveTo>
                  <a:lnTo>
                    <a:pt x="64012" y="161543"/>
                  </a:lnTo>
                  <a:lnTo>
                    <a:pt x="42680" y="147826"/>
                  </a:lnTo>
                  <a:lnTo>
                    <a:pt x="21348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21348" y="40385"/>
                  </a:lnTo>
                  <a:lnTo>
                    <a:pt x="21348" y="26668"/>
                  </a:lnTo>
                  <a:lnTo>
                    <a:pt x="42680" y="13717"/>
                  </a:lnTo>
                  <a:lnTo>
                    <a:pt x="64012" y="0"/>
                  </a:lnTo>
                  <a:lnTo>
                    <a:pt x="169938" y="0"/>
                  </a:lnTo>
                  <a:lnTo>
                    <a:pt x="191270" y="13717"/>
                  </a:lnTo>
                  <a:lnTo>
                    <a:pt x="212602" y="26668"/>
                  </a:lnTo>
                  <a:lnTo>
                    <a:pt x="255282" y="54103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12602" y="134875"/>
                  </a:lnTo>
                  <a:lnTo>
                    <a:pt x="191270" y="147826"/>
                  </a:lnTo>
                  <a:lnTo>
                    <a:pt x="169938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17081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40385"/>
                  </a:lnTo>
                  <a:lnTo>
                    <a:pt x="191261" y="26669"/>
                  </a:lnTo>
                  <a:lnTo>
                    <a:pt x="191261" y="12953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64007" y="12953"/>
                  </a:lnTo>
                  <a:lnTo>
                    <a:pt x="42671" y="12953"/>
                  </a:lnTo>
                  <a:lnTo>
                    <a:pt x="21335" y="26669"/>
                  </a:lnTo>
                  <a:lnTo>
                    <a:pt x="21335" y="40385"/>
                  </a:lnTo>
                  <a:lnTo>
                    <a:pt x="0" y="53339"/>
                  </a:lnTo>
                  <a:lnTo>
                    <a:pt x="0" y="80771"/>
                  </a:lnTo>
                  <a:lnTo>
                    <a:pt x="21335" y="93725"/>
                  </a:lnTo>
                  <a:lnTo>
                    <a:pt x="64007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8015" y="121157"/>
                  </a:lnTo>
                  <a:lnTo>
                    <a:pt x="169925" y="121157"/>
                  </a:lnTo>
                  <a:lnTo>
                    <a:pt x="191261" y="107441"/>
                  </a:lnTo>
                  <a:lnTo>
                    <a:pt x="191261" y="93725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25831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4" h="619125">
                  <a:moveTo>
                    <a:pt x="207441" y="130873"/>
                  </a:moveTo>
                  <a:lnTo>
                    <a:pt x="105892" y="67056"/>
                  </a:lnTo>
                  <a:lnTo>
                    <a:pt x="105892" y="80772"/>
                  </a:lnTo>
                  <a:lnTo>
                    <a:pt x="63220" y="10744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21336" y="201930"/>
                  </a:lnTo>
                  <a:lnTo>
                    <a:pt x="0" y="242316"/>
                  </a:lnTo>
                  <a:lnTo>
                    <a:pt x="148590" y="255270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185318" y="159054"/>
                  </a:lnTo>
                  <a:lnTo>
                    <a:pt x="191236" y="161544"/>
                  </a:lnTo>
                  <a:lnTo>
                    <a:pt x="207441" y="130873"/>
                  </a:lnTo>
                  <a:close/>
                </a:path>
                <a:path w="616584" h="619125">
                  <a:moveTo>
                    <a:pt x="319265" y="0"/>
                  </a:moveTo>
                  <a:lnTo>
                    <a:pt x="255257" y="0"/>
                  </a:lnTo>
                  <a:lnTo>
                    <a:pt x="255257" y="107442"/>
                  </a:lnTo>
                  <a:lnTo>
                    <a:pt x="233934" y="107442"/>
                  </a:lnTo>
                  <a:lnTo>
                    <a:pt x="251587" y="102082"/>
                  </a:lnTo>
                  <a:lnTo>
                    <a:pt x="255257" y="107442"/>
                  </a:lnTo>
                  <a:lnTo>
                    <a:pt x="255257" y="0"/>
                  </a:lnTo>
                  <a:lnTo>
                    <a:pt x="233921" y="0"/>
                  </a:lnTo>
                  <a:lnTo>
                    <a:pt x="191249" y="13716"/>
                  </a:lnTo>
                  <a:lnTo>
                    <a:pt x="191249" y="26670"/>
                  </a:lnTo>
                  <a:lnTo>
                    <a:pt x="148590" y="40386"/>
                  </a:lnTo>
                  <a:lnTo>
                    <a:pt x="127254" y="54102"/>
                  </a:lnTo>
                  <a:lnTo>
                    <a:pt x="105918" y="67056"/>
                  </a:lnTo>
                  <a:lnTo>
                    <a:pt x="207441" y="130873"/>
                  </a:lnTo>
                  <a:lnTo>
                    <a:pt x="212572" y="134112"/>
                  </a:lnTo>
                  <a:lnTo>
                    <a:pt x="255270" y="107442"/>
                  </a:lnTo>
                  <a:lnTo>
                    <a:pt x="297929" y="94488"/>
                  </a:lnTo>
                  <a:lnTo>
                    <a:pt x="319265" y="0"/>
                  </a:lnTo>
                  <a:close/>
                </a:path>
                <a:path w="616584" h="619125">
                  <a:moveTo>
                    <a:pt x="425196" y="591312"/>
                  </a:moveTo>
                  <a:lnTo>
                    <a:pt x="361378" y="510794"/>
                  </a:lnTo>
                  <a:lnTo>
                    <a:pt x="361188" y="510540"/>
                  </a:lnTo>
                  <a:lnTo>
                    <a:pt x="319278" y="524256"/>
                  </a:lnTo>
                  <a:lnTo>
                    <a:pt x="297929" y="524256"/>
                  </a:lnTo>
                  <a:lnTo>
                    <a:pt x="319265" y="564642"/>
                  </a:lnTo>
                  <a:lnTo>
                    <a:pt x="319265" y="618744"/>
                  </a:lnTo>
                  <a:lnTo>
                    <a:pt x="361175" y="605028"/>
                  </a:lnTo>
                  <a:lnTo>
                    <a:pt x="339839" y="524256"/>
                  </a:lnTo>
                  <a:lnTo>
                    <a:pt x="361175" y="605028"/>
                  </a:lnTo>
                  <a:lnTo>
                    <a:pt x="382524" y="605028"/>
                  </a:lnTo>
                  <a:lnTo>
                    <a:pt x="425196" y="591312"/>
                  </a:lnTo>
                  <a:close/>
                </a:path>
                <a:path w="616584" h="619125">
                  <a:moveTo>
                    <a:pt x="489191" y="54102"/>
                  </a:moveTo>
                  <a:lnTo>
                    <a:pt x="446519" y="40386"/>
                  </a:lnTo>
                  <a:lnTo>
                    <a:pt x="425183" y="26670"/>
                  </a:lnTo>
                  <a:lnTo>
                    <a:pt x="382511" y="13728"/>
                  </a:lnTo>
                  <a:lnTo>
                    <a:pt x="382524" y="0"/>
                  </a:lnTo>
                  <a:lnTo>
                    <a:pt x="361188" y="0"/>
                  </a:lnTo>
                  <a:lnTo>
                    <a:pt x="319278" y="0"/>
                  </a:lnTo>
                  <a:lnTo>
                    <a:pt x="297942" y="94488"/>
                  </a:lnTo>
                  <a:lnTo>
                    <a:pt x="319265" y="94488"/>
                  </a:lnTo>
                  <a:lnTo>
                    <a:pt x="339839" y="100838"/>
                  </a:lnTo>
                  <a:lnTo>
                    <a:pt x="359956" y="107073"/>
                  </a:lnTo>
                  <a:lnTo>
                    <a:pt x="382511" y="121158"/>
                  </a:lnTo>
                  <a:lnTo>
                    <a:pt x="489191" y="67056"/>
                  </a:lnTo>
                  <a:lnTo>
                    <a:pt x="489191" y="54102"/>
                  </a:lnTo>
                  <a:close/>
                </a:path>
                <a:path w="616584" h="619125">
                  <a:moveTo>
                    <a:pt x="531863" y="524256"/>
                  </a:moveTo>
                  <a:lnTo>
                    <a:pt x="425183" y="470916"/>
                  </a:lnTo>
                  <a:lnTo>
                    <a:pt x="382524" y="497586"/>
                  </a:lnTo>
                  <a:lnTo>
                    <a:pt x="361429" y="510768"/>
                  </a:lnTo>
                  <a:lnTo>
                    <a:pt x="438188" y="583412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191" y="550926"/>
                  </a:lnTo>
                  <a:lnTo>
                    <a:pt x="531863" y="524256"/>
                  </a:lnTo>
                  <a:close/>
                </a:path>
                <a:path w="616584" h="619125">
                  <a:moveTo>
                    <a:pt x="616458" y="362712"/>
                  </a:moveTo>
                  <a:lnTo>
                    <a:pt x="616445" y="309372"/>
                  </a:lnTo>
                  <a:lnTo>
                    <a:pt x="616445" y="255270"/>
                  </a:lnTo>
                  <a:lnTo>
                    <a:pt x="616445" y="242316"/>
                  </a:lnTo>
                  <a:lnTo>
                    <a:pt x="595871" y="201942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74548" y="134112"/>
                  </a:lnTo>
                  <a:lnTo>
                    <a:pt x="531876" y="107442"/>
                  </a:lnTo>
                  <a:lnTo>
                    <a:pt x="531876" y="94488"/>
                  </a:lnTo>
                  <a:lnTo>
                    <a:pt x="489204" y="67056"/>
                  </a:lnTo>
                  <a:lnTo>
                    <a:pt x="382524" y="121158"/>
                  </a:lnTo>
                  <a:lnTo>
                    <a:pt x="403860" y="134493"/>
                  </a:lnTo>
                  <a:lnTo>
                    <a:pt x="405041" y="135242"/>
                  </a:lnTo>
                  <a:lnTo>
                    <a:pt x="446532" y="174498"/>
                  </a:lnTo>
                  <a:lnTo>
                    <a:pt x="466928" y="213106"/>
                  </a:lnTo>
                  <a:lnTo>
                    <a:pt x="579996" y="203314"/>
                  </a:lnTo>
                  <a:lnTo>
                    <a:pt x="466928" y="213118"/>
                  </a:lnTo>
                  <a:lnTo>
                    <a:pt x="449033" y="214668"/>
                  </a:lnTo>
                  <a:lnTo>
                    <a:pt x="446532" y="214884"/>
                  </a:lnTo>
                  <a:lnTo>
                    <a:pt x="467855" y="255270"/>
                  </a:lnTo>
                  <a:lnTo>
                    <a:pt x="467855" y="309372"/>
                  </a:lnTo>
                  <a:lnTo>
                    <a:pt x="467855" y="349758"/>
                  </a:lnTo>
                  <a:lnTo>
                    <a:pt x="446532" y="403098"/>
                  </a:lnTo>
                  <a:lnTo>
                    <a:pt x="467868" y="390144"/>
                  </a:lnTo>
                  <a:lnTo>
                    <a:pt x="451129" y="431990"/>
                  </a:lnTo>
                  <a:lnTo>
                    <a:pt x="446532" y="430530"/>
                  </a:lnTo>
                  <a:lnTo>
                    <a:pt x="403860" y="470916"/>
                  </a:lnTo>
                  <a:lnTo>
                    <a:pt x="425183" y="470916"/>
                  </a:lnTo>
                  <a:lnTo>
                    <a:pt x="531863" y="524256"/>
                  </a:lnTo>
                  <a:lnTo>
                    <a:pt x="531876" y="510540"/>
                  </a:lnTo>
                  <a:lnTo>
                    <a:pt x="574548" y="470916"/>
                  </a:lnTo>
                  <a:lnTo>
                    <a:pt x="595884" y="430530"/>
                  </a:lnTo>
                  <a:lnTo>
                    <a:pt x="595884" y="416814"/>
                  </a:lnTo>
                  <a:lnTo>
                    <a:pt x="616458" y="362712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44604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76606" y="537972"/>
                  </a:moveTo>
                  <a:lnTo>
                    <a:pt x="255270" y="524256"/>
                  </a:lnTo>
                  <a:lnTo>
                    <a:pt x="255270" y="511302"/>
                  </a:lnTo>
                  <a:lnTo>
                    <a:pt x="233934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33934" y="578358"/>
                  </a:lnTo>
                  <a:lnTo>
                    <a:pt x="255270" y="578358"/>
                  </a:lnTo>
                  <a:lnTo>
                    <a:pt x="255270" y="551688"/>
                  </a:lnTo>
                  <a:lnTo>
                    <a:pt x="276606" y="537972"/>
                  </a:lnTo>
                  <a:close/>
                </a:path>
                <a:path w="1277620" h="619125">
                  <a:moveTo>
                    <a:pt x="1000493" y="0"/>
                  </a:moveTo>
                  <a:lnTo>
                    <a:pt x="957821" y="13716"/>
                  </a:lnTo>
                  <a:lnTo>
                    <a:pt x="957821" y="27432"/>
                  </a:lnTo>
                  <a:lnTo>
                    <a:pt x="1000493" y="27432"/>
                  </a:lnTo>
                  <a:lnTo>
                    <a:pt x="1000493" y="0"/>
                  </a:lnTo>
                  <a:close/>
                </a:path>
                <a:path w="1277620" h="619125">
                  <a:moveTo>
                    <a:pt x="1277112" y="201930"/>
                  </a:moveTo>
                  <a:lnTo>
                    <a:pt x="1255776" y="175260"/>
                  </a:lnTo>
                  <a:lnTo>
                    <a:pt x="1255776" y="147828"/>
                  </a:lnTo>
                  <a:lnTo>
                    <a:pt x="1234440" y="134874"/>
                  </a:lnTo>
                  <a:lnTo>
                    <a:pt x="1234440" y="107442"/>
                  </a:lnTo>
                  <a:lnTo>
                    <a:pt x="1213104" y="94488"/>
                  </a:lnTo>
                  <a:lnTo>
                    <a:pt x="1191768" y="67818"/>
                  </a:lnTo>
                  <a:lnTo>
                    <a:pt x="1149096" y="40386"/>
                  </a:lnTo>
                  <a:lnTo>
                    <a:pt x="1127760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1000506" y="0"/>
                  </a:lnTo>
                  <a:lnTo>
                    <a:pt x="1000506" y="27432"/>
                  </a:lnTo>
                  <a:lnTo>
                    <a:pt x="1021080" y="27432"/>
                  </a:lnTo>
                  <a:lnTo>
                    <a:pt x="1021080" y="40386"/>
                  </a:lnTo>
                  <a:lnTo>
                    <a:pt x="1063752" y="40386"/>
                  </a:lnTo>
                  <a:lnTo>
                    <a:pt x="1106424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70432" y="121158"/>
                  </a:lnTo>
                  <a:lnTo>
                    <a:pt x="1170432" y="134874"/>
                  </a:lnTo>
                  <a:lnTo>
                    <a:pt x="1191768" y="147828"/>
                  </a:lnTo>
                  <a:lnTo>
                    <a:pt x="1191768" y="175260"/>
                  </a:lnTo>
                  <a:lnTo>
                    <a:pt x="1213104" y="201930"/>
                  </a:lnTo>
                  <a:lnTo>
                    <a:pt x="1213104" y="282702"/>
                  </a:lnTo>
                  <a:lnTo>
                    <a:pt x="1213091" y="349758"/>
                  </a:lnTo>
                  <a:lnTo>
                    <a:pt x="1191755" y="376428"/>
                  </a:lnTo>
                  <a:lnTo>
                    <a:pt x="1191755" y="403860"/>
                  </a:lnTo>
                  <a:lnTo>
                    <a:pt x="1170419" y="416814"/>
                  </a:lnTo>
                  <a:lnTo>
                    <a:pt x="1170419" y="444246"/>
                  </a:lnTo>
                  <a:lnTo>
                    <a:pt x="1149083" y="457200"/>
                  </a:lnTo>
                  <a:lnTo>
                    <a:pt x="1127747" y="483870"/>
                  </a:lnTo>
                  <a:lnTo>
                    <a:pt x="1085075" y="511302"/>
                  </a:lnTo>
                  <a:lnTo>
                    <a:pt x="1063739" y="511302"/>
                  </a:lnTo>
                  <a:lnTo>
                    <a:pt x="1042403" y="524256"/>
                  </a:lnTo>
                  <a:lnTo>
                    <a:pt x="1021067" y="524256"/>
                  </a:lnTo>
                  <a:lnTo>
                    <a:pt x="1021067" y="537972"/>
                  </a:lnTo>
                  <a:lnTo>
                    <a:pt x="1000493" y="537972"/>
                  </a:lnTo>
                  <a:lnTo>
                    <a:pt x="957821" y="537972"/>
                  </a:lnTo>
                  <a:lnTo>
                    <a:pt x="957821" y="551688"/>
                  </a:lnTo>
                  <a:lnTo>
                    <a:pt x="1000493" y="551688"/>
                  </a:lnTo>
                  <a:lnTo>
                    <a:pt x="1063739" y="551688"/>
                  </a:lnTo>
                  <a:lnTo>
                    <a:pt x="1085075" y="537972"/>
                  </a:lnTo>
                  <a:lnTo>
                    <a:pt x="1127747" y="537972"/>
                  </a:lnTo>
                  <a:lnTo>
                    <a:pt x="1149083" y="524256"/>
                  </a:lnTo>
                  <a:lnTo>
                    <a:pt x="1170419" y="511302"/>
                  </a:lnTo>
                  <a:lnTo>
                    <a:pt x="1191755" y="483870"/>
                  </a:lnTo>
                  <a:lnTo>
                    <a:pt x="1213091" y="470916"/>
                  </a:lnTo>
                  <a:lnTo>
                    <a:pt x="1234427" y="457200"/>
                  </a:lnTo>
                  <a:lnTo>
                    <a:pt x="1234427" y="430530"/>
                  </a:lnTo>
                  <a:lnTo>
                    <a:pt x="1255763" y="403860"/>
                  </a:lnTo>
                  <a:lnTo>
                    <a:pt x="1255763" y="376428"/>
                  </a:lnTo>
                  <a:lnTo>
                    <a:pt x="1277099" y="363474"/>
                  </a:lnTo>
                  <a:lnTo>
                    <a:pt x="1277099" y="282702"/>
                  </a:lnTo>
                  <a:lnTo>
                    <a:pt x="1277112" y="201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44676" y="832872"/>
              <a:ext cx="276860" cy="161925"/>
            </a:xfrm>
            <a:custGeom>
              <a:avLst/>
              <a:gdLst/>
              <a:ahLst/>
              <a:cxnLst/>
              <a:rect l="l" t="t" r="r" b="b"/>
              <a:pathLst>
                <a:path w="276860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80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42680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33950" y="40385"/>
                  </a:lnTo>
                  <a:lnTo>
                    <a:pt x="255282" y="54103"/>
                  </a:lnTo>
                  <a:lnTo>
                    <a:pt x="255282" y="67054"/>
                  </a:lnTo>
                  <a:lnTo>
                    <a:pt x="276614" y="80771"/>
                  </a:lnTo>
                  <a:lnTo>
                    <a:pt x="255282" y="94489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65939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67055"/>
                  </a:moveTo>
                  <a:lnTo>
                    <a:pt x="191261" y="53339"/>
                  </a:lnTo>
                  <a:lnTo>
                    <a:pt x="191261" y="26669"/>
                  </a:lnTo>
                  <a:lnTo>
                    <a:pt x="169925" y="12953"/>
                  </a:lnTo>
                  <a:lnTo>
                    <a:pt x="148589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12953"/>
                  </a:lnTo>
                  <a:lnTo>
                    <a:pt x="0" y="26669"/>
                  </a:lnTo>
                  <a:lnTo>
                    <a:pt x="0" y="93725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7253" y="121157"/>
                  </a:lnTo>
                  <a:lnTo>
                    <a:pt x="148589" y="121157"/>
                  </a:lnTo>
                  <a:lnTo>
                    <a:pt x="191261" y="93725"/>
                  </a:lnTo>
                  <a:lnTo>
                    <a:pt x="191261" y="80771"/>
                  </a:lnTo>
                  <a:lnTo>
                    <a:pt x="212597" y="6705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53342" y="349007"/>
              <a:ext cx="617220" cy="619125"/>
            </a:xfrm>
            <a:custGeom>
              <a:avLst/>
              <a:gdLst/>
              <a:ahLst/>
              <a:cxnLst/>
              <a:rect l="l" t="t" r="r" b="b"/>
              <a:pathLst>
                <a:path w="617220" h="619125">
                  <a:moveTo>
                    <a:pt x="446532" y="591312"/>
                  </a:moveTo>
                  <a:lnTo>
                    <a:pt x="369900" y="518807"/>
                  </a:lnTo>
                  <a:lnTo>
                    <a:pt x="361188" y="510540"/>
                  </a:lnTo>
                  <a:lnTo>
                    <a:pt x="319278" y="524256"/>
                  </a:lnTo>
                  <a:lnTo>
                    <a:pt x="297942" y="524256"/>
                  </a:lnTo>
                  <a:lnTo>
                    <a:pt x="319278" y="564642"/>
                  </a:lnTo>
                  <a:lnTo>
                    <a:pt x="319278" y="618744"/>
                  </a:lnTo>
                  <a:lnTo>
                    <a:pt x="382524" y="605028"/>
                  </a:lnTo>
                  <a:lnTo>
                    <a:pt x="403860" y="605028"/>
                  </a:lnTo>
                  <a:lnTo>
                    <a:pt x="446532" y="591312"/>
                  </a:lnTo>
                  <a:close/>
                </a:path>
                <a:path w="617220" h="619125">
                  <a:moveTo>
                    <a:pt x="510540" y="54102"/>
                  </a:moveTo>
                  <a:lnTo>
                    <a:pt x="489204" y="54102"/>
                  </a:lnTo>
                  <a:lnTo>
                    <a:pt x="446532" y="40386"/>
                  </a:lnTo>
                  <a:lnTo>
                    <a:pt x="446532" y="26670"/>
                  </a:lnTo>
                  <a:lnTo>
                    <a:pt x="403860" y="13716"/>
                  </a:lnTo>
                  <a:lnTo>
                    <a:pt x="382524" y="0"/>
                  </a:lnTo>
                  <a:lnTo>
                    <a:pt x="319278" y="0"/>
                  </a:lnTo>
                  <a:lnTo>
                    <a:pt x="276606" y="0"/>
                  </a:lnTo>
                  <a:lnTo>
                    <a:pt x="255270" y="0"/>
                  </a:lnTo>
                  <a:lnTo>
                    <a:pt x="233934" y="13716"/>
                  </a:lnTo>
                  <a:lnTo>
                    <a:pt x="212598" y="13716"/>
                  </a:lnTo>
                  <a:lnTo>
                    <a:pt x="191262" y="26670"/>
                  </a:lnTo>
                  <a:lnTo>
                    <a:pt x="148590" y="40386"/>
                  </a:lnTo>
                  <a:lnTo>
                    <a:pt x="148590" y="54102"/>
                  </a:lnTo>
                  <a:lnTo>
                    <a:pt x="105918" y="67056"/>
                  </a:lnTo>
                  <a:lnTo>
                    <a:pt x="105918" y="80772"/>
                  </a:lnTo>
                  <a:lnTo>
                    <a:pt x="84582" y="107442"/>
                  </a:lnTo>
                  <a:lnTo>
                    <a:pt x="63246" y="10744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21336" y="201930"/>
                  </a:lnTo>
                  <a:lnTo>
                    <a:pt x="0" y="242316"/>
                  </a:lnTo>
                  <a:lnTo>
                    <a:pt x="148590" y="255270"/>
                  </a:lnTo>
                  <a:lnTo>
                    <a:pt x="169926" y="214884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212598" y="147828"/>
                  </a:lnTo>
                  <a:lnTo>
                    <a:pt x="191262" y="161544"/>
                  </a:lnTo>
                  <a:lnTo>
                    <a:pt x="233934" y="121158"/>
                  </a:lnTo>
                  <a:lnTo>
                    <a:pt x="212598" y="134112"/>
                  </a:lnTo>
                  <a:lnTo>
                    <a:pt x="255270" y="107442"/>
                  </a:lnTo>
                  <a:lnTo>
                    <a:pt x="233934" y="107442"/>
                  </a:lnTo>
                  <a:lnTo>
                    <a:pt x="276606" y="94488"/>
                  </a:lnTo>
                  <a:lnTo>
                    <a:pt x="297942" y="94488"/>
                  </a:lnTo>
                  <a:lnTo>
                    <a:pt x="319278" y="94488"/>
                  </a:lnTo>
                  <a:lnTo>
                    <a:pt x="361188" y="107442"/>
                  </a:lnTo>
                  <a:lnTo>
                    <a:pt x="361188" y="94488"/>
                  </a:lnTo>
                  <a:lnTo>
                    <a:pt x="395249" y="115773"/>
                  </a:lnTo>
                  <a:lnTo>
                    <a:pt x="510540" y="67056"/>
                  </a:lnTo>
                  <a:lnTo>
                    <a:pt x="510540" y="54102"/>
                  </a:lnTo>
                  <a:close/>
                </a:path>
                <a:path w="617220" h="619125">
                  <a:moveTo>
                    <a:pt x="617220" y="242316"/>
                  </a:move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74548" y="134112"/>
                  </a:lnTo>
                  <a:lnTo>
                    <a:pt x="553212" y="107442"/>
                  </a:lnTo>
                  <a:lnTo>
                    <a:pt x="553212" y="94488"/>
                  </a:lnTo>
                  <a:lnTo>
                    <a:pt x="531876" y="94488"/>
                  </a:lnTo>
                  <a:lnTo>
                    <a:pt x="510540" y="67056"/>
                  </a:lnTo>
                  <a:lnTo>
                    <a:pt x="395249" y="115785"/>
                  </a:lnTo>
                  <a:lnTo>
                    <a:pt x="382524" y="121158"/>
                  </a:lnTo>
                  <a:lnTo>
                    <a:pt x="425196" y="147828"/>
                  </a:lnTo>
                  <a:lnTo>
                    <a:pt x="425196" y="134112"/>
                  </a:lnTo>
                  <a:lnTo>
                    <a:pt x="446532" y="174498"/>
                  </a:lnTo>
                  <a:lnTo>
                    <a:pt x="467868" y="214884"/>
                  </a:lnTo>
                  <a:lnTo>
                    <a:pt x="483793" y="255270"/>
                  </a:lnTo>
                  <a:lnTo>
                    <a:pt x="467868" y="255270"/>
                  </a:lnTo>
                  <a:lnTo>
                    <a:pt x="489204" y="309372"/>
                  </a:lnTo>
                  <a:lnTo>
                    <a:pt x="467868" y="362712"/>
                  </a:lnTo>
                  <a:lnTo>
                    <a:pt x="489204" y="349758"/>
                  </a:lnTo>
                  <a:lnTo>
                    <a:pt x="467868" y="403098"/>
                  </a:lnTo>
                  <a:lnTo>
                    <a:pt x="452386" y="432384"/>
                  </a:lnTo>
                  <a:lnTo>
                    <a:pt x="446532" y="430530"/>
                  </a:lnTo>
                  <a:lnTo>
                    <a:pt x="425196" y="470916"/>
                  </a:lnTo>
                  <a:lnTo>
                    <a:pt x="382524" y="497586"/>
                  </a:lnTo>
                  <a:lnTo>
                    <a:pt x="403860" y="497586"/>
                  </a:lnTo>
                  <a:lnTo>
                    <a:pt x="369912" y="518795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510540" y="550926"/>
                  </a:lnTo>
                  <a:lnTo>
                    <a:pt x="531876" y="524256"/>
                  </a:lnTo>
                  <a:lnTo>
                    <a:pt x="553212" y="510540"/>
                  </a:lnTo>
                  <a:lnTo>
                    <a:pt x="574548" y="470916"/>
                  </a:lnTo>
                  <a:lnTo>
                    <a:pt x="595884" y="416814"/>
                  </a:lnTo>
                  <a:lnTo>
                    <a:pt x="617220" y="362712"/>
                  </a:lnTo>
                  <a:lnTo>
                    <a:pt x="617220" y="309372"/>
                  </a:lnTo>
                  <a:lnTo>
                    <a:pt x="617220" y="255270"/>
                  </a:lnTo>
                  <a:lnTo>
                    <a:pt x="617220" y="242316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72113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76606" y="524256"/>
                  </a:moveTo>
                  <a:lnTo>
                    <a:pt x="255270" y="511302"/>
                  </a:lnTo>
                  <a:lnTo>
                    <a:pt x="255270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21336" y="497586"/>
                  </a:lnTo>
                  <a:lnTo>
                    <a:pt x="21336" y="511302"/>
                  </a:lnTo>
                  <a:lnTo>
                    <a:pt x="0" y="524256"/>
                  </a:lnTo>
                  <a:lnTo>
                    <a:pt x="0" y="55168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48590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55270" y="578358"/>
                  </a:lnTo>
                  <a:lnTo>
                    <a:pt x="276606" y="551688"/>
                  </a:lnTo>
                  <a:lnTo>
                    <a:pt x="276606" y="524256"/>
                  </a:lnTo>
                  <a:close/>
                </a:path>
                <a:path w="1277620" h="619125">
                  <a:moveTo>
                    <a:pt x="1277112" y="175260"/>
                  </a:moveTo>
                  <a:lnTo>
                    <a:pt x="1255776" y="147828"/>
                  </a:lnTo>
                  <a:lnTo>
                    <a:pt x="1234440" y="134874"/>
                  </a:lnTo>
                  <a:lnTo>
                    <a:pt x="1234440" y="107442"/>
                  </a:lnTo>
                  <a:lnTo>
                    <a:pt x="1213104" y="94488"/>
                  </a:lnTo>
                  <a:lnTo>
                    <a:pt x="1191768" y="67818"/>
                  </a:lnTo>
                  <a:lnTo>
                    <a:pt x="1149096" y="40386"/>
                  </a:lnTo>
                  <a:lnTo>
                    <a:pt x="1127760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1000506" y="0"/>
                  </a:lnTo>
                  <a:lnTo>
                    <a:pt x="979170" y="13716"/>
                  </a:lnTo>
                  <a:lnTo>
                    <a:pt x="957834" y="13716"/>
                  </a:lnTo>
                  <a:lnTo>
                    <a:pt x="979170" y="27432"/>
                  </a:lnTo>
                  <a:lnTo>
                    <a:pt x="1000506" y="27432"/>
                  </a:lnTo>
                  <a:lnTo>
                    <a:pt x="1021080" y="27432"/>
                  </a:lnTo>
                  <a:lnTo>
                    <a:pt x="1042416" y="40386"/>
                  </a:lnTo>
                  <a:lnTo>
                    <a:pt x="1085088" y="40386"/>
                  </a:lnTo>
                  <a:lnTo>
                    <a:pt x="1127760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70432" y="121158"/>
                  </a:lnTo>
                  <a:lnTo>
                    <a:pt x="1191768" y="134874"/>
                  </a:lnTo>
                  <a:lnTo>
                    <a:pt x="1191768" y="147828"/>
                  </a:lnTo>
                  <a:lnTo>
                    <a:pt x="1213104" y="175260"/>
                  </a:lnTo>
                  <a:lnTo>
                    <a:pt x="1213104" y="228600"/>
                  </a:lnTo>
                  <a:lnTo>
                    <a:pt x="1234440" y="256032"/>
                  </a:lnTo>
                  <a:lnTo>
                    <a:pt x="1234440" y="282702"/>
                  </a:lnTo>
                  <a:lnTo>
                    <a:pt x="1234440" y="309372"/>
                  </a:lnTo>
                  <a:lnTo>
                    <a:pt x="1213104" y="336042"/>
                  </a:lnTo>
                  <a:lnTo>
                    <a:pt x="1213104" y="376428"/>
                  </a:lnTo>
                  <a:lnTo>
                    <a:pt x="1191768" y="403860"/>
                  </a:lnTo>
                  <a:lnTo>
                    <a:pt x="1191768" y="416814"/>
                  </a:lnTo>
                  <a:lnTo>
                    <a:pt x="1170432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127760" y="497586"/>
                  </a:lnTo>
                  <a:lnTo>
                    <a:pt x="1106424" y="511302"/>
                  </a:lnTo>
                  <a:lnTo>
                    <a:pt x="1085088" y="511302"/>
                  </a:lnTo>
                  <a:lnTo>
                    <a:pt x="1063752" y="524256"/>
                  </a:lnTo>
                  <a:lnTo>
                    <a:pt x="1042416" y="524256"/>
                  </a:lnTo>
                  <a:lnTo>
                    <a:pt x="1021080" y="537972"/>
                  </a:lnTo>
                  <a:lnTo>
                    <a:pt x="1000506" y="537972"/>
                  </a:lnTo>
                  <a:lnTo>
                    <a:pt x="957834" y="537972"/>
                  </a:lnTo>
                  <a:lnTo>
                    <a:pt x="979170" y="551688"/>
                  </a:lnTo>
                  <a:lnTo>
                    <a:pt x="1000506" y="551688"/>
                  </a:lnTo>
                  <a:lnTo>
                    <a:pt x="1063752" y="551688"/>
                  </a:lnTo>
                  <a:lnTo>
                    <a:pt x="1106424" y="537972"/>
                  </a:lnTo>
                  <a:lnTo>
                    <a:pt x="1127760" y="537972"/>
                  </a:lnTo>
                  <a:lnTo>
                    <a:pt x="1149096" y="524256"/>
                  </a:lnTo>
                  <a:lnTo>
                    <a:pt x="1170432" y="511302"/>
                  </a:lnTo>
                  <a:lnTo>
                    <a:pt x="1191768" y="483870"/>
                  </a:lnTo>
                  <a:lnTo>
                    <a:pt x="1213104" y="470916"/>
                  </a:lnTo>
                  <a:lnTo>
                    <a:pt x="1234440" y="457200"/>
                  </a:lnTo>
                  <a:lnTo>
                    <a:pt x="1234440" y="430530"/>
                  </a:lnTo>
                  <a:lnTo>
                    <a:pt x="1255776" y="403860"/>
                  </a:lnTo>
                  <a:lnTo>
                    <a:pt x="1277112" y="376428"/>
                  </a:lnTo>
                  <a:lnTo>
                    <a:pt x="1277112" y="282702"/>
                  </a:lnTo>
                  <a:lnTo>
                    <a:pt x="1277112" y="1752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72183" y="832872"/>
              <a:ext cx="276860" cy="161925"/>
            </a:xfrm>
            <a:custGeom>
              <a:avLst/>
              <a:gdLst/>
              <a:ahLst/>
              <a:cxnLst/>
              <a:rect l="l" t="t" r="r" b="b"/>
              <a:pathLst>
                <a:path w="276860" h="161925">
                  <a:moveTo>
                    <a:pt x="148590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64" y="134875"/>
                  </a:lnTo>
                  <a:lnTo>
                    <a:pt x="21332" y="121157"/>
                  </a:lnTo>
                  <a:lnTo>
                    <a:pt x="0" y="94489"/>
                  </a:lnTo>
                  <a:lnTo>
                    <a:pt x="0" y="67054"/>
                  </a:lnTo>
                  <a:lnTo>
                    <a:pt x="21332" y="54103"/>
                  </a:lnTo>
                  <a:lnTo>
                    <a:pt x="21332" y="40385"/>
                  </a:lnTo>
                  <a:lnTo>
                    <a:pt x="42664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34" y="26668"/>
                  </a:lnTo>
                  <a:lnTo>
                    <a:pt x="255266" y="40385"/>
                  </a:lnTo>
                  <a:lnTo>
                    <a:pt x="255266" y="54103"/>
                  </a:lnTo>
                  <a:lnTo>
                    <a:pt x="276614" y="67054"/>
                  </a:lnTo>
                  <a:lnTo>
                    <a:pt x="276614" y="94489"/>
                  </a:lnTo>
                  <a:lnTo>
                    <a:pt x="255266" y="121157"/>
                  </a:lnTo>
                  <a:lnTo>
                    <a:pt x="233934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48590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93449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40385"/>
                  </a:lnTo>
                  <a:lnTo>
                    <a:pt x="191261" y="26669"/>
                  </a:lnTo>
                  <a:lnTo>
                    <a:pt x="191261" y="12953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12953"/>
                  </a:lnTo>
                  <a:lnTo>
                    <a:pt x="21335" y="26669"/>
                  </a:lnTo>
                  <a:lnTo>
                    <a:pt x="0" y="40385"/>
                  </a:lnTo>
                  <a:lnTo>
                    <a:pt x="0" y="93725"/>
                  </a:lnTo>
                  <a:lnTo>
                    <a:pt x="21335" y="93725"/>
                  </a:lnTo>
                  <a:lnTo>
                    <a:pt x="21335" y="107441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7253" y="121157"/>
                  </a:lnTo>
                  <a:lnTo>
                    <a:pt x="169925" y="121157"/>
                  </a:lnTo>
                  <a:lnTo>
                    <a:pt x="191261" y="107441"/>
                  </a:lnTo>
                  <a:lnTo>
                    <a:pt x="191261" y="93725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02187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5" h="619125">
                  <a:moveTo>
                    <a:pt x="574548" y="134112"/>
                  </a:moveTo>
                  <a:lnTo>
                    <a:pt x="531876" y="107442"/>
                  </a:lnTo>
                  <a:lnTo>
                    <a:pt x="531876" y="94488"/>
                  </a:lnTo>
                  <a:lnTo>
                    <a:pt x="489204" y="67056"/>
                  </a:lnTo>
                  <a:lnTo>
                    <a:pt x="489204" y="54102"/>
                  </a:lnTo>
                  <a:lnTo>
                    <a:pt x="446532" y="40386"/>
                  </a:lnTo>
                  <a:lnTo>
                    <a:pt x="446532" y="26670"/>
                  </a:lnTo>
                  <a:lnTo>
                    <a:pt x="425196" y="26670"/>
                  </a:lnTo>
                  <a:lnTo>
                    <a:pt x="382524" y="13716"/>
                  </a:lnTo>
                  <a:lnTo>
                    <a:pt x="382524" y="0"/>
                  </a:lnTo>
                  <a:lnTo>
                    <a:pt x="361188" y="0"/>
                  </a:lnTo>
                  <a:lnTo>
                    <a:pt x="318516" y="0"/>
                  </a:lnTo>
                  <a:lnTo>
                    <a:pt x="255270" y="0"/>
                  </a:lnTo>
                  <a:lnTo>
                    <a:pt x="233934" y="0"/>
                  </a:lnTo>
                  <a:lnTo>
                    <a:pt x="233934" y="13716"/>
                  </a:lnTo>
                  <a:lnTo>
                    <a:pt x="191262" y="13716"/>
                  </a:lnTo>
                  <a:lnTo>
                    <a:pt x="191262" y="26670"/>
                  </a:lnTo>
                  <a:lnTo>
                    <a:pt x="169926" y="26670"/>
                  </a:lnTo>
                  <a:lnTo>
                    <a:pt x="148590" y="40386"/>
                  </a:lnTo>
                  <a:lnTo>
                    <a:pt x="127254" y="40386"/>
                  </a:lnTo>
                  <a:lnTo>
                    <a:pt x="127254" y="54102"/>
                  </a:lnTo>
                  <a:lnTo>
                    <a:pt x="84582" y="8077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0" y="188214"/>
                  </a:lnTo>
                  <a:lnTo>
                    <a:pt x="0" y="201930"/>
                  </a:lnTo>
                  <a:lnTo>
                    <a:pt x="0" y="242316"/>
                  </a:lnTo>
                  <a:lnTo>
                    <a:pt x="127254" y="255270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185331" y="159042"/>
                  </a:lnTo>
                  <a:lnTo>
                    <a:pt x="191262" y="161544"/>
                  </a:lnTo>
                  <a:lnTo>
                    <a:pt x="207441" y="130886"/>
                  </a:lnTo>
                  <a:lnTo>
                    <a:pt x="212598" y="134112"/>
                  </a:lnTo>
                  <a:lnTo>
                    <a:pt x="233934" y="107442"/>
                  </a:lnTo>
                  <a:lnTo>
                    <a:pt x="276606" y="94488"/>
                  </a:lnTo>
                  <a:lnTo>
                    <a:pt x="297942" y="94488"/>
                  </a:lnTo>
                  <a:lnTo>
                    <a:pt x="318516" y="94488"/>
                  </a:lnTo>
                  <a:lnTo>
                    <a:pt x="339852" y="100965"/>
                  </a:lnTo>
                  <a:lnTo>
                    <a:pt x="359994" y="107086"/>
                  </a:lnTo>
                  <a:lnTo>
                    <a:pt x="382524" y="121158"/>
                  </a:lnTo>
                  <a:lnTo>
                    <a:pt x="403860" y="147828"/>
                  </a:lnTo>
                  <a:lnTo>
                    <a:pt x="403860" y="134112"/>
                  </a:lnTo>
                  <a:lnTo>
                    <a:pt x="443141" y="171284"/>
                  </a:lnTo>
                  <a:lnTo>
                    <a:pt x="574548" y="147828"/>
                  </a:lnTo>
                  <a:lnTo>
                    <a:pt x="574548" y="134112"/>
                  </a:lnTo>
                  <a:close/>
                </a:path>
                <a:path w="616585" h="619125">
                  <a:moveTo>
                    <a:pt x="616458" y="255270"/>
                  </a:moveTo>
                  <a:lnTo>
                    <a:pt x="595884" y="242316"/>
                  </a:ln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443141" y="171297"/>
                  </a:lnTo>
                  <a:lnTo>
                    <a:pt x="425196" y="174498"/>
                  </a:lnTo>
                  <a:lnTo>
                    <a:pt x="446532" y="214884"/>
                  </a:lnTo>
                  <a:lnTo>
                    <a:pt x="467868" y="268986"/>
                  </a:lnTo>
                  <a:lnTo>
                    <a:pt x="467868" y="309372"/>
                  </a:lnTo>
                  <a:lnTo>
                    <a:pt x="467868" y="349758"/>
                  </a:lnTo>
                  <a:lnTo>
                    <a:pt x="446532" y="403098"/>
                  </a:lnTo>
                  <a:lnTo>
                    <a:pt x="425196" y="443484"/>
                  </a:lnTo>
                  <a:lnTo>
                    <a:pt x="446532" y="430530"/>
                  </a:lnTo>
                  <a:lnTo>
                    <a:pt x="403860" y="470916"/>
                  </a:lnTo>
                  <a:lnTo>
                    <a:pt x="382524" y="497586"/>
                  </a:lnTo>
                  <a:lnTo>
                    <a:pt x="361378" y="510794"/>
                  </a:lnTo>
                  <a:lnTo>
                    <a:pt x="361188" y="510540"/>
                  </a:lnTo>
                  <a:lnTo>
                    <a:pt x="318516" y="524256"/>
                  </a:lnTo>
                  <a:lnTo>
                    <a:pt x="297942" y="524256"/>
                  </a:lnTo>
                  <a:lnTo>
                    <a:pt x="297942" y="564642"/>
                  </a:lnTo>
                  <a:lnTo>
                    <a:pt x="318516" y="618744"/>
                  </a:lnTo>
                  <a:lnTo>
                    <a:pt x="361188" y="605028"/>
                  </a:lnTo>
                  <a:lnTo>
                    <a:pt x="382524" y="605028"/>
                  </a:lnTo>
                  <a:lnTo>
                    <a:pt x="425196" y="591312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204" y="550926"/>
                  </a:lnTo>
                  <a:lnTo>
                    <a:pt x="531876" y="524256"/>
                  </a:lnTo>
                  <a:lnTo>
                    <a:pt x="531876" y="510540"/>
                  </a:lnTo>
                  <a:lnTo>
                    <a:pt x="574548" y="470916"/>
                  </a:lnTo>
                  <a:lnTo>
                    <a:pt x="595884" y="416814"/>
                  </a:lnTo>
                  <a:lnTo>
                    <a:pt x="595884" y="362712"/>
                  </a:lnTo>
                  <a:lnTo>
                    <a:pt x="616458" y="362712"/>
                  </a:lnTo>
                  <a:lnTo>
                    <a:pt x="616458" y="309372"/>
                  </a:lnTo>
                  <a:lnTo>
                    <a:pt x="616458" y="255270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20959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55270" y="511302"/>
                  </a:moveTo>
                  <a:lnTo>
                    <a:pt x="233934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69926" y="457200"/>
                  </a:lnTo>
                  <a:lnTo>
                    <a:pt x="85344" y="457200"/>
                  </a:lnTo>
                  <a:lnTo>
                    <a:pt x="42672" y="470916"/>
                  </a:lnTo>
                  <a:lnTo>
                    <a:pt x="21336" y="483870"/>
                  </a:lnTo>
                  <a:lnTo>
                    <a:pt x="21336" y="497586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21336" y="592074"/>
                  </a:lnTo>
                  <a:lnTo>
                    <a:pt x="42672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69926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33934" y="578358"/>
                  </a:lnTo>
                  <a:lnTo>
                    <a:pt x="255270" y="578358"/>
                  </a:lnTo>
                  <a:lnTo>
                    <a:pt x="255270" y="511302"/>
                  </a:lnTo>
                  <a:close/>
                </a:path>
                <a:path w="1277620" h="619125">
                  <a:moveTo>
                    <a:pt x="1277112" y="228600"/>
                  </a:moveTo>
                  <a:lnTo>
                    <a:pt x="1255776" y="201930"/>
                  </a:lnTo>
                  <a:lnTo>
                    <a:pt x="1255776" y="175260"/>
                  </a:lnTo>
                  <a:lnTo>
                    <a:pt x="1234440" y="147828"/>
                  </a:lnTo>
                  <a:lnTo>
                    <a:pt x="1234440" y="134874"/>
                  </a:lnTo>
                  <a:lnTo>
                    <a:pt x="1213104" y="107442"/>
                  </a:lnTo>
                  <a:lnTo>
                    <a:pt x="1191768" y="94488"/>
                  </a:lnTo>
                  <a:lnTo>
                    <a:pt x="1170432" y="67818"/>
                  </a:lnTo>
                  <a:lnTo>
                    <a:pt x="1127760" y="40386"/>
                  </a:lnTo>
                  <a:lnTo>
                    <a:pt x="1106424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979170" y="0"/>
                  </a:lnTo>
                  <a:lnTo>
                    <a:pt x="957834" y="13716"/>
                  </a:lnTo>
                  <a:lnTo>
                    <a:pt x="957834" y="27432"/>
                  </a:lnTo>
                  <a:lnTo>
                    <a:pt x="979170" y="27432"/>
                  </a:lnTo>
                  <a:lnTo>
                    <a:pt x="999744" y="27432"/>
                  </a:lnTo>
                  <a:lnTo>
                    <a:pt x="1021080" y="40386"/>
                  </a:lnTo>
                  <a:lnTo>
                    <a:pt x="1063752" y="40386"/>
                  </a:lnTo>
                  <a:lnTo>
                    <a:pt x="1106424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49096" y="121158"/>
                  </a:lnTo>
                  <a:lnTo>
                    <a:pt x="1170432" y="134874"/>
                  </a:lnTo>
                  <a:lnTo>
                    <a:pt x="1191768" y="147828"/>
                  </a:lnTo>
                  <a:lnTo>
                    <a:pt x="1191768" y="175260"/>
                  </a:lnTo>
                  <a:lnTo>
                    <a:pt x="1213104" y="201930"/>
                  </a:lnTo>
                  <a:lnTo>
                    <a:pt x="1213104" y="282702"/>
                  </a:lnTo>
                  <a:lnTo>
                    <a:pt x="1213104" y="349758"/>
                  </a:lnTo>
                  <a:lnTo>
                    <a:pt x="1191768" y="376428"/>
                  </a:lnTo>
                  <a:lnTo>
                    <a:pt x="1191768" y="403860"/>
                  </a:lnTo>
                  <a:lnTo>
                    <a:pt x="1170432" y="416814"/>
                  </a:lnTo>
                  <a:lnTo>
                    <a:pt x="1149096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085088" y="511302"/>
                  </a:lnTo>
                  <a:lnTo>
                    <a:pt x="1063752" y="511302"/>
                  </a:lnTo>
                  <a:lnTo>
                    <a:pt x="1042416" y="524256"/>
                  </a:lnTo>
                  <a:lnTo>
                    <a:pt x="1021080" y="524256"/>
                  </a:lnTo>
                  <a:lnTo>
                    <a:pt x="999744" y="537972"/>
                  </a:lnTo>
                  <a:lnTo>
                    <a:pt x="979170" y="537972"/>
                  </a:lnTo>
                  <a:lnTo>
                    <a:pt x="957834" y="537972"/>
                  </a:lnTo>
                  <a:lnTo>
                    <a:pt x="957834" y="551688"/>
                  </a:lnTo>
                  <a:lnTo>
                    <a:pt x="979170" y="551688"/>
                  </a:lnTo>
                  <a:lnTo>
                    <a:pt x="1042416" y="551688"/>
                  </a:lnTo>
                  <a:lnTo>
                    <a:pt x="1085088" y="537972"/>
                  </a:lnTo>
                  <a:lnTo>
                    <a:pt x="1106424" y="537972"/>
                  </a:lnTo>
                  <a:lnTo>
                    <a:pt x="1127760" y="524256"/>
                  </a:lnTo>
                  <a:lnTo>
                    <a:pt x="1149096" y="511302"/>
                  </a:lnTo>
                  <a:lnTo>
                    <a:pt x="1170432" y="483870"/>
                  </a:lnTo>
                  <a:lnTo>
                    <a:pt x="1191768" y="470916"/>
                  </a:lnTo>
                  <a:lnTo>
                    <a:pt x="1213104" y="457200"/>
                  </a:lnTo>
                  <a:lnTo>
                    <a:pt x="1234440" y="430530"/>
                  </a:lnTo>
                  <a:lnTo>
                    <a:pt x="1234440" y="403860"/>
                  </a:lnTo>
                  <a:lnTo>
                    <a:pt x="1255776" y="376428"/>
                  </a:lnTo>
                  <a:lnTo>
                    <a:pt x="1255776" y="363474"/>
                  </a:lnTo>
                  <a:lnTo>
                    <a:pt x="1277112" y="336042"/>
                  </a:lnTo>
                  <a:lnTo>
                    <a:pt x="1277112" y="282702"/>
                  </a:lnTo>
                  <a:lnTo>
                    <a:pt x="1277112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21006" y="832872"/>
              <a:ext cx="255904" cy="161925"/>
            </a:xfrm>
            <a:custGeom>
              <a:avLst/>
              <a:gdLst/>
              <a:ahLst/>
              <a:cxnLst/>
              <a:rect l="l" t="t" r="r" b="b"/>
              <a:pathLst>
                <a:path w="255904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42680" y="147826"/>
                  </a:lnTo>
                  <a:lnTo>
                    <a:pt x="21348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21348" y="40385"/>
                  </a:lnTo>
                  <a:lnTo>
                    <a:pt x="21348" y="26668"/>
                  </a:lnTo>
                  <a:lnTo>
                    <a:pt x="42680" y="13717"/>
                  </a:lnTo>
                  <a:lnTo>
                    <a:pt x="85344" y="0"/>
                  </a:lnTo>
                  <a:lnTo>
                    <a:pt x="169938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33950" y="40385"/>
                  </a:lnTo>
                  <a:lnTo>
                    <a:pt x="255282" y="54103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69938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20959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26669"/>
                  </a:lnTo>
                  <a:lnTo>
                    <a:pt x="191261" y="12953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85343" y="0"/>
                  </a:lnTo>
                  <a:lnTo>
                    <a:pt x="64007" y="12953"/>
                  </a:lnTo>
                  <a:lnTo>
                    <a:pt x="42671" y="12953"/>
                  </a:lnTo>
                  <a:lnTo>
                    <a:pt x="21335" y="26669"/>
                  </a:lnTo>
                  <a:lnTo>
                    <a:pt x="21335" y="53339"/>
                  </a:lnTo>
                  <a:lnTo>
                    <a:pt x="0" y="67055"/>
                  </a:lnTo>
                  <a:lnTo>
                    <a:pt x="21335" y="80771"/>
                  </a:lnTo>
                  <a:lnTo>
                    <a:pt x="21335" y="93725"/>
                  </a:lnTo>
                  <a:lnTo>
                    <a:pt x="64007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8015" y="121157"/>
                  </a:lnTo>
                  <a:lnTo>
                    <a:pt x="169925" y="121157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29697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5" h="619125">
                  <a:moveTo>
                    <a:pt x="446532" y="591312"/>
                  </a:moveTo>
                  <a:lnTo>
                    <a:pt x="369900" y="518807"/>
                  </a:lnTo>
                  <a:lnTo>
                    <a:pt x="361188" y="510540"/>
                  </a:lnTo>
                  <a:lnTo>
                    <a:pt x="319278" y="524256"/>
                  </a:lnTo>
                  <a:lnTo>
                    <a:pt x="297942" y="524256"/>
                  </a:lnTo>
                  <a:lnTo>
                    <a:pt x="319278" y="564642"/>
                  </a:lnTo>
                  <a:lnTo>
                    <a:pt x="319278" y="618744"/>
                  </a:lnTo>
                  <a:lnTo>
                    <a:pt x="361188" y="605028"/>
                  </a:lnTo>
                  <a:lnTo>
                    <a:pt x="403860" y="605028"/>
                  </a:lnTo>
                  <a:lnTo>
                    <a:pt x="446532" y="591312"/>
                  </a:lnTo>
                  <a:close/>
                </a:path>
                <a:path w="616585" h="619125">
                  <a:moveTo>
                    <a:pt x="489204" y="54102"/>
                  </a:moveTo>
                  <a:lnTo>
                    <a:pt x="446532" y="40386"/>
                  </a:lnTo>
                  <a:lnTo>
                    <a:pt x="446532" y="26670"/>
                  </a:lnTo>
                  <a:lnTo>
                    <a:pt x="403860" y="13716"/>
                  </a:lnTo>
                  <a:lnTo>
                    <a:pt x="382524" y="0"/>
                  </a:lnTo>
                  <a:lnTo>
                    <a:pt x="361188" y="0"/>
                  </a:lnTo>
                  <a:lnTo>
                    <a:pt x="319278" y="0"/>
                  </a:lnTo>
                  <a:lnTo>
                    <a:pt x="255270" y="0"/>
                  </a:lnTo>
                  <a:lnTo>
                    <a:pt x="233934" y="13716"/>
                  </a:lnTo>
                  <a:lnTo>
                    <a:pt x="191262" y="13716"/>
                  </a:lnTo>
                  <a:lnTo>
                    <a:pt x="191262" y="26670"/>
                  </a:lnTo>
                  <a:lnTo>
                    <a:pt x="148590" y="40386"/>
                  </a:lnTo>
                  <a:lnTo>
                    <a:pt x="148590" y="54102"/>
                  </a:lnTo>
                  <a:lnTo>
                    <a:pt x="105918" y="67056"/>
                  </a:lnTo>
                  <a:lnTo>
                    <a:pt x="105918" y="80772"/>
                  </a:lnTo>
                  <a:lnTo>
                    <a:pt x="63246" y="10744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21336" y="201930"/>
                  </a:lnTo>
                  <a:lnTo>
                    <a:pt x="0" y="242316"/>
                  </a:lnTo>
                  <a:lnTo>
                    <a:pt x="148590" y="255270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185331" y="159042"/>
                  </a:lnTo>
                  <a:lnTo>
                    <a:pt x="191262" y="161544"/>
                  </a:lnTo>
                  <a:lnTo>
                    <a:pt x="207441" y="130886"/>
                  </a:lnTo>
                  <a:lnTo>
                    <a:pt x="212598" y="134112"/>
                  </a:lnTo>
                  <a:lnTo>
                    <a:pt x="255270" y="107442"/>
                  </a:lnTo>
                  <a:lnTo>
                    <a:pt x="233934" y="107442"/>
                  </a:lnTo>
                  <a:lnTo>
                    <a:pt x="276606" y="94488"/>
                  </a:lnTo>
                  <a:lnTo>
                    <a:pt x="297942" y="94488"/>
                  </a:lnTo>
                  <a:lnTo>
                    <a:pt x="319278" y="94488"/>
                  </a:lnTo>
                  <a:lnTo>
                    <a:pt x="361188" y="107442"/>
                  </a:lnTo>
                  <a:lnTo>
                    <a:pt x="361188" y="94488"/>
                  </a:lnTo>
                  <a:lnTo>
                    <a:pt x="394296" y="115176"/>
                  </a:lnTo>
                  <a:lnTo>
                    <a:pt x="489204" y="67056"/>
                  </a:lnTo>
                  <a:lnTo>
                    <a:pt x="489204" y="54102"/>
                  </a:lnTo>
                  <a:close/>
                </a:path>
                <a:path w="616585" h="619125">
                  <a:moveTo>
                    <a:pt x="616458" y="242316"/>
                  </a:move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74548" y="134112"/>
                  </a:lnTo>
                  <a:lnTo>
                    <a:pt x="553212" y="107442"/>
                  </a:lnTo>
                  <a:lnTo>
                    <a:pt x="531876" y="94488"/>
                  </a:lnTo>
                  <a:lnTo>
                    <a:pt x="510540" y="67056"/>
                  </a:lnTo>
                  <a:lnTo>
                    <a:pt x="395249" y="115785"/>
                  </a:lnTo>
                  <a:lnTo>
                    <a:pt x="394296" y="115176"/>
                  </a:lnTo>
                  <a:lnTo>
                    <a:pt x="382524" y="121158"/>
                  </a:lnTo>
                  <a:lnTo>
                    <a:pt x="425196" y="147828"/>
                  </a:lnTo>
                  <a:lnTo>
                    <a:pt x="425196" y="134112"/>
                  </a:lnTo>
                  <a:lnTo>
                    <a:pt x="446532" y="174498"/>
                  </a:lnTo>
                  <a:lnTo>
                    <a:pt x="467868" y="214884"/>
                  </a:lnTo>
                  <a:lnTo>
                    <a:pt x="467868" y="255270"/>
                  </a:lnTo>
                  <a:lnTo>
                    <a:pt x="467868" y="309372"/>
                  </a:lnTo>
                  <a:lnTo>
                    <a:pt x="467868" y="349758"/>
                  </a:lnTo>
                  <a:lnTo>
                    <a:pt x="467868" y="403098"/>
                  </a:lnTo>
                  <a:lnTo>
                    <a:pt x="452386" y="432384"/>
                  </a:lnTo>
                  <a:lnTo>
                    <a:pt x="446532" y="430530"/>
                  </a:lnTo>
                  <a:lnTo>
                    <a:pt x="425196" y="470916"/>
                  </a:lnTo>
                  <a:lnTo>
                    <a:pt x="382524" y="497586"/>
                  </a:lnTo>
                  <a:lnTo>
                    <a:pt x="403860" y="497586"/>
                  </a:lnTo>
                  <a:lnTo>
                    <a:pt x="369912" y="518795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204" y="550926"/>
                  </a:lnTo>
                  <a:lnTo>
                    <a:pt x="510540" y="550926"/>
                  </a:lnTo>
                  <a:lnTo>
                    <a:pt x="531876" y="524256"/>
                  </a:lnTo>
                  <a:lnTo>
                    <a:pt x="531876" y="510540"/>
                  </a:lnTo>
                  <a:lnTo>
                    <a:pt x="553212" y="510540"/>
                  </a:lnTo>
                  <a:lnTo>
                    <a:pt x="574548" y="470916"/>
                  </a:lnTo>
                  <a:lnTo>
                    <a:pt x="595884" y="416814"/>
                  </a:lnTo>
                  <a:lnTo>
                    <a:pt x="616458" y="362712"/>
                  </a:lnTo>
                  <a:lnTo>
                    <a:pt x="616458" y="309372"/>
                  </a:lnTo>
                  <a:lnTo>
                    <a:pt x="616458" y="255270"/>
                  </a:lnTo>
                  <a:lnTo>
                    <a:pt x="616458" y="242316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148469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76606" y="524256"/>
                  </a:moveTo>
                  <a:lnTo>
                    <a:pt x="255270" y="511302"/>
                  </a:lnTo>
                  <a:lnTo>
                    <a:pt x="255270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55270" y="578358"/>
                  </a:lnTo>
                  <a:lnTo>
                    <a:pt x="276606" y="551688"/>
                  </a:lnTo>
                  <a:lnTo>
                    <a:pt x="276606" y="524256"/>
                  </a:lnTo>
                  <a:close/>
                </a:path>
                <a:path w="1277620" h="619125">
                  <a:moveTo>
                    <a:pt x="1277112" y="201930"/>
                  </a:moveTo>
                  <a:lnTo>
                    <a:pt x="1255776" y="175260"/>
                  </a:lnTo>
                  <a:lnTo>
                    <a:pt x="1255776" y="147828"/>
                  </a:lnTo>
                  <a:lnTo>
                    <a:pt x="1234440" y="134874"/>
                  </a:lnTo>
                  <a:lnTo>
                    <a:pt x="1234440" y="107442"/>
                  </a:lnTo>
                  <a:lnTo>
                    <a:pt x="1213104" y="94488"/>
                  </a:lnTo>
                  <a:lnTo>
                    <a:pt x="1191768" y="67818"/>
                  </a:lnTo>
                  <a:lnTo>
                    <a:pt x="1149096" y="40386"/>
                  </a:lnTo>
                  <a:lnTo>
                    <a:pt x="1127760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1000506" y="0"/>
                  </a:lnTo>
                  <a:lnTo>
                    <a:pt x="957834" y="13716"/>
                  </a:lnTo>
                  <a:lnTo>
                    <a:pt x="957834" y="27432"/>
                  </a:lnTo>
                  <a:lnTo>
                    <a:pt x="1000506" y="27432"/>
                  </a:lnTo>
                  <a:lnTo>
                    <a:pt x="1021080" y="27432"/>
                  </a:lnTo>
                  <a:lnTo>
                    <a:pt x="1042416" y="40386"/>
                  </a:lnTo>
                  <a:lnTo>
                    <a:pt x="1063752" y="40386"/>
                  </a:lnTo>
                  <a:lnTo>
                    <a:pt x="1106424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70432" y="121158"/>
                  </a:lnTo>
                  <a:lnTo>
                    <a:pt x="1170432" y="134874"/>
                  </a:lnTo>
                  <a:lnTo>
                    <a:pt x="1191768" y="147828"/>
                  </a:lnTo>
                  <a:lnTo>
                    <a:pt x="1191768" y="175260"/>
                  </a:lnTo>
                  <a:lnTo>
                    <a:pt x="1213104" y="201930"/>
                  </a:lnTo>
                  <a:lnTo>
                    <a:pt x="1213104" y="282702"/>
                  </a:lnTo>
                  <a:lnTo>
                    <a:pt x="1213104" y="349758"/>
                  </a:lnTo>
                  <a:lnTo>
                    <a:pt x="1191768" y="376428"/>
                  </a:lnTo>
                  <a:lnTo>
                    <a:pt x="1191768" y="403860"/>
                  </a:lnTo>
                  <a:lnTo>
                    <a:pt x="1170432" y="416814"/>
                  </a:lnTo>
                  <a:lnTo>
                    <a:pt x="1170432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085088" y="511302"/>
                  </a:lnTo>
                  <a:lnTo>
                    <a:pt x="1063752" y="511302"/>
                  </a:lnTo>
                  <a:lnTo>
                    <a:pt x="1042416" y="524256"/>
                  </a:lnTo>
                  <a:lnTo>
                    <a:pt x="1021080" y="537972"/>
                  </a:lnTo>
                  <a:lnTo>
                    <a:pt x="1000506" y="537972"/>
                  </a:lnTo>
                  <a:lnTo>
                    <a:pt x="957834" y="537972"/>
                  </a:lnTo>
                  <a:lnTo>
                    <a:pt x="957834" y="551688"/>
                  </a:lnTo>
                  <a:lnTo>
                    <a:pt x="1000506" y="551688"/>
                  </a:lnTo>
                  <a:lnTo>
                    <a:pt x="1063752" y="551688"/>
                  </a:lnTo>
                  <a:lnTo>
                    <a:pt x="1085088" y="537972"/>
                  </a:lnTo>
                  <a:lnTo>
                    <a:pt x="1127760" y="537972"/>
                  </a:lnTo>
                  <a:lnTo>
                    <a:pt x="1149096" y="524256"/>
                  </a:lnTo>
                  <a:lnTo>
                    <a:pt x="1170432" y="511302"/>
                  </a:lnTo>
                  <a:lnTo>
                    <a:pt x="1191768" y="483870"/>
                  </a:lnTo>
                  <a:lnTo>
                    <a:pt x="1213104" y="470916"/>
                  </a:lnTo>
                  <a:lnTo>
                    <a:pt x="1234440" y="457200"/>
                  </a:lnTo>
                  <a:lnTo>
                    <a:pt x="1234440" y="430530"/>
                  </a:lnTo>
                  <a:lnTo>
                    <a:pt x="1255776" y="403860"/>
                  </a:lnTo>
                  <a:lnTo>
                    <a:pt x="1255776" y="376428"/>
                  </a:lnTo>
                  <a:lnTo>
                    <a:pt x="1277112" y="363474"/>
                  </a:lnTo>
                  <a:lnTo>
                    <a:pt x="1277112" y="282702"/>
                  </a:lnTo>
                  <a:lnTo>
                    <a:pt x="1277112" y="201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48513" y="832872"/>
              <a:ext cx="276860" cy="161925"/>
            </a:xfrm>
            <a:custGeom>
              <a:avLst/>
              <a:gdLst/>
              <a:ahLst/>
              <a:cxnLst/>
              <a:rect l="l" t="t" r="r" b="b"/>
              <a:pathLst>
                <a:path w="276860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80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42680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55282" y="40385"/>
                  </a:lnTo>
                  <a:lnTo>
                    <a:pt x="255282" y="54103"/>
                  </a:lnTo>
                  <a:lnTo>
                    <a:pt x="276614" y="67054"/>
                  </a:lnTo>
                  <a:lnTo>
                    <a:pt x="276614" y="94489"/>
                  </a:lnTo>
                  <a:lnTo>
                    <a:pt x="255282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69805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8" y="80771"/>
                  </a:moveTo>
                  <a:lnTo>
                    <a:pt x="212598" y="53339"/>
                  </a:lnTo>
                  <a:lnTo>
                    <a:pt x="191262" y="40385"/>
                  </a:lnTo>
                  <a:lnTo>
                    <a:pt x="191262" y="26669"/>
                  </a:lnTo>
                  <a:lnTo>
                    <a:pt x="169926" y="12953"/>
                  </a:lnTo>
                  <a:lnTo>
                    <a:pt x="148590" y="0"/>
                  </a:lnTo>
                  <a:lnTo>
                    <a:pt x="64008" y="0"/>
                  </a:lnTo>
                  <a:lnTo>
                    <a:pt x="42672" y="12953"/>
                  </a:lnTo>
                  <a:lnTo>
                    <a:pt x="21336" y="12953"/>
                  </a:lnTo>
                  <a:lnTo>
                    <a:pt x="21336" y="26669"/>
                  </a:lnTo>
                  <a:lnTo>
                    <a:pt x="0" y="40385"/>
                  </a:lnTo>
                  <a:lnTo>
                    <a:pt x="0" y="93725"/>
                  </a:lnTo>
                  <a:lnTo>
                    <a:pt x="21336" y="93725"/>
                  </a:lnTo>
                  <a:lnTo>
                    <a:pt x="21336" y="107441"/>
                  </a:lnTo>
                  <a:lnTo>
                    <a:pt x="42672" y="121157"/>
                  </a:lnTo>
                  <a:lnTo>
                    <a:pt x="85344" y="121157"/>
                  </a:lnTo>
                  <a:lnTo>
                    <a:pt x="106680" y="134111"/>
                  </a:lnTo>
                  <a:lnTo>
                    <a:pt x="127254" y="121157"/>
                  </a:lnTo>
                  <a:lnTo>
                    <a:pt x="169926" y="121157"/>
                  </a:lnTo>
                  <a:lnTo>
                    <a:pt x="169926" y="107441"/>
                  </a:lnTo>
                  <a:lnTo>
                    <a:pt x="191262" y="93725"/>
                  </a:lnTo>
                  <a:lnTo>
                    <a:pt x="212598" y="80771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78543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5" h="619125">
                  <a:moveTo>
                    <a:pt x="489204" y="54102"/>
                  </a:moveTo>
                  <a:lnTo>
                    <a:pt x="446532" y="40386"/>
                  </a:lnTo>
                  <a:lnTo>
                    <a:pt x="425196" y="26670"/>
                  </a:lnTo>
                  <a:lnTo>
                    <a:pt x="382524" y="13716"/>
                  </a:lnTo>
                  <a:lnTo>
                    <a:pt x="361188" y="0"/>
                  </a:lnTo>
                  <a:lnTo>
                    <a:pt x="297942" y="0"/>
                  </a:lnTo>
                  <a:lnTo>
                    <a:pt x="255270" y="0"/>
                  </a:lnTo>
                  <a:lnTo>
                    <a:pt x="233934" y="0"/>
                  </a:lnTo>
                  <a:lnTo>
                    <a:pt x="233934" y="13716"/>
                  </a:lnTo>
                  <a:lnTo>
                    <a:pt x="191262" y="13716"/>
                  </a:lnTo>
                  <a:lnTo>
                    <a:pt x="169926" y="26670"/>
                  </a:lnTo>
                  <a:lnTo>
                    <a:pt x="148590" y="40386"/>
                  </a:lnTo>
                  <a:lnTo>
                    <a:pt x="127254" y="40386"/>
                  </a:lnTo>
                  <a:lnTo>
                    <a:pt x="127254" y="54102"/>
                  </a:lnTo>
                  <a:lnTo>
                    <a:pt x="84582" y="67056"/>
                  </a:lnTo>
                  <a:lnTo>
                    <a:pt x="84582" y="80772"/>
                  </a:lnTo>
                  <a:lnTo>
                    <a:pt x="63246" y="107442"/>
                  </a:lnTo>
                  <a:lnTo>
                    <a:pt x="21336" y="147828"/>
                  </a:lnTo>
                  <a:lnTo>
                    <a:pt x="0" y="188214"/>
                  </a:lnTo>
                  <a:lnTo>
                    <a:pt x="0" y="242316"/>
                  </a:lnTo>
                  <a:lnTo>
                    <a:pt x="127254" y="255270"/>
                  </a:lnTo>
                  <a:lnTo>
                    <a:pt x="148590" y="214884"/>
                  </a:lnTo>
                  <a:lnTo>
                    <a:pt x="169926" y="174498"/>
                  </a:lnTo>
                  <a:lnTo>
                    <a:pt x="148590" y="188214"/>
                  </a:lnTo>
                  <a:lnTo>
                    <a:pt x="181241" y="157314"/>
                  </a:lnTo>
                  <a:lnTo>
                    <a:pt x="191262" y="161544"/>
                  </a:lnTo>
                  <a:lnTo>
                    <a:pt x="207213" y="131305"/>
                  </a:lnTo>
                  <a:lnTo>
                    <a:pt x="212598" y="134112"/>
                  </a:lnTo>
                  <a:lnTo>
                    <a:pt x="233934" y="107442"/>
                  </a:lnTo>
                  <a:lnTo>
                    <a:pt x="255270" y="94488"/>
                  </a:lnTo>
                  <a:lnTo>
                    <a:pt x="276606" y="94488"/>
                  </a:lnTo>
                  <a:lnTo>
                    <a:pt x="318516" y="94488"/>
                  </a:lnTo>
                  <a:lnTo>
                    <a:pt x="339852" y="100965"/>
                  </a:lnTo>
                  <a:lnTo>
                    <a:pt x="360006" y="107086"/>
                  </a:lnTo>
                  <a:lnTo>
                    <a:pt x="373913" y="115773"/>
                  </a:lnTo>
                  <a:lnTo>
                    <a:pt x="489204" y="67056"/>
                  </a:lnTo>
                  <a:lnTo>
                    <a:pt x="489204" y="54102"/>
                  </a:lnTo>
                  <a:close/>
                </a:path>
                <a:path w="616585" h="619125">
                  <a:moveTo>
                    <a:pt x="553212" y="470916"/>
                  </a:moveTo>
                  <a:lnTo>
                    <a:pt x="431038" y="432384"/>
                  </a:lnTo>
                  <a:lnTo>
                    <a:pt x="425196" y="430530"/>
                  </a:lnTo>
                  <a:lnTo>
                    <a:pt x="403860" y="470916"/>
                  </a:lnTo>
                  <a:lnTo>
                    <a:pt x="361188" y="497586"/>
                  </a:lnTo>
                  <a:lnTo>
                    <a:pt x="382524" y="497586"/>
                  </a:lnTo>
                  <a:lnTo>
                    <a:pt x="361378" y="510794"/>
                  </a:lnTo>
                  <a:lnTo>
                    <a:pt x="361188" y="510540"/>
                  </a:lnTo>
                  <a:lnTo>
                    <a:pt x="318516" y="524256"/>
                  </a:lnTo>
                  <a:lnTo>
                    <a:pt x="276606" y="524256"/>
                  </a:lnTo>
                  <a:lnTo>
                    <a:pt x="297942" y="564642"/>
                  </a:lnTo>
                  <a:lnTo>
                    <a:pt x="297942" y="618744"/>
                  </a:lnTo>
                  <a:lnTo>
                    <a:pt x="361188" y="605028"/>
                  </a:lnTo>
                  <a:lnTo>
                    <a:pt x="382524" y="605028"/>
                  </a:lnTo>
                  <a:lnTo>
                    <a:pt x="425196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204" y="550926"/>
                  </a:lnTo>
                  <a:lnTo>
                    <a:pt x="531876" y="524256"/>
                  </a:lnTo>
                  <a:lnTo>
                    <a:pt x="531876" y="510540"/>
                  </a:lnTo>
                  <a:lnTo>
                    <a:pt x="553212" y="470916"/>
                  </a:lnTo>
                  <a:close/>
                </a:path>
                <a:path w="616585" h="619125">
                  <a:moveTo>
                    <a:pt x="616458" y="309372"/>
                  </a:moveTo>
                  <a:lnTo>
                    <a:pt x="595884" y="255270"/>
                  </a:ln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53212" y="147828"/>
                  </a:lnTo>
                  <a:lnTo>
                    <a:pt x="553212" y="134112"/>
                  </a:lnTo>
                  <a:lnTo>
                    <a:pt x="531876" y="107442"/>
                  </a:lnTo>
                  <a:lnTo>
                    <a:pt x="531876" y="94488"/>
                  </a:lnTo>
                  <a:lnTo>
                    <a:pt x="489204" y="67056"/>
                  </a:lnTo>
                  <a:lnTo>
                    <a:pt x="373913" y="115785"/>
                  </a:lnTo>
                  <a:lnTo>
                    <a:pt x="361188" y="121158"/>
                  </a:lnTo>
                  <a:lnTo>
                    <a:pt x="403860" y="147828"/>
                  </a:lnTo>
                  <a:lnTo>
                    <a:pt x="403860" y="134112"/>
                  </a:lnTo>
                  <a:lnTo>
                    <a:pt x="425196" y="174498"/>
                  </a:lnTo>
                  <a:lnTo>
                    <a:pt x="446532" y="214884"/>
                  </a:lnTo>
                  <a:lnTo>
                    <a:pt x="467868" y="268986"/>
                  </a:lnTo>
                  <a:lnTo>
                    <a:pt x="467868" y="309372"/>
                  </a:lnTo>
                  <a:lnTo>
                    <a:pt x="467868" y="349758"/>
                  </a:lnTo>
                  <a:lnTo>
                    <a:pt x="446532" y="403098"/>
                  </a:lnTo>
                  <a:lnTo>
                    <a:pt x="431050" y="432371"/>
                  </a:lnTo>
                  <a:lnTo>
                    <a:pt x="553212" y="470916"/>
                  </a:lnTo>
                  <a:lnTo>
                    <a:pt x="574548" y="470916"/>
                  </a:lnTo>
                  <a:lnTo>
                    <a:pt x="595884" y="416814"/>
                  </a:lnTo>
                  <a:lnTo>
                    <a:pt x="595884" y="362712"/>
                  </a:lnTo>
                  <a:lnTo>
                    <a:pt x="616458" y="309372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55137" y="375677"/>
              <a:ext cx="319405" cy="551815"/>
            </a:xfrm>
            <a:custGeom>
              <a:avLst/>
              <a:gdLst/>
              <a:ahLst/>
              <a:cxnLst/>
              <a:rect l="l" t="t" r="r" b="b"/>
              <a:pathLst>
                <a:path w="319404" h="551815">
                  <a:moveTo>
                    <a:pt x="319290" y="256032"/>
                  </a:moveTo>
                  <a:lnTo>
                    <a:pt x="297954" y="228600"/>
                  </a:lnTo>
                  <a:lnTo>
                    <a:pt x="297954" y="175260"/>
                  </a:lnTo>
                  <a:lnTo>
                    <a:pt x="276618" y="147828"/>
                  </a:lnTo>
                  <a:lnTo>
                    <a:pt x="276618" y="134874"/>
                  </a:lnTo>
                  <a:lnTo>
                    <a:pt x="255282" y="107442"/>
                  </a:lnTo>
                  <a:lnTo>
                    <a:pt x="233946" y="94488"/>
                  </a:lnTo>
                  <a:lnTo>
                    <a:pt x="212610" y="67818"/>
                  </a:lnTo>
                  <a:lnTo>
                    <a:pt x="169938" y="40386"/>
                  </a:lnTo>
                  <a:lnTo>
                    <a:pt x="148602" y="27432"/>
                  </a:lnTo>
                  <a:lnTo>
                    <a:pt x="127266" y="13716"/>
                  </a:lnTo>
                  <a:lnTo>
                    <a:pt x="63258" y="13716"/>
                  </a:lnTo>
                  <a:lnTo>
                    <a:pt x="21348" y="0"/>
                  </a:lnTo>
                  <a:lnTo>
                    <a:pt x="12" y="13716"/>
                  </a:lnTo>
                  <a:lnTo>
                    <a:pt x="12" y="27432"/>
                  </a:lnTo>
                  <a:lnTo>
                    <a:pt x="21348" y="27432"/>
                  </a:lnTo>
                  <a:lnTo>
                    <a:pt x="41922" y="27432"/>
                  </a:lnTo>
                  <a:lnTo>
                    <a:pt x="63258" y="40386"/>
                  </a:lnTo>
                  <a:lnTo>
                    <a:pt x="105930" y="40386"/>
                  </a:lnTo>
                  <a:lnTo>
                    <a:pt x="148602" y="67818"/>
                  </a:lnTo>
                  <a:lnTo>
                    <a:pt x="169938" y="80772"/>
                  </a:lnTo>
                  <a:lnTo>
                    <a:pt x="169938" y="94488"/>
                  </a:lnTo>
                  <a:lnTo>
                    <a:pt x="191274" y="121158"/>
                  </a:lnTo>
                  <a:lnTo>
                    <a:pt x="212610" y="134874"/>
                  </a:lnTo>
                  <a:lnTo>
                    <a:pt x="212610" y="147828"/>
                  </a:lnTo>
                  <a:lnTo>
                    <a:pt x="233946" y="175260"/>
                  </a:lnTo>
                  <a:lnTo>
                    <a:pt x="233946" y="201930"/>
                  </a:lnTo>
                  <a:lnTo>
                    <a:pt x="255282" y="228600"/>
                  </a:lnTo>
                  <a:lnTo>
                    <a:pt x="255282" y="282702"/>
                  </a:lnTo>
                  <a:lnTo>
                    <a:pt x="255282" y="336042"/>
                  </a:lnTo>
                  <a:lnTo>
                    <a:pt x="233946" y="349758"/>
                  </a:lnTo>
                  <a:lnTo>
                    <a:pt x="233946" y="376428"/>
                  </a:lnTo>
                  <a:lnTo>
                    <a:pt x="212610" y="403860"/>
                  </a:lnTo>
                  <a:lnTo>
                    <a:pt x="212610" y="416814"/>
                  </a:lnTo>
                  <a:lnTo>
                    <a:pt x="191274" y="444246"/>
                  </a:lnTo>
                  <a:lnTo>
                    <a:pt x="169938" y="457200"/>
                  </a:lnTo>
                  <a:lnTo>
                    <a:pt x="169938" y="483870"/>
                  </a:lnTo>
                  <a:lnTo>
                    <a:pt x="127266" y="511302"/>
                  </a:lnTo>
                  <a:lnTo>
                    <a:pt x="105930" y="511302"/>
                  </a:lnTo>
                  <a:lnTo>
                    <a:pt x="84594" y="524256"/>
                  </a:lnTo>
                  <a:lnTo>
                    <a:pt x="63258" y="524256"/>
                  </a:lnTo>
                  <a:lnTo>
                    <a:pt x="41922" y="537972"/>
                  </a:lnTo>
                  <a:lnTo>
                    <a:pt x="21348" y="537972"/>
                  </a:lnTo>
                  <a:lnTo>
                    <a:pt x="0" y="537972"/>
                  </a:lnTo>
                  <a:lnTo>
                    <a:pt x="0" y="551688"/>
                  </a:lnTo>
                  <a:lnTo>
                    <a:pt x="21348" y="551688"/>
                  </a:lnTo>
                  <a:lnTo>
                    <a:pt x="84594" y="551688"/>
                  </a:lnTo>
                  <a:lnTo>
                    <a:pt x="127266" y="537972"/>
                  </a:lnTo>
                  <a:lnTo>
                    <a:pt x="148602" y="537972"/>
                  </a:lnTo>
                  <a:lnTo>
                    <a:pt x="169938" y="524256"/>
                  </a:lnTo>
                  <a:lnTo>
                    <a:pt x="191274" y="511302"/>
                  </a:lnTo>
                  <a:lnTo>
                    <a:pt x="212610" y="483870"/>
                  </a:lnTo>
                  <a:lnTo>
                    <a:pt x="233946" y="470916"/>
                  </a:lnTo>
                  <a:lnTo>
                    <a:pt x="255282" y="457200"/>
                  </a:lnTo>
                  <a:lnTo>
                    <a:pt x="276618" y="430530"/>
                  </a:lnTo>
                  <a:lnTo>
                    <a:pt x="276618" y="403860"/>
                  </a:lnTo>
                  <a:lnTo>
                    <a:pt x="297954" y="376428"/>
                  </a:lnTo>
                  <a:lnTo>
                    <a:pt x="297954" y="336042"/>
                  </a:lnTo>
                  <a:lnTo>
                    <a:pt x="319290" y="309372"/>
                  </a:lnTo>
                  <a:lnTo>
                    <a:pt x="319290" y="282702"/>
                  </a:lnTo>
                  <a:lnTo>
                    <a:pt x="319290" y="2560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1587627" y="832872"/>
            <a:ext cx="811505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two orthogonal views of the software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sz="3600" dirty="0"/>
          </a:p>
        </p:txBody>
      </p:sp>
      <p:sp>
        <p:nvSpPr>
          <p:cNvPr id="49" name="object 49"/>
          <p:cNvSpPr txBox="1"/>
          <p:nvPr/>
        </p:nvSpPr>
        <p:spPr>
          <a:xfrm>
            <a:off x="1460500" y="1724025"/>
            <a:ext cx="8242191" cy="3952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Traditional system development methodology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This approach focuses on the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“Functions”.</a:t>
            </a:r>
          </a:p>
          <a:p>
            <a:pPr lvl="2"/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Object oriented system development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This approach focuses on the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“Object”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which combines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“Data and Functionality”.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84637" y="7025414"/>
            <a:ext cx="282321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Object-Oriented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Development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Bahrami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?</a:t>
            </a:r>
            <a:r>
              <a:rPr spc="-10" dirty="0"/>
              <a:t> </a:t>
            </a:r>
            <a:r>
              <a:rPr spc="-5" dirty="0"/>
              <a:t>Irwin/</a:t>
            </a:r>
            <a:r>
              <a:rPr spc="-15" dirty="0"/>
              <a:t> </a:t>
            </a:r>
            <a:r>
              <a:rPr spc="-5" dirty="0"/>
              <a:t>McGraw-Hill</a:t>
            </a:r>
          </a:p>
        </p:txBody>
      </p:sp>
    </p:spTree>
    <p:extLst>
      <p:ext uri="{BB962C8B-B14F-4D97-AF65-F5344CB8AC3E}">
        <p14:creationId xmlns:p14="http://schemas.microsoft.com/office/powerpoint/2010/main" val="231192311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8157" y="866648"/>
            <a:ext cx="573722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679" marR="5080" indent="-221615">
              <a:lnSpc>
                <a:spcPct val="100000"/>
              </a:lnSpc>
              <a:spcBef>
                <a:spcPts val="100"/>
              </a:spcBef>
            </a:pPr>
            <a:r>
              <a:rPr dirty="0"/>
              <a:t>Object-Oriented</a:t>
            </a:r>
            <a:r>
              <a:rPr spc="-75" dirty="0"/>
              <a:t> </a:t>
            </a:r>
            <a:r>
              <a:rPr dirty="0"/>
              <a:t>Systems </a:t>
            </a:r>
            <a:r>
              <a:rPr spc="-985" dirty="0"/>
              <a:t> </a:t>
            </a:r>
            <a:r>
              <a:rPr dirty="0"/>
              <a:t>Development</a:t>
            </a:r>
            <a:r>
              <a:rPr spc="-25" dirty="0"/>
              <a:t> </a:t>
            </a:r>
            <a:r>
              <a:rPr dirty="0"/>
              <a:t>activities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2223769"/>
            <a:ext cx="7173595" cy="331914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Object-oriented</a:t>
            </a:r>
            <a:r>
              <a:rPr sz="3600" b="1" spc="-4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analysis.</a:t>
            </a:r>
            <a:endParaRPr sz="3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Object-oriented</a:t>
            </a:r>
            <a:r>
              <a:rPr sz="3600" b="1" spc="-4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design.</a:t>
            </a:r>
            <a:endParaRPr sz="3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Prototyping.</a:t>
            </a:r>
            <a:endParaRPr sz="3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Component-based</a:t>
            </a:r>
            <a:r>
              <a:rPr sz="3600" b="1" spc="-9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development.</a:t>
            </a:r>
            <a:endParaRPr sz="3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Incremental</a:t>
            </a:r>
            <a:r>
              <a:rPr sz="3600" b="1" spc="-4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testing.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8956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789" y="866648"/>
            <a:ext cx="55321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Use-case</a:t>
            </a:r>
            <a:r>
              <a:rPr spc="-35" dirty="0"/>
              <a:t> </a:t>
            </a:r>
            <a:r>
              <a:rPr spc="-5" dirty="0"/>
              <a:t>driven</a:t>
            </a:r>
            <a:r>
              <a:rPr spc="-40" dirty="0"/>
              <a:t> </a:t>
            </a:r>
            <a:r>
              <a:rPr dirty="0"/>
              <a:t>systems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48645" y="4256538"/>
            <a:ext cx="1144905" cy="762000"/>
            <a:chOff x="4848645" y="4256538"/>
            <a:chExt cx="1144905" cy="762000"/>
          </a:xfrm>
        </p:grpSpPr>
        <p:sp>
          <p:nvSpPr>
            <p:cNvPr id="4" name="object 4"/>
            <p:cNvSpPr/>
            <p:nvPr/>
          </p:nvSpPr>
          <p:spPr>
            <a:xfrm>
              <a:off x="4848645" y="4256538"/>
              <a:ext cx="1144905" cy="762000"/>
            </a:xfrm>
            <a:custGeom>
              <a:avLst/>
              <a:gdLst/>
              <a:ahLst/>
              <a:cxnLst/>
              <a:rect l="l" t="t" r="r" b="b"/>
              <a:pathLst>
                <a:path w="1144904" h="762000">
                  <a:moveTo>
                    <a:pt x="1144560" y="762001"/>
                  </a:moveTo>
                  <a:lnTo>
                    <a:pt x="0" y="762001"/>
                  </a:lnTo>
                  <a:lnTo>
                    <a:pt x="0" y="0"/>
                  </a:lnTo>
                  <a:lnTo>
                    <a:pt x="1144560" y="0"/>
                  </a:lnTo>
                  <a:lnTo>
                    <a:pt x="1144560" y="7620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48645" y="4256538"/>
              <a:ext cx="1144905" cy="762000"/>
            </a:xfrm>
            <a:custGeom>
              <a:avLst/>
              <a:gdLst/>
              <a:ahLst/>
              <a:cxnLst/>
              <a:rect l="l" t="t" r="r" b="b"/>
              <a:pathLst>
                <a:path w="1144904" h="762000">
                  <a:moveTo>
                    <a:pt x="1144560" y="0"/>
                  </a:moveTo>
                  <a:lnTo>
                    <a:pt x="0" y="0"/>
                  </a:lnTo>
                  <a:lnTo>
                    <a:pt x="0" y="762001"/>
                  </a:lnTo>
                  <a:lnTo>
                    <a:pt x="1144560" y="762001"/>
                  </a:lnTo>
                  <a:lnTo>
                    <a:pt x="11445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41674" y="4347210"/>
              <a:ext cx="614680" cy="135890"/>
            </a:xfrm>
            <a:custGeom>
              <a:avLst/>
              <a:gdLst/>
              <a:ahLst/>
              <a:cxnLst/>
              <a:rect l="l" t="t" r="r" b="b"/>
              <a:pathLst>
                <a:path w="614679" h="135889">
                  <a:moveTo>
                    <a:pt x="310905" y="135647"/>
                  </a:moveTo>
                  <a:lnTo>
                    <a:pt x="189748" y="128018"/>
                  </a:lnTo>
                  <a:lnTo>
                    <a:pt x="136405" y="120402"/>
                  </a:lnTo>
                  <a:lnTo>
                    <a:pt x="90686" y="113546"/>
                  </a:lnTo>
                  <a:lnTo>
                    <a:pt x="53342" y="105929"/>
                  </a:lnTo>
                  <a:lnTo>
                    <a:pt x="7624" y="83068"/>
                  </a:lnTo>
                  <a:lnTo>
                    <a:pt x="0" y="67823"/>
                  </a:lnTo>
                  <a:lnTo>
                    <a:pt x="7624" y="52578"/>
                  </a:lnTo>
                  <a:lnTo>
                    <a:pt x="53342" y="29717"/>
                  </a:lnTo>
                  <a:lnTo>
                    <a:pt x="136405" y="15245"/>
                  </a:lnTo>
                  <a:lnTo>
                    <a:pt x="189748" y="7628"/>
                  </a:lnTo>
                  <a:lnTo>
                    <a:pt x="310905" y="0"/>
                  </a:lnTo>
                  <a:lnTo>
                    <a:pt x="432062" y="7628"/>
                  </a:lnTo>
                  <a:lnTo>
                    <a:pt x="523512" y="22861"/>
                  </a:lnTo>
                  <a:lnTo>
                    <a:pt x="561607" y="29717"/>
                  </a:lnTo>
                  <a:lnTo>
                    <a:pt x="606575" y="52578"/>
                  </a:lnTo>
                  <a:lnTo>
                    <a:pt x="614186" y="67823"/>
                  </a:lnTo>
                  <a:lnTo>
                    <a:pt x="606575" y="83068"/>
                  </a:lnTo>
                  <a:lnTo>
                    <a:pt x="561607" y="105929"/>
                  </a:lnTo>
                  <a:lnTo>
                    <a:pt x="523512" y="113546"/>
                  </a:lnTo>
                  <a:lnTo>
                    <a:pt x="432062" y="128018"/>
                  </a:lnTo>
                  <a:lnTo>
                    <a:pt x="310905" y="13564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41674" y="4347210"/>
              <a:ext cx="614680" cy="135890"/>
            </a:xfrm>
            <a:custGeom>
              <a:avLst/>
              <a:gdLst/>
              <a:ahLst/>
              <a:cxnLst/>
              <a:rect l="l" t="t" r="r" b="b"/>
              <a:pathLst>
                <a:path w="614679" h="135889">
                  <a:moveTo>
                    <a:pt x="0" y="67823"/>
                  </a:moveTo>
                  <a:lnTo>
                    <a:pt x="53342" y="29717"/>
                  </a:lnTo>
                  <a:lnTo>
                    <a:pt x="136405" y="15245"/>
                  </a:lnTo>
                  <a:lnTo>
                    <a:pt x="189748" y="7628"/>
                  </a:lnTo>
                  <a:lnTo>
                    <a:pt x="310905" y="0"/>
                  </a:lnTo>
                  <a:lnTo>
                    <a:pt x="432062" y="7628"/>
                  </a:lnTo>
                  <a:lnTo>
                    <a:pt x="523512" y="22861"/>
                  </a:lnTo>
                  <a:lnTo>
                    <a:pt x="561607" y="29717"/>
                  </a:lnTo>
                  <a:lnTo>
                    <a:pt x="606575" y="52578"/>
                  </a:lnTo>
                  <a:lnTo>
                    <a:pt x="614186" y="67823"/>
                  </a:lnTo>
                  <a:lnTo>
                    <a:pt x="606575" y="83068"/>
                  </a:lnTo>
                  <a:lnTo>
                    <a:pt x="561607" y="105929"/>
                  </a:lnTo>
                  <a:lnTo>
                    <a:pt x="523512" y="113546"/>
                  </a:lnTo>
                  <a:lnTo>
                    <a:pt x="432062" y="128018"/>
                  </a:lnTo>
                  <a:lnTo>
                    <a:pt x="310905" y="135647"/>
                  </a:lnTo>
                  <a:lnTo>
                    <a:pt x="189748" y="128018"/>
                  </a:lnTo>
                  <a:lnTo>
                    <a:pt x="136405" y="120402"/>
                  </a:lnTo>
                  <a:lnTo>
                    <a:pt x="90686" y="113546"/>
                  </a:lnTo>
                  <a:lnTo>
                    <a:pt x="53342" y="105929"/>
                  </a:lnTo>
                  <a:lnTo>
                    <a:pt x="7624" y="83068"/>
                  </a:lnTo>
                  <a:lnTo>
                    <a:pt x="0" y="678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72157" y="4648969"/>
              <a:ext cx="554355" cy="151765"/>
            </a:xfrm>
            <a:custGeom>
              <a:avLst/>
              <a:gdLst/>
              <a:ahLst/>
              <a:cxnLst/>
              <a:rect l="l" t="t" r="r" b="b"/>
              <a:pathLst>
                <a:path w="554354" h="151764">
                  <a:moveTo>
                    <a:pt x="272810" y="151639"/>
                  </a:moveTo>
                  <a:lnTo>
                    <a:pt x="166888" y="144023"/>
                  </a:lnTo>
                  <a:lnTo>
                    <a:pt x="121157" y="136394"/>
                  </a:lnTo>
                  <a:lnTo>
                    <a:pt x="45718" y="121162"/>
                  </a:lnTo>
                  <a:lnTo>
                    <a:pt x="7624" y="90684"/>
                  </a:lnTo>
                  <a:lnTo>
                    <a:pt x="0" y="75439"/>
                  </a:lnTo>
                  <a:lnTo>
                    <a:pt x="7624" y="60967"/>
                  </a:lnTo>
                  <a:lnTo>
                    <a:pt x="22859" y="45722"/>
                  </a:lnTo>
                  <a:lnTo>
                    <a:pt x="45718" y="38106"/>
                  </a:lnTo>
                  <a:lnTo>
                    <a:pt x="83062" y="22861"/>
                  </a:lnTo>
                  <a:lnTo>
                    <a:pt x="121157" y="15245"/>
                  </a:lnTo>
                  <a:lnTo>
                    <a:pt x="166888" y="7616"/>
                  </a:lnTo>
                  <a:lnTo>
                    <a:pt x="272810" y="0"/>
                  </a:lnTo>
                  <a:lnTo>
                    <a:pt x="379483" y="7616"/>
                  </a:lnTo>
                  <a:lnTo>
                    <a:pt x="470170" y="22861"/>
                  </a:lnTo>
                  <a:lnTo>
                    <a:pt x="508264" y="38106"/>
                  </a:lnTo>
                  <a:lnTo>
                    <a:pt x="531136" y="45722"/>
                  </a:lnTo>
                  <a:lnTo>
                    <a:pt x="546372" y="60967"/>
                  </a:lnTo>
                  <a:lnTo>
                    <a:pt x="553996" y="75439"/>
                  </a:lnTo>
                  <a:lnTo>
                    <a:pt x="546372" y="90684"/>
                  </a:lnTo>
                  <a:lnTo>
                    <a:pt x="531136" y="105917"/>
                  </a:lnTo>
                  <a:lnTo>
                    <a:pt x="508264" y="121162"/>
                  </a:lnTo>
                  <a:lnTo>
                    <a:pt x="470170" y="128778"/>
                  </a:lnTo>
                  <a:lnTo>
                    <a:pt x="379483" y="144023"/>
                  </a:lnTo>
                  <a:lnTo>
                    <a:pt x="272810" y="15163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72157" y="4648969"/>
              <a:ext cx="554355" cy="151765"/>
            </a:xfrm>
            <a:custGeom>
              <a:avLst/>
              <a:gdLst/>
              <a:ahLst/>
              <a:cxnLst/>
              <a:rect l="l" t="t" r="r" b="b"/>
              <a:pathLst>
                <a:path w="554354" h="151764">
                  <a:moveTo>
                    <a:pt x="0" y="75439"/>
                  </a:moveTo>
                  <a:lnTo>
                    <a:pt x="7624" y="60967"/>
                  </a:lnTo>
                  <a:lnTo>
                    <a:pt x="22859" y="45722"/>
                  </a:lnTo>
                  <a:lnTo>
                    <a:pt x="45718" y="38106"/>
                  </a:lnTo>
                  <a:lnTo>
                    <a:pt x="83062" y="22861"/>
                  </a:lnTo>
                  <a:lnTo>
                    <a:pt x="121157" y="15245"/>
                  </a:lnTo>
                  <a:lnTo>
                    <a:pt x="166888" y="7616"/>
                  </a:lnTo>
                  <a:lnTo>
                    <a:pt x="272810" y="0"/>
                  </a:lnTo>
                  <a:lnTo>
                    <a:pt x="379483" y="7616"/>
                  </a:lnTo>
                  <a:lnTo>
                    <a:pt x="470170" y="22861"/>
                  </a:lnTo>
                  <a:lnTo>
                    <a:pt x="508264" y="38106"/>
                  </a:lnTo>
                  <a:lnTo>
                    <a:pt x="531136" y="45722"/>
                  </a:lnTo>
                  <a:lnTo>
                    <a:pt x="546372" y="60967"/>
                  </a:lnTo>
                  <a:lnTo>
                    <a:pt x="553996" y="75439"/>
                  </a:lnTo>
                  <a:lnTo>
                    <a:pt x="546372" y="90684"/>
                  </a:lnTo>
                  <a:lnTo>
                    <a:pt x="508264" y="121162"/>
                  </a:lnTo>
                  <a:lnTo>
                    <a:pt x="470170" y="128778"/>
                  </a:lnTo>
                  <a:lnTo>
                    <a:pt x="379483" y="144023"/>
                  </a:lnTo>
                  <a:lnTo>
                    <a:pt x="272810" y="151639"/>
                  </a:lnTo>
                  <a:lnTo>
                    <a:pt x="166888" y="144023"/>
                  </a:lnTo>
                  <a:lnTo>
                    <a:pt x="121157" y="136394"/>
                  </a:lnTo>
                  <a:lnTo>
                    <a:pt x="45718" y="121162"/>
                  </a:lnTo>
                  <a:lnTo>
                    <a:pt x="22859" y="105917"/>
                  </a:lnTo>
                  <a:lnTo>
                    <a:pt x="7624" y="90684"/>
                  </a:lnTo>
                  <a:lnTo>
                    <a:pt x="0" y="754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6137795" y="4513338"/>
            <a:ext cx="523875" cy="226695"/>
          </a:xfrm>
          <a:custGeom>
            <a:avLst/>
            <a:gdLst/>
            <a:ahLst/>
            <a:cxnLst/>
            <a:rect l="l" t="t" r="r" b="b"/>
            <a:pathLst>
              <a:path w="523875" h="226695">
                <a:moveTo>
                  <a:pt x="523481" y="113538"/>
                </a:moveTo>
                <a:lnTo>
                  <a:pt x="265925" y="0"/>
                </a:lnTo>
                <a:lnTo>
                  <a:pt x="309956" y="83058"/>
                </a:lnTo>
                <a:lnTo>
                  <a:pt x="0" y="83058"/>
                </a:lnTo>
                <a:lnTo>
                  <a:pt x="0" y="143256"/>
                </a:lnTo>
                <a:lnTo>
                  <a:pt x="310248" y="143256"/>
                </a:lnTo>
                <a:lnTo>
                  <a:pt x="265925" y="226314"/>
                </a:lnTo>
                <a:lnTo>
                  <a:pt x="523481" y="1135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20762" y="4233676"/>
            <a:ext cx="1153160" cy="769620"/>
          </a:xfrm>
          <a:custGeom>
            <a:avLst/>
            <a:gdLst/>
            <a:ahLst/>
            <a:cxnLst/>
            <a:rect l="l" t="t" r="r" b="b"/>
            <a:pathLst>
              <a:path w="1153159" h="769620">
                <a:moveTo>
                  <a:pt x="1152947" y="769617"/>
                </a:moveTo>
                <a:lnTo>
                  <a:pt x="0" y="769617"/>
                </a:lnTo>
                <a:lnTo>
                  <a:pt x="0" y="0"/>
                </a:lnTo>
                <a:lnTo>
                  <a:pt x="1152947" y="0"/>
                </a:lnTo>
                <a:lnTo>
                  <a:pt x="1152947" y="7696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96219" y="4536198"/>
            <a:ext cx="470534" cy="226695"/>
          </a:xfrm>
          <a:custGeom>
            <a:avLst/>
            <a:gdLst/>
            <a:ahLst/>
            <a:cxnLst/>
            <a:rect l="l" t="t" r="r" b="b"/>
            <a:pathLst>
              <a:path w="470535" h="226695">
                <a:moveTo>
                  <a:pt x="470154" y="105156"/>
                </a:moveTo>
                <a:lnTo>
                  <a:pt x="211836" y="0"/>
                </a:lnTo>
                <a:lnTo>
                  <a:pt x="256057" y="76288"/>
                </a:lnTo>
                <a:lnTo>
                  <a:pt x="0" y="83058"/>
                </a:lnTo>
                <a:lnTo>
                  <a:pt x="0" y="143256"/>
                </a:lnTo>
                <a:lnTo>
                  <a:pt x="257035" y="136461"/>
                </a:lnTo>
                <a:lnTo>
                  <a:pt x="211836" y="226314"/>
                </a:lnTo>
                <a:lnTo>
                  <a:pt x="470154" y="105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2792701" y="5494800"/>
            <a:ext cx="2844800" cy="769620"/>
            <a:chOff x="2792701" y="5494800"/>
            <a:chExt cx="2844800" cy="769620"/>
          </a:xfrm>
        </p:grpSpPr>
        <p:sp>
          <p:nvSpPr>
            <p:cNvPr id="14" name="object 14"/>
            <p:cNvSpPr/>
            <p:nvPr/>
          </p:nvSpPr>
          <p:spPr>
            <a:xfrm>
              <a:off x="2792701" y="5494800"/>
              <a:ext cx="1061720" cy="769620"/>
            </a:xfrm>
            <a:custGeom>
              <a:avLst/>
              <a:gdLst/>
              <a:ahLst/>
              <a:cxnLst/>
              <a:rect l="l" t="t" r="r" b="b"/>
              <a:pathLst>
                <a:path w="1061720" h="769620">
                  <a:moveTo>
                    <a:pt x="1061497" y="769617"/>
                  </a:moveTo>
                  <a:lnTo>
                    <a:pt x="0" y="769617"/>
                  </a:lnTo>
                  <a:lnTo>
                    <a:pt x="0" y="0"/>
                  </a:lnTo>
                  <a:lnTo>
                    <a:pt x="1061497" y="0"/>
                  </a:lnTo>
                  <a:lnTo>
                    <a:pt x="1061497" y="7696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95786" y="5766828"/>
              <a:ext cx="341630" cy="227329"/>
            </a:xfrm>
            <a:custGeom>
              <a:avLst/>
              <a:gdLst/>
              <a:ahLst/>
              <a:cxnLst/>
              <a:rect l="l" t="t" r="r" b="b"/>
              <a:pathLst>
                <a:path w="341629" h="227329">
                  <a:moveTo>
                    <a:pt x="341376" y="113538"/>
                  </a:moveTo>
                  <a:lnTo>
                    <a:pt x="83820" y="0"/>
                  </a:lnTo>
                  <a:lnTo>
                    <a:pt x="127850" y="83058"/>
                  </a:lnTo>
                  <a:lnTo>
                    <a:pt x="0" y="83058"/>
                  </a:lnTo>
                  <a:lnTo>
                    <a:pt x="0" y="143256"/>
                  </a:lnTo>
                  <a:lnTo>
                    <a:pt x="128257" y="143256"/>
                  </a:lnTo>
                  <a:lnTo>
                    <a:pt x="83820" y="227076"/>
                  </a:lnTo>
                  <a:lnTo>
                    <a:pt x="341376" y="113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820762" y="4233676"/>
            <a:ext cx="1153160" cy="7696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227329" marR="274955">
              <a:lnSpc>
                <a:spcPts val="1250"/>
              </a:lnSpc>
            </a:pPr>
            <a:r>
              <a:rPr sz="1150" b="1" spc="15" dirty="0">
                <a:latin typeface="Times New Roman"/>
                <a:cs typeface="Times New Roman"/>
              </a:rPr>
              <a:t>Use </a:t>
            </a:r>
            <a:r>
              <a:rPr sz="1150" b="1" spc="25" dirty="0">
                <a:latin typeface="Times New Roman"/>
                <a:cs typeface="Times New Roman"/>
              </a:rPr>
              <a:t>case </a:t>
            </a:r>
            <a:r>
              <a:rPr sz="1150" b="1" spc="30" dirty="0">
                <a:latin typeface="Times New Roman"/>
                <a:cs typeface="Times New Roman"/>
              </a:rPr>
              <a:t> </a:t>
            </a:r>
            <a:r>
              <a:rPr sz="1150" b="1" spc="25" dirty="0">
                <a:latin typeface="Times New Roman"/>
                <a:cs typeface="Times New Roman"/>
              </a:rPr>
              <a:t>models/ </a:t>
            </a:r>
            <a:r>
              <a:rPr sz="1150" b="1" spc="30" dirty="0">
                <a:latin typeface="Times New Roman"/>
                <a:cs typeface="Times New Roman"/>
              </a:rPr>
              <a:t> </a:t>
            </a:r>
            <a:r>
              <a:rPr sz="1150" b="1" spc="15" dirty="0">
                <a:latin typeface="Times New Roman"/>
                <a:cs typeface="Times New Roman"/>
              </a:rPr>
              <a:t>do</a:t>
            </a:r>
            <a:r>
              <a:rPr sz="1150" b="1" spc="25" dirty="0">
                <a:latin typeface="Times New Roman"/>
                <a:cs typeface="Times New Roman"/>
              </a:rPr>
              <a:t>c</a:t>
            </a:r>
            <a:r>
              <a:rPr sz="1150" b="1" spc="10" dirty="0">
                <a:latin typeface="Times New Roman"/>
                <a:cs typeface="Times New Roman"/>
              </a:rPr>
              <a:t>u</a:t>
            </a:r>
            <a:r>
              <a:rPr sz="1150" b="1" spc="50" dirty="0">
                <a:latin typeface="Times New Roman"/>
                <a:cs typeface="Times New Roman"/>
              </a:rPr>
              <a:t>m</a:t>
            </a:r>
            <a:r>
              <a:rPr sz="1150" b="1" spc="75" dirty="0">
                <a:latin typeface="Times New Roman"/>
                <a:cs typeface="Times New Roman"/>
              </a:rPr>
              <a:t>n</a:t>
            </a:r>
            <a:r>
              <a:rPr sz="1150" b="1" spc="-35" dirty="0">
                <a:latin typeface="Times New Roman"/>
                <a:cs typeface="Times New Roman"/>
              </a:rPr>
              <a:t>e</a:t>
            </a:r>
            <a:r>
              <a:rPr sz="1150" b="1" spc="10" dirty="0">
                <a:latin typeface="Times New Roman"/>
                <a:cs typeface="Times New Roman"/>
              </a:rPr>
              <a:t>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55738" y="6328480"/>
            <a:ext cx="1046480" cy="2070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150" b="1" spc="65" dirty="0">
                <a:latin typeface="Times New Roman"/>
                <a:cs typeface="Times New Roman"/>
              </a:rPr>
              <a:t>D</a:t>
            </a:r>
            <a:r>
              <a:rPr sz="1150" b="1" spc="10" dirty="0">
                <a:latin typeface="Times New Roman"/>
                <a:cs typeface="Times New Roman"/>
              </a:rPr>
              <a:t>y</a:t>
            </a:r>
            <a:r>
              <a:rPr sz="1150" b="1" spc="15" dirty="0">
                <a:latin typeface="Times New Roman"/>
                <a:cs typeface="Times New Roman"/>
              </a:rPr>
              <a:t>n</a:t>
            </a:r>
            <a:r>
              <a:rPr sz="1150" b="1" spc="10" dirty="0">
                <a:latin typeface="Times New Roman"/>
                <a:cs typeface="Times New Roman"/>
              </a:rPr>
              <a:t>a</a:t>
            </a:r>
            <a:r>
              <a:rPr sz="1150" b="1" spc="55" dirty="0">
                <a:latin typeface="Times New Roman"/>
                <a:cs typeface="Times New Roman"/>
              </a:rPr>
              <a:t>m</a:t>
            </a:r>
            <a:r>
              <a:rPr sz="1150" b="1" spc="30" dirty="0">
                <a:latin typeface="Times New Roman"/>
                <a:cs typeface="Times New Roman"/>
              </a:rPr>
              <a:t>i</a:t>
            </a:r>
            <a:r>
              <a:rPr sz="1150" b="1" spc="15" dirty="0">
                <a:latin typeface="Times New Roman"/>
                <a:cs typeface="Times New Roman"/>
              </a:rPr>
              <a:t>c</a:t>
            </a:r>
            <a:r>
              <a:rPr sz="1150" b="1" spc="-40" dirty="0">
                <a:latin typeface="Times New Roman"/>
                <a:cs typeface="Times New Roman"/>
              </a:rPr>
              <a:t> </a:t>
            </a:r>
            <a:r>
              <a:rPr sz="1150" b="1" spc="50" dirty="0">
                <a:latin typeface="Times New Roman"/>
                <a:cs typeface="Times New Roman"/>
              </a:rPr>
              <a:t>m</a:t>
            </a:r>
            <a:r>
              <a:rPr sz="1150" b="1" spc="20" dirty="0">
                <a:latin typeface="Times New Roman"/>
                <a:cs typeface="Times New Roman"/>
              </a:rPr>
              <a:t>o</a:t>
            </a:r>
            <a:r>
              <a:rPr sz="1150" b="1" spc="70" dirty="0">
                <a:latin typeface="Times New Roman"/>
                <a:cs typeface="Times New Roman"/>
              </a:rPr>
              <a:t>d</a:t>
            </a:r>
            <a:r>
              <a:rPr sz="1150" b="1" spc="-35" dirty="0">
                <a:latin typeface="Times New Roman"/>
                <a:cs typeface="Times New Roman"/>
              </a:rPr>
              <a:t>e</a:t>
            </a:r>
            <a:r>
              <a:rPr sz="1150" b="1" spc="10" dirty="0">
                <a:latin typeface="Times New Roman"/>
                <a:cs typeface="Times New Roman"/>
              </a:rPr>
              <a:t>l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10297" y="5044506"/>
            <a:ext cx="1003300" cy="36576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1250"/>
              </a:lnSpc>
              <a:spcBef>
                <a:spcPts val="290"/>
              </a:spcBef>
            </a:pPr>
            <a:r>
              <a:rPr sz="1150" b="1" spc="30" dirty="0">
                <a:latin typeface="Times New Roman"/>
                <a:cs typeface="Times New Roman"/>
              </a:rPr>
              <a:t>OOA:</a:t>
            </a:r>
            <a:r>
              <a:rPr sz="1150" b="1" spc="-60" dirty="0">
                <a:latin typeface="Times New Roman"/>
                <a:cs typeface="Times New Roman"/>
              </a:rPr>
              <a:t> </a:t>
            </a:r>
            <a:r>
              <a:rPr sz="1150" b="1" spc="35" dirty="0">
                <a:latin typeface="Times New Roman"/>
                <a:cs typeface="Times New Roman"/>
              </a:rPr>
              <a:t>Use</a:t>
            </a:r>
            <a:r>
              <a:rPr sz="1150" b="1" spc="-15" dirty="0">
                <a:latin typeface="Times New Roman"/>
                <a:cs typeface="Times New Roman"/>
              </a:rPr>
              <a:t> </a:t>
            </a:r>
            <a:r>
              <a:rPr sz="1150" b="1" spc="5" dirty="0">
                <a:latin typeface="Times New Roman"/>
                <a:cs typeface="Times New Roman"/>
              </a:rPr>
              <a:t>case </a:t>
            </a:r>
            <a:r>
              <a:rPr sz="1150" b="1" spc="-275" dirty="0">
                <a:latin typeface="Times New Roman"/>
                <a:cs typeface="Times New Roman"/>
              </a:rPr>
              <a:t> </a:t>
            </a:r>
            <a:r>
              <a:rPr sz="1150" b="1" spc="20" dirty="0">
                <a:latin typeface="Times New Roman"/>
                <a:cs typeface="Times New Roman"/>
              </a:rPr>
              <a:t>Model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92701" y="5494800"/>
            <a:ext cx="1061720" cy="7696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181610" marR="20955">
              <a:lnSpc>
                <a:spcPct val="92600"/>
              </a:lnSpc>
              <a:spcBef>
                <a:spcPts val="860"/>
              </a:spcBef>
            </a:pPr>
            <a:r>
              <a:rPr sz="1150" b="1" spc="15" dirty="0">
                <a:latin typeface="Times New Roman"/>
                <a:cs typeface="Times New Roman"/>
              </a:rPr>
              <a:t>Object </a:t>
            </a:r>
            <a:r>
              <a:rPr sz="1150" b="1" spc="2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latin typeface="Times New Roman"/>
                <a:cs typeface="Times New Roman"/>
              </a:rPr>
              <a:t>interaction </a:t>
            </a:r>
            <a:r>
              <a:rPr sz="1150" b="1" spc="15" dirty="0">
                <a:latin typeface="Times New Roman"/>
                <a:cs typeface="Times New Roman"/>
              </a:rPr>
              <a:t> </a:t>
            </a:r>
            <a:r>
              <a:rPr sz="1150" b="1" spc="20" dirty="0">
                <a:latin typeface="Times New Roman"/>
                <a:cs typeface="Times New Roman"/>
              </a:rPr>
              <a:t>diagram,</a:t>
            </a:r>
            <a:r>
              <a:rPr sz="1150" b="1" spc="-4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latin typeface="Times New Roman"/>
                <a:cs typeface="Times New Roman"/>
              </a:rPr>
              <a:t>etc.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84999" y="5021637"/>
            <a:ext cx="1145540" cy="36576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1250"/>
              </a:lnSpc>
              <a:spcBef>
                <a:spcPts val="290"/>
              </a:spcBef>
            </a:pPr>
            <a:r>
              <a:rPr sz="1150" b="1" spc="30" dirty="0">
                <a:latin typeface="Times New Roman"/>
                <a:cs typeface="Times New Roman"/>
              </a:rPr>
              <a:t>OOA:</a:t>
            </a:r>
            <a:r>
              <a:rPr sz="1150" b="1" spc="-55" dirty="0">
                <a:latin typeface="Times New Roman"/>
                <a:cs typeface="Times New Roman"/>
              </a:rPr>
              <a:t> </a:t>
            </a:r>
            <a:r>
              <a:rPr sz="1150" b="1" spc="25" dirty="0">
                <a:latin typeface="Times New Roman"/>
                <a:cs typeface="Times New Roman"/>
              </a:rPr>
              <a:t>Courses</a:t>
            </a:r>
            <a:r>
              <a:rPr sz="1150" b="1" spc="-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latin typeface="Times New Roman"/>
                <a:cs typeface="Times New Roman"/>
              </a:rPr>
              <a:t>of </a:t>
            </a:r>
            <a:r>
              <a:rPr sz="1150" b="1" spc="-270" dirty="0">
                <a:latin typeface="Times New Roman"/>
                <a:cs typeface="Times New Roman"/>
              </a:rPr>
              <a:t> </a:t>
            </a:r>
            <a:r>
              <a:rPr sz="1150" b="1" spc="15" dirty="0">
                <a:latin typeface="Times New Roman"/>
                <a:cs typeface="Times New Roman"/>
              </a:rPr>
              <a:t>action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43185" y="5019294"/>
            <a:ext cx="4264025" cy="1223645"/>
            <a:chOff x="3543185" y="5019294"/>
            <a:chExt cx="4264025" cy="1223645"/>
          </a:xfrm>
        </p:grpSpPr>
        <p:sp>
          <p:nvSpPr>
            <p:cNvPr id="22" name="object 22"/>
            <p:cNvSpPr/>
            <p:nvPr/>
          </p:nvSpPr>
          <p:spPr>
            <a:xfrm>
              <a:off x="3543185" y="5019306"/>
              <a:ext cx="1169035" cy="475615"/>
            </a:xfrm>
            <a:custGeom>
              <a:avLst/>
              <a:gdLst/>
              <a:ahLst/>
              <a:cxnLst/>
              <a:rect l="l" t="t" r="r" b="b"/>
              <a:pathLst>
                <a:path w="1169035" h="475614">
                  <a:moveTo>
                    <a:pt x="1168908" y="44958"/>
                  </a:moveTo>
                  <a:lnTo>
                    <a:pt x="1153668" y="0"/>
                  </a:lnTo>
                  <a:lnTo>
                    <a:pt x="168617" y="375716"/>
                  </a:lnTo>
                  <a:lnTo>
                    <a:pt x="174498" y="294132"/>
                  </a:lnTo>
                  <a:lnTo>
                    <a:pt x="0" y="461010"/>
                  </a:lnTo>
                  <a:lnTo>
                    <a:pt x="243078" y="475488"/>
                  </a:lnTo>
                  <a:lnTo>
                    <a:pt x="186969" y="419950"/>
                  </a:lnTo>
                  <a:lnTo>
                    <a:pt x="1168908" y="449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35998" y="5480315"/>
              <a:ext cx="970915" cy="762000"/>
            </a:xfrm>
            <a:custGeom>
              <a:avLst/>
              <a:gdLst/>
              <a:ahLst/>
              <a:cxnLst/>
              <a:rect l="l" t="t" r="r" b="b"/>
              <a:pathLst>
                <a:path w="970915" h="762000">
                  <a:moveTo>
                    <a:pt x="970823" y="762001"/>
                  </a:moveTo>
                  <a:lnTo>
                    <a:pt x="0" y="762001"/>
                  </a:lnTo>
                  <a:lnTo>
                    <a:pt x="0" y="0"/>
                  </a:lnTo>
                  <a:lnTo>
                    <a:pt x="970823" y="0"/>
                  </a:lnTo>
                  <a:lnTo>
                    <a:pt x="970823" y="7620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35998" y="5480315"/>
              <a:ext cx="970915" cy="762000"/>
            </a:xfrm>
            <a:custGeom>
              <a:avLst/>
              <a:gdLst/>
              <a:ahLst/>
              <a:cxnLst/>
              <a:rect l="l" t="t" r="r" b="b"/>
              <a:pathLst>
                <a:path w="970915" h="762000">
                  <a:moveTo>
                    <a:pt x="970823" y="0"/>
                  </a:moveTo>
                  <a:lnTo>
                    <a:pt x="0" y="0"/>
                  </a:lnTo>
                  <a:lnTo>
                    <a:pt x="0" y="762001"/>
                  </a:lnTo>
                  <a:lnTo>
                    <a:pt x="970823" y="762001"/>
                  </a:lnTo>
                  <a:lnTo>
                    <a:pt x="97082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77598" y="5064264"/>
              <a:ext cx="765810" cy="422909"/>
            </a:xfrm>
            <a:custGeom>
              <a:avLst/>
              <a:gdLst/>
              <a:ahLst/>
              <a:cxnLst/>
              <a:rect l="l" t="t" r="r" b="b"/>
              <a:pathLst>
                <a:path w="765809" h="422910">
                  <a:moveTo>
                    <a:pt x="765810" y="422910"/>
                  </a:moveTo>
                  <a:lnTo>
                    <a:pt x="621792" y="234696"/>
                  </a:lnTo>
                  <a:lnTo>
                    <a:pt x="615226" y="325221"/>
                  </a:lnTo>
                  <a:lnTo>
                    <a:pt x="22860" y="0"/>
                  </a:lnTo>
                  <a:lnTo>
                    <a:pt x="0" y="38100"/>
                  </a:lnTo>
                  <a:lnTo>
                    <a:pt x="587590" y="359956"/>
                  </a:lnTo>
                  <a:lnTo>
                    <a:pt x="523494" y="408432"/>
                  </a:lnTo>
                  <a:lnTo>
                    <a:pt x="765810" y="422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800221" y="6305631"/>
            <a:ext cx="988060" cy="36576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1250"/>
              </a:lnSpc>
              <a:spcBef>
                <a:spcPts val="290"/>
              </a:spcBef>
            </a:pPr>
            <a:r>
              <a:rPr sz="1150" b="1" spc="10" dirty="0">
                <a:latin typeface="Times New Roman"/>
                <a:cs typeface="Times New Roman"/>
              </a:rPr>
              <a:t>T</a:t>
            </a:r>
            <a:r>
              <a:rPr sz="1150" b="1" spc="20" dirty="0">
                <a:latin typeface="Times New Roman"/>
                <a:cs typeface="Times New Roman"/>
              </a:rPr>
              <a:t>e</a:t>
            </a:r>
            <a:r>
              <a:rPr sz="1150" b="1" spc="30" dirty="0">
                <a:latin typeface="Times New Roman"/>
                <a:cs typeface="Times New Roman"/>
              </a:rPr>
              <a:t>st</a:t>
            </a:r>
            <a:r>
              <a:rPr sz="1150" b="1" spc="-25" dirty="0">
                <a:latin typeface="Times New Roman"/>
                <a:cs typeface="Times New Roman"/>
              </a:rPr>
              <a:t>i</a:t>
            </a:r>
            <a:r>
              <a:rPr sz="1150" b="1" spc="10" dirty="0">
                <a:latin typeface="Times New Roman"/>
                <a:cs typeface="Times New Roman"/>
              </a:rPr>
              <a:t>n</a:t>
            </a:r>
            <a:r>
              <a:rPr sz="1150" b="1" spc="80" dirty="0">
                <a:latin typeface="Times New Roman"/>
                <a:cs typeface="Times New Roman"/>
              </a:rPr>
              <a:t>g</a:t>
            </a:r>
            <a:r>
              <a:rPr sz="1150" b="1" spc="10" dirty="0">
                <a:latin typeface="Times New Roman"/>
                <a:cs typeface="Times New Roman"/>
              </a:rPr>
              <a:t>:</a:t>
            </a:r>
            <a:r>
              <a:rPr sz="1150" b="1" spc="-30" dirty="0">
                <a:latin typeface="Times New Roman"/>
                <a:cs typeface="Times New Roman"/>
              </a:rPr>
              <a:t> </a:t>
            </a:r>
            <a:r>
              <a:rPr sz="1150" b="1" spc="60" dirty="0">
                <a:latin typeface="Times New Roman"/>
                <a:cs typeface="Times New Roman"/>
              </a:rPr>
              <a:t>U</a:t>
            </a:r>
            <a:r>
              <a:rPr sz="1150" b="1" spc="30" dirty="0">
                <a:latin typeface="Times New Roman"/>
                <a:cs typeface="Times New Roman"/>
              </a:rPr>
              <a:t>s</a:t>
            </a:r>
            <a:r>
              <a:rPr sz="1150" b="1" spc="20" dirty="0">
                <a:latin typeface="Times New Roman"/>
                <a:cs typeface="Times New Roman"/>
              </a:rPr>
              <a:t>a</a:t>
            </a:r>
            <a:r>
              <a:rPr sz="1150" b="1" spc="10" dirty="0">
                <a:latin typeface="Times New Roman"/>
                <a:cs typeface="Times New Roman"/>
              </a:rPr>
              <a:t>ge  </a:t>
            </a:r>
            <a:r>
              <a:rPr sz="1150" b="1" spc="20" dirty="0">
                <a:latin typeface="Times New Roman"/>
                <a:cs typeface="Times New Roman"/>
              </a:rPr>
              <a:t>Scenarios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25631" y="5087124"/>
            <a:ext cx="197485" cy="272415"/>
          </a:xfrm>
          <a:custGeom>
            <a:avLst/>
            <a:gdLst/>
            <a:ahLst/>
            <a:cxnLst/>
            <a:rect l="l" t="t" r="r" b="b"/>
            <a:pathLst>
              <a:path w="197485" h="272414">
                <a:moveTo>
                  <a:pt x="197358" y="53340"/>
                </a:moveTo>
                <a:lnTo>
                  <a:pt x="121158" y="87934"/>
                </a:lnTo>
                <a:lnTo>
                  <a:pt x="121158" y="0"/>
                </a:lnTo>
                <a:lnTo>
                  <a:pt x="76200" y="0"/>
                </a:lnTo>
                <a:lnTo>
                  <a:pt x="76200" y="88201"/>
                </a:lnTo>
                <a:lnTo>
                  <a:pt x="0" y="53340"/>
                </a:lnTo>
                <a:lnTo>
                  <a:pt x="98298" y="272034"/>
                </a:lnTo>
                <a:lnTo>
                  <a:pt x="197358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2830795" y="4196343"/>
            <a:ext cx="1152525" cy="769620"/>
            <a:chOff x="2830795" y="4196343"/>
            <a:chExt cx="1152525" cy="769620"/>
          </a:xfrm>
        </p:grpSpPr>
        <p:sp>
          <p:nvSpPr>
            <p:cNvPr id="29" name="object 29"/>
            <p:cNvSpPr/>
            <p:nvPr/>
          </p:nvSpPr>
          <p:spPr>
            <a:xfrm>
              <a:off x="2830795" y="4196343"/>
              <a:ext cx="1152525" cy="769620"/>
            </a:xfrm>
            <a:custGeom>
              <a:avLst/>
              <a:gdLst/>
              <a:ahLst/>
              <a:cxnLst/>
              <a:rect l="l" t="t" r="r" b="b"/>
              <a:pathLst>
                <a:path w="1152525" h="769620">
                  <a:moveTo>
                    <a:pt x="1152184" y="769617"/>
                  </a:moveTo>
                  <a:lnTo>
                    <a:pt x="0" y="769617"/>
                  </a:lnTo>
                  <a:lnTo>
                    <a:pt x="0" y="0"/>
                  </a:lnTo>
                  <a:lnTo>
                    <a:pt x="1152184" y="0"/>
                  </a:lnTo>
                  <a:lnTo>
                    <a:pt x="1152184" y="7696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30795" y="4196343"/>
              <a:ext cx="1152525" cy="769620"/>
            </a:xfrm>
            <a:custGeom>
              <a:avLst/>
              <a:gdLst/>
              <a:ahLst/>
              <a:cxnLst/>
              <a:rect l="l" t="t" r="r" b="b"/>
              <a:pathLst>
                <a:path w="1152525" h="769620">
                  <a:moveTo>
                    <a:pt x="1152184" y="0"/>
                  </a:moveTo>
                  <a:lnTo>
                    <a:pt x="0" y="0"/>
                  </a:lnTo>
                  <a:lnTo>
                    <a:pt x="0" y="769617"/>
                  </a:lnTo>
                  <a:lnTo>
                    <a:pt x="1152184" y="769617"/>
                  </a:lnTo>
                  <a:lnTo>
                    <a:pt x="115218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7131" y="4611636"/>
              <a:ext cx="310892" cy="32460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589011" y="4664214"/>
              <a:ext cx="348615" cy="6985"/>
            </a:xfrm>
            <a:custGeom>
              <a:avLst/>
              <a:gdLst/>
              <a:ahLst/>
              <a:cxnLst/>
              <a:rect l="l" t="t" r="r" b="b"/>
              <a:pathLst>
                <a:path w="348614" h="6985">
                  <a:moveTo>
                    <a:pt x="348249" y="0"/>
                  </a:moveTo>
                  <a:lnTo>
                    <a:pt x="0" y="0"/>
                  </a:lnTo>
                  <a:lnTo>
                    <a:pt x="0" y="6858"/>
                  </a:lnTo>
                  <a:lnTo>
                    <a:pt x="348249" y="6858"/>
                  </a:lnTo>
                  <a:lnTo>
                    <a:pt x="34824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2557" y="4513335"/>
              <a:ext cx="121920" cy="9830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5246" y="4490473"/>
              <a:ext cx="310905" cy="32462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217139" y="4543812"/>
              <a:ext cx="348615" cy="6350"/>
            </a:xfrm>
            <a:custGeom>
              <a:avLst/>
              <a:gdLst/>
              <a:ahLst/>
              <a:cxnLst/>
              <a:rect l="l" t="t" r="r" b="b"/>
              <a:pathLst>
                <a:path w="348614" h="6350">
                  <a:moveTo>
                    <a:pt x="348249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348249" y="6096"/>
                  </a:lnTo>
                  <a:lnTo>
                    <a:pt x="34824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31449" y="4384556"/>
              <a:ext cx="121157" cy="10591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8622" y="4588774"/>
              <a:ext cx="318529" cy="3246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868139" y="4648969"/>
              <a:ext cx="348615" cy="6985"/>
            </a:xfrm>
            <a:custGeom>
              <a:avLst/>
              <a:gdLst/>
              <a:ahLst/>
              <a:cxnLst/>
              <a:rect l="l" t="t" r="r" b="b"/>
              <a:pathLst>
                <a:path w="348614" h="6985">
                  <a:moveTo>
                    <a:pt x="348249" y="0"/>
                  </a:moveTo>
                  <a:lnTo>
                    <a:pt x="0" y="0"/>
                  </a:lnTo>
                  <a:lnTo>
                    <a:pt x="0" y="6858"/>
                  </a:lnTo>
                  <a:lnTo>
                    <a:pt x="348249" y="6858"/>
                  </a:lnTo>
                  <a:lnTo>
                    <a:pt x="34824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82449" y="4490473"/>
              <a:ext cx="121157" cy="105917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2855347" y="5006421"/>
            <a:ext cx="973455" cy="36576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1250"/>
              </a:lnSpc>
              <a:spcBef>
                <a:spcPts val="290"/>
              </a:spcBef>
            </a:pPr>
            <a:r>
              <a:rPr sz="1150" b="1" spc="65" dirty="0">
                <a:latin typeface="Times New Roman"/>
                <a:cs typeface="Times New Roman"/>
              </a:rPr>
              <a:t>O</a:t>
            </a:r>
            <a:r>
              <a:rPr sz="1150" b="1" spc="-5" dirty="0">
                <a:latin typeface="Times New Roman"/>
                <a:cs typeface="Times New Roman"/>
              </a:rPr>
              <a:t>O</a:t>
            </a:r>
            <a:r>
              <a:rPr sz="1150" b="1" spc="60" dirty="0">
                <a:latin typeface="Times New Roman"/>
                <a:cs typeface="Times New Roman"/>
              </a:rPr>
              <a:t>A</a:t>
            </a:r>
            <a:r>
              <a:rPr sz="1150" b="1" spc="10" dirty="0">
                <a:latin typeface="Times New Roman"/>
                <a:cs typeface="Times New Roman"/>
              </a:rPr>
              <a:t>:</a:t>
            </a:r>
            <a:r>
              <a:rPr sz="1150" b="1" spc="-25" dirty="0">
                <a:latin typeface="Times New Roman"/>
                <a:cs typeface="Times New Roman"/>
              </a:rPr>
              <a:t> </a:t>
            </a:r>
            <a:r>
              <a:rPr sz="1150" b="1" spc="25" dirty="0">
                <a:latin typeface="Times New Roman"/>
                <a:cs typeface="Times New Roman"/>
              </a:rPr>
              <a:t>I</a:t>
            </a:r>
            <a:r>
              <a:rPr sz="1150" b="1" spc="15" dirty="0">
                <a:latin typeface="Times New Roman"/>
                <a:cs typeface="Times New Roman"/>
              </a:rPr>
              <a:t>d</a:t>
            </a:r>
            <a:r>
              <a:rPr sz="1150" b="1" spc="25" dirty="0">
                <a:latin typeface="Times New Roman"/>
                <a:cs typeface="Times New Roman"/>
              </a:rPr>
              <a:t>e</a:t>
            </a:r>
            <a:r>
              <a:rPr sz="1150" b="1" spc="10" dirty="0">
                <a:latin typeface="Times New Roman"/>
                <a:cs typeface="Times New Roman"/>
              </a:rPr>
              <a:t>n</a:t>
            </a:r>
            <a:r>
              <a:rPr sz="1150" b="1" spc="30" dirty="0">
                <a:latin typeface="Times New Roman"/>
                <a:cs typeface="Times New Roman"/>
              </a:rPr>
              <a:t>t</a:t>
            </a:r>
            <a:r>
              <a:rPr sz="1150" b="1" spc="35" dirty="0">
                <a:latin typeface="Times New Roman"/>
                <a:cs typeface="Times New Roman"/>
              </a:rPr>
              <a:t>i</a:t>
            </a:r>
            <a:r>
              <a:rPr sz="1150" b="1" spc="-35" dirty="0">
                <a:latin typeface="Times New Roman"/>
                <a:cs typeface="Times New Roman"/>
              </a:rPr>
              <a:t>f</a:t>
            </a:r>
            <a:r>
              <a:rPr sz="1150" b="1" spc="10" dirty="0">
                <a:latin typeface="Times New Roman"/>
                <a:cs typeface="Times New Roman"/>
              </a:rPr>
              <a:t>y  </a:t>
            </a:r>
            <a:r>
              <a:rPr sz="1150" b="1" spc="20" dirty="0">
                <a:latin typeface="Times New Roman"/>
                <a:cs typeface="Times New Roman"/>
              </a:rPr>
              <a:t>Actors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871504" y="4376940"/>
            <a:ext cx="501015" cy="491490"/>
            <a:chOff x="4871504" y="4376940"/>
            <a:chExt cx="501015" cy="491490"/>
          </a:xfrm>
        </p:grpSpPr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01988" y="4490473"/>
              <a:ext cx="318529" cy="37795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871504" y="4558297"/>
              <a:ext cx="348615" cy="6985"/>
            </a:xfrm>
            <a:custGeom>
              <a:avLst/>
              <a:gdLst/>
              <a:ahLst/>
              <a:cxnLst/>
              <a:rect l="l" t="t" r="r" b="b"/>
              <a:pathLst>
                <a:path w="348614" h="6985">
                  <a:moveTo>
                    <a:pt x="348249" y="0"/>
                  </a:moveTo>
                  <a:lnTo>
                    <a:pt x="0" y="0"/>
                  </a:lnTo>
                  <a:lnTo>
                    <a:pt x="0" y="6858"/>
                  </a:lnTo>
                  <a:lnTo>
                    <a:pt x="348249" y="6858"/>
                  </a:lnTo>
                  <a:lnTo>
                    <a:pt x="34824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77426" y="4376940"/>
              <a:ext cx="128781" cy="12114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167174" y="4460756"/>
              <a:ext cx="205104" cy="173355"/>
            </a:xfrm>
            <a:custGeom>
              <a:avLst/>
              <a:gdLst/>
              <a:ahLst/>
              <a:cxnLst/>
              <a:rect l="l" t="t" r="r" b="b"/>
              <a:pathLst>
                <a:path w="205104" h="173354">
                  <a:moveTo>
                    <a:pt x="0" y="172980"/>
                  </a:moveTo>
                  <a:lnTo>
                    <a:pt x="20498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44315" y="4633737"/>
              <a:ext cx="189865" cy="90805"/>
            </a:xfrm>
            <a:custGeom>
              <a:avLst/>
              <a:gdLst/>
              <a:ahLst/>
              <a:cxnLst/>
              <a:rect l="l" t="t" r="r" b="b"/>
              <a:pathLst>
                <a:path w="189864" h="90804">
                  <a:moveTo>
                    <a:pt x="0" y="0"/>
                  </a:moveTo>
                  <a:lnTo>
                    <a:pt x="189331" y="9086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3884561" y="5480315"/>
            <a:ext cx="3710940" cy="776605"/>
            <a:chOff x="3884561" y="5480315"/>
            <a:chExt cx="3710940" cy="776605"/>
          </a:xfrm>
        </p:grpSpPr>
        <p:sp>
          <p:nvSpPr>
            <p:cNvPr id="48" name="object 48"/>
            <p:cNvSpPr/>
            <p:nvPr/>
          </p:nvSpPr>
          <p:spPr>
            <a:xfrm>
              <a:off x="4218459" y="5480315"/>
              <a:ext cx="1061720" cy="762000"/>
            </a:xfrm>
            <a:custGeom>
              <a:avLst/>
              <a:gdLst/>
              <a:ahLst/>
              <a:cxnLst/>
              <a:rect l="l" t="t" r="r" b="b"/>
              <a:pathLst>
                <a:path w="1061720" h="762000">
                  <a:moveTo>
                    <a:pt x="1061497" y="762001"/>
                  </a:moveTo>
                  <a:lnTo>
                    <a:pt x="0" y="762001"/>
                  </a:lnTo>
                  <a:lnTo>
                    <a:pt x="0" y="0"/>
                  </a:lnTo>
                  <a:lnTo>
                    <a:pt x="1061497" y="0"/>
                  </a:lnTo>
                  <a:lnTo>
                    <a:pt x="1061497" y="7620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218459" y="5480315"/>
              <a:ext cx="1061720" cy="762000"/>
            </a:xfrm>
            <a:custGeom>
              <a:avLst/>
              <a:gdLst/>
              <a:ahLst/>
              <a:cxnLst/>
              <a:rect l="l" t="t" r="r" b="b"/>
              <a:pathLst>
                <a:path w="1061720" h="762000">
                  <a:moveTo>
                    <a:pt x="1061497" y="0"/>
                  </a:moveTo>
                  <a:lnTo>
                    <a:pt x="0" y="0"/>
                  </a:lnTo>
                  <a:lnTo>
                    <a:pt x="0" y="762001"/>
                  </a:lnTo>
                  <a:lnTo>
                    <a:pt x="1061497" y="762001"/>
                  </a:lnTo>
                  <a:lnTo>
                    <a:pt x="1061497" y="0"/>
                  </a:lnTo>
                  <a:close/>
                </a:path>
                <a:path w="1061720" h="762000">
                  <a:moveTo>
                    <a:pt x="553219" y="211074"/>
                  </a:moveTo>
                  <a:lnTo>
                    <a:pt x="432819" y="211074"/>
                  </a:lnTo>
                  <a:lnTo>
                    <a:pt x="432819" y="331470"/>
                  </a:lnTo>
                  <a:lnTo>
                    <a:pt x="553219" y="331470"/>
                  </a:lnTo>
                  <a:lnTo>
                    <a:pt x="553219" y="211074"/>
                  </a:lnTo>
                  <a:close/>
                </a:path>
                <a:path w="1061720" h="762000">
                  <a:moveTo>
                    <a:pt x="211831" y="437393"/>
                  </a:moveTo>
                  <a:lnTo>
                    <a:pt x="91431" y="437393"/>
                  </a:lnTo>
                  <a:lnTo>
                    <a:pt x="91431" y="557789"/>
                  </a:lnTo>
                  <a:lnTo>
                    <a:pt x="211831" y="557789"/>
                  </a:lnTo>
                  <a:lnTo>
                    <a:pt x="211831" y="437393"/>
                  </a:lnTo>
                  <a:close/>
                </a:path>
                <a:path w="1061720" h="762000">
                  <a:moveTo>
                    <a:pt x="894608" y="437393"/>
                  </a:moveTo>
                  <a:lnTo>
                    <a:pt x="774208" y="437393"/>
                  </a:lnTo>
                  <a:lnTo>
                    <a:pt x="774208" y="557789"/>
                  </a:lnTo>
                  <a:lnTo>
                    <a:pt x="894608" y="557789"/>
                  </a:lnTo>
                  <a:lnTo>
                    <a:pt x="894608" y="437393"/>
                  </a:lnTo>
                  <a:close/>
                </a:path>
                <a:path w="1061720" h="762000">
                  <a:moveTo>
                    <a:pt x="553219" y="437393"/>
                  </a:moveTo>
                  <a:lnTo>
                    <a:pt x="432819" y="437393"/>
                  </a:lnTo>
                  <a:lnTo>
                    <a:pt x="432819" y="557789"/>
                  </a:lnTo>
                  <a:lnTo>
                    <a:pt x="553219" y="557789"/>
                  </a:lnTo>
                  <a:lnTo>
                    <a:pt x="553219" y="43739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23430" y="5804936"/>
              <a:ext cx="227965" cy="113030"/>
            </a:xfrm>
            <a:custGeom>
              <a:avLst/>
              <a:gdLst/>
              <a:ahLst/>
              <a:cxnLst/>
              <a:rect l="l" t="t" r="r" b="b"/>
              <a:pathLst>
                <a:path w="227964" h="113029">
                  <a:moveTo>
                    <a:pt x="0" y="112773"/>
                  </a:moveTo>
                  <a:lnTo>
                    <a:pt x="22784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704615" y="5804936"/>
              <a:ext cx="0" cy="113030"/>
            </a:xfrm>
            <a:custGeom>
              <a:avLst/>
              <a:gdLst/>
              <a:ahLst/>
              <a:cxnLst/>
              <a:rect l="l" t="t" r="r" b="b"/>
              <a:pathLst>
                <a:path h="113029">
                  <a:moveTo>
                    <a:pt x="0" y="1127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764818" y="5804936"/>
              <a:ext cx="341630" cy="113030"/>
            </a:xfrm>
            <a:custGeom>
              <a:avLst/>
              <a:gdLst/>
              <a:ahLst/>
              <a:cxnLst/>
              <a:rect l="l" t="t" r="r" b="b"/>
              <a:pathLst>
                <a:path w="341629" h="113029">
                  <a:moveTo>
                    <a:pt x="341388" y="1127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866481" y="5570227"/>
              <a:ext cx="615315" cy="136525"/>
            </a:xfrm>
            <a:custGeom>
              <a:avLst/>
              <a:gdLst/>
              <a:ahLst/>
              <a:cxnLst/>
              <a:rect l="l" t="t" r="r" b="b"/>
              <a:pathLst>
                <a:path w="615315" h="136525">
                  <a:moveTo>
                    <a:pt x="310905" y="136407"/>
                  </a:moveTo>
                  <a:lnTo>
                    <a:pt x="189748" y="128778"/>
                  </a:lnTo>
                  <a:lnTo>
                    <a:pt x="136405" y="121162"/>
                  </a:lnTo>
                  <a:lnTo>
                    <a:pt x="91437" y="113546"/>
                  </a:lnTo>
                  <a:lnTo>
                    <a:pt x="53342" y="105917"/>
                  </a:lnTo>
                  <a:lnTo>
                    <a:pt x="7624" y="83829"/>
                  </a:lnTo>
                  <a:lnTo>
                    <a:pt x="0" y="68583"/>
                  </a:lnTo>
                  <a:lnTo>
                    <a:pt x="7624" y="53338"/>
                  </a:lnTo>
                  <a:lnTo>
                    <a:pt x="53342" y="30477"/>
                  </a:lnTo>
                  <a:lnTo>
                    <a:pt x="91437" y="22861"/>
                  </a:lnTo>
                  <a:lnTo>
                    <a:pt x="136405" y="15245"/>
                  </a:lnTo>
                  <a:lnTo>
                    <a:pt x="189748" y="7628"/>
                  </a:lnTo>
                  <a:lnTo>
                    <a:pt x="310905" y="0"/>
                  </a:lnTo>
                  <a:lnTo>
                    <a:pt x="432826" y="7628"/>
                  </a:lnTo>
                  <a:lnTo>
                    <a:pt x="523512" y="22861"/>
                  </a:lnTo>
                  <a:lnTo>
                    <a:pt x="561607" y="30477"/>
                  </a:lnTo>
                  <a:lnTo>
                    <a:pt x="607339" y="53338"/>
                  </a:lnTo>
                  <a:lnTo>
                    <a:pt x="614950" y="68583"/>
                  </a:lnTo>
                  <a:lnTo>
                    <a:pt x="607339" y="83829"/>
                  </a:lnTo>
                  <a:lnTo>
                    <a:pt x="561607" y="105917"/>
                  </a:lnTo>
                  <a:lnTo>
                    <a:pt x="523512" y="113546"/>
                  </a:lnTo>
                  <a:lnTo>
                    <a:pt x="432826" y="128778"/>
                  </a:lnTo>
                  <a:lnTo>
                    <a:pt x="310905" y="13640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866481" y="5570227"/>
              <a:ext cx="615315" cy="136525"/>
            </a:xfrm>
            <a:custGeom>
              <a:avLst/>
              <a:gdLst/>
              <a:ahLst/>
              <a:cxnLst/>
              <a:rect l="l" t="t" r="r" b="b"/>
              <a:pathLst>
                <a:path w="615315" h="136525">
                  <a:moveTo>
                    <a:pt x="0" y="68583"/>
                  </a:moveTo>
                  <a:lnTo>
                    <a:pt x="53342" y="30477"/>
                  </a:lnTo>
                  <a:lnTo>
                    <a:pt x="91437" y="22861"/>
                  </a:lnTo>
                  <a:lnTo>
                    <a:pt x="136405" y="15245"/>
                  </a:lnTo>
                  <a:lnTo>
                    <a:pt x="189748" y="7628"/>
                  </a:lnTo>
                  <a:lnTo>
                    <a:pt x="310905" y="0"/>
                  </a:lnTo>
                  <a:lnTo>
                    <a:pt x="432826" y="7628"/>
                  </a:lnTo>
                  <a:lnTo>
                    <a:pt x="523512" y="22861"/>
                  </a:lnTo>
                  <a:lnTo>
                    <a:pt x="561607" y="30477"/>
                  </a:lnTo>
                  <a:lnTo>
                    <a:pt x="607339" y="53338"/>
                  </a:lnTo>
                  <a:lnTo>
                    <a:pt x="614950" y="68583"/>
                  </a:lnTo>
                  <a:lnTo>
                    <a:pt x="607339" y="83829"/>
                  </a:lnTo>
                  <a:lnTo>
                    <a:pt x="561607" y="105917"/>
                  </a:lnTo>
                  <a:lnTo>
                    <a:pt x="523512" y="113546"/>
                  </a:lnTo>
                  <a:lnTo>
                    <a:pt x="432826" y="128778"/>
                  </a:lnTo>
                  <a:lnTo>
                    <a:pt x="310905" y="136407"/>
                  </a:lnTo>
                  <a:lnTo>
                    <a:pt x="189748" y="128778"/>
                  </a:lnTo>
                  <a:lnTo>
                    <a:pt x="136405" y="121162"/>
                  </a:lnTo>
                  <a:lnTo>
                    <a:pt x="91437" y="113546"/>
                  </a:lnTo>
                  <a:lnTo>
                    <a:pt x="53342" y="105917"/>
                  </a:lnTo>
                  <a:lnTo>
                    <a:pt x="7624" y="83829"/>
                  </a:lnTo>
                  <a:lnTo>
                    <a:pt x="0" y="685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80027" y="5827024"/>
              <a:ext cx="615315" cy="136525"/>
            </a:xfrm>
            <a:custGeom>
              <a:avLst/>
              <a:gdLst/>
              <a:ahLst/>
              <a:cxnLst/>
              <a:rect l="l" t="t" r="r" b="b"/>
              <a:pathLst>
                <a:path w="615315" h="136525">
                  <a:moveTo>
                    <a:pt x="311669" y="136407"/>
                  </a:moveTo>
                  <a:lnTo>
                    <a:pt x="189748" y="128778"/>
                  </a:lnTo>
                  <a:lnTo>
                    <a:pt x="137169" y="121162"/>
                  </a:lnTo>
                  <a:lnTo>
                    <a:pt x="91437" y="113546"/>
                  </a:lnTo>
                  <a:lnTo>
                    <a:pt x="53342" y="105917"/>
                  </a:lnTo>
                  <a:lnTo>
                    <a:pt x="7624" y="83056"/>
                  </a:lnTo>
                  <a:lnTo>
                    <a:pt x="0" y="68583"/>
                  </a:lnTo>
                  <a:lnTo>
                    <a:pt x="7624" y="53338"/>
                  </a:lnTo>
                  <a:lnTo>
                    <a:pt x="53342" y="30477"/>
                  </a:lnTo>
                  <a:lnTo>
                    <a:pt x="91437" y="22861"/>
                  </a:lnTo>
                  <a:lnTo>
                    <a:pt x="137169" y="15245"/>
                  </a:lnTo>
                  <a:lnTo>
                    <a:pt x="189748" y="7628"/>
                  </a:lnTo>
                  <a:lnTo>
                    <a:pt x="311669" y="0"/>
                  </a:lnTo>
                  <a:lnTo>
                    <a:pt x="432826" y="7628"/>
                  </a:lnTo>
                  <a:lnTo>
                    <a:pt x="523512" y="22861"/>
                  </a:lnTo>
                  <a:lnTo>
                    <a:pt x="561607" y="30477"/>
                  </a:lnTo>
                  <a:lnTo>
                    <a:pt x="607339" y="53338"/>
                  </a:lnTo>
                  <a:lnTo>
                    <a:pt x="614950" y="68583"/>
                  </a:lnTo>
                  <a:lnTo>
                    <a:pt x="607339" y="83056"/>
                  </a:lnTo>
                  <a:lnTo>
                    <a:pt x="561607" y="105917"/>
                  </a:lnTo>
                  <a:lnTo>
                    <a:pt x="523512" y="113546"/>
                  </a:lnTo>
                  <a:lnTo>
                    <a:pt x="432826" y="128778"/>
                  </a:lnTo>
                  <a:lnTo>
                    <a:pt x="311669" y="13640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980027" y="5827024"/>
              <a:ext cx="615315" cy="136525"/>
            </a:xfrm>
            <a:custGeom>
              <a:avLst/>
              <a:gdLst/>
              <a:ahLst/>
              <a:cxnLst/>
              <a:rect l="l" t="t" r="r" b="b"/>
              <a:pathLst>
                <a:path w="615315" h="136525">
                  <a:moveTo>
                    <a:pt x="0" y="68583"/>
                  </a:moveTo>
                  <a:lnTo>
                    <a:pt x="53342" y="30477"/>
                  </a:lnTo>
                  <a:lnTo>
                    <a:pt x="91437" y="22861"/>
                  </a:lnTo>
                  <a:lnTo>
                    <a:pt x="137169" y="15245"/>
                  </a:lnTo>
                  <a:lnTo>
                    <a:pt x="189748" y="7628"/>
                  </a:lnTo>
                  <a:lnTo>
                    <a:pt x="311669" y="0"/>
                  </a:lnTo>
                  <a:lnTo>
                    <a:pt x="432826" y="7628"/>
                  </a:lnTo>
                  <a:lnTo>
                    <a:pt x="523512" y="22861"/>
                  </a:lnTo>
                  <a:lnTo>
                    <a:pt x="561607" y="30477"/>
                  </a:lnTo>
                  <a:lnTo>
                    <a:pt x="607339" y="53338"/>
                  </a:lnTo>
                  <a:lnTo>
                    <a:pt x="614950" y="68583"/>
                  </a:lnTo>
                  <a:lnTo>
                    <a:pt x="607339" y="83056"/>
                  </a:lnTo>
                  <a:lnTo>
                    <a:pt x="561607" y="105917"/>
                  </a:lnTo>
                  <a:lnTo>
                    <a:pt x="523512" y="113546"/>
                  </a:lnTo>
                  <a:lnTo>
                    <a:pt x="432826" y="128778"/>
                  </a:lnTo>
                  <a:lnTo>
                    <a:pt x="311669" y="136407"/>
                  </a:lnTo>
                  <a:lnTo>
                    <a:pt x="189748" y="128778"/>
                  </a:lnTo>
                  <a:lnTo>
                    <a:pt x="137169" y="121162"/>
                  </a:lnTo>
                  <a:lnTo>
                    <a:pt x="91437" y="113546"/>
                  </a:lnTo>
                  <a:lnTo>
                    <a:pt x="53342" y="105917"/>
                  </a:lnTo>
                  <a:lnTo>
                    <a:pt x="7624" y="83056"/>
                  </a:lnTo>
                  <a:lnTo>
                    <a:pt x="0" y="685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606861" y="5487171"/>
              <a:ext cx="1061720" cy="769620"/>
            </a:xfrm>
            <a:custGeom>
              <a:avLst/>
              <a:gdLst/>
              <a:ahLst/>
              <a:cxnLst/>
              <a:rect l="l" t="t" r="r" b="b"/>
              <a:pathLst>
                <a:path w="1061720" h="769620">
                  <a:moveTo>
                    <a:pt x="1061497" y="769617"/>
                  </a:moveTo>
                  <a:lnTo>
                    <a:pt x="0" y="769617"/>
                  </a:lnTo>
                  <a:lnTo>
                    <a:pt x="0" y="0"/>
                  </a:lnTo>
                  <a:lnTo>
                    <a:pt x="1061497" y="0"/>
                  </a:lnTo>
                  <a:lnTo>
                    <a:pt x="1061497" y="7696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884561" y="5737110"/>
              <a:ext cx="341630" cy="226695"/>
            </a:xfrm>
            <a:custGeom>
              <a:avLst/>
              <a:gdLst/>
              <a:ahLst/>
              <a:cxnLst/>
              <a:rect l="l" t="t" r="r" b="b"/>
              <a:pathLst>
                <a:path w="341629" h="226695">
                  <a:moveTo>
                    <a:pt x="341376" y="112776"/>
                  </a:moveTo>
                  <a:lnTo>
                    <a:pt x="83820" y="0"/>
                  </a:lnTo>
                  <a:lnTo>
                    <a:pt x="128714" y="83058"/>
                  </a:lnTo>
                  <a:lnTo>
                    <a:pt x="0" y="83058"/>
                  </a:lnTo>
                  <a:lnTo>
                    <a:pt x="0" y="143256"/>
                  </a:lnTo>
                  <a:lnTo>
                    <a:pt x="128409" y="143256"/>
                  </a:lnTo>
                  <a:lnTo>
                    <a:pt x="83820" y="226314"/>
                  </a:lnTo>
                  <a:lnTo>
                    <a:pt x="341376" y="1127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350391" y="6282771"/>
            <a:ext cx="895350" cy="36576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1250"/>
              </a:lnSpc>
              <a:spcBef>
                <a:spcPts val="290"/>
              </a:spcBef>
            </a:pPr>
            <a:r>
              <a:rPr sz="1150" b="1" spc="55" dirty="0">
                <a:latin typeface="Times New Roman"/>
                <a:cs typeface="Times New Roman"/>
              </a:rPr>
              <a:t>O</a:t>
            </a:r>
            <a:r>
              <a:rPr sz="1150" b="1" spc="-5" dirty="0">
                <a:latin typeface="Times New Roman"/>
                <a:cs typeface="Times New Roman"/>
              </a:rPr>
              <a:t>O</a:t>
            </a:r>
            <a:r>
              <a:rPr sz="1150" b="1" spc="65" dirty="0">
                <a:latin typeface="Times New Roman"/>
                <a:cs typeface="Times New Roman"/>
              </a:rPr>
              <a:t>A</a:t>
            </a:r>
            <a:r>
              <a:rPr sz="1150" b="1" spc="10" dirty="0">
                <a:latin typeface="Times New Roman"/>
                <a:cs typeface="Times New Roman"/>
              </a:rPr>
              <a:t>:</a:t>
            </a:r>
            <a:r>
              <a:rPr sz="1150" b="1" spc="-30" dirty="0">
                <a:latin typeface="Times New Roman"/>
                <a:cs typeface="Times New Roman"/>
              </a:rPr>
              <a:t> </a:t>
            </a:r>
            <a:r>
              <a:rPr sz="1150" b="1" spc="55" dirty="0">
                <a:latin typeface="Times New Roman"/>
                <a:cs typeface="Times New Roman"/>
              </a:rPr>
              <a:t>O</a:t>
            </a:r>
            <a:r>
              <a:rPr sz="1150" b="1" spc="15" dirty="0">
                <a:latin typeface="Times New Roman"/>
                <a:cs typeface="Times New Roman"/>
              </a:rPr>
              <a:t>b</a:t>
            </a:r>
            <a:r>
              <a:rPr sz="1150" b="1" spc="35" dirty="0">
                <a:latin typeface="Times New Roman"/>
                <a:cs typeface="Times New Roman"/>
              </a:rPr>
              <a:t>j</a:t>
            </a:r>
            <a:r>
              <a:rPr sz="1150" b="1" spc="20" dirty="0">
                <a:latin typeface="Times New Roman"/>
                <a:cs typeface="Times New Roman"/>
              </a:rPr>
              <a:t>e</a:t>
            </a:r>
            <a:r>
              <a:rPr sz="1150" b="1" spc="-35" dirty="0">
                <a:latin typeface="Times New Roman"/>
                <a:cs typeface="Times New Roman"/>
              </a:rPr>
              <a:t>c</a:t>
            </a:r>
            <a:r>
              <a:rPr sz="1150" b="1" spc="10" dirty="0">
                <a:latin typeface="Times New Roman"/>
                <a:cs typeface="Times New Roman"/>
              </a:rPr>
              <a:t>t  </a:t>
            </a:r>
            <a:r>
              <a:rPr sz="1150" b="1" spc="20" dirty="0">
                <a:latin typeface="Times New Roman"/>
                <a:cs typeface="Times New Roman"/>
              </a:rPr>
              <a:t>Model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541395" y="6336106"/>
            <a:ext cx="1048385" cy="36576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1250"/>
              </a:lnSpc>
              <a:spcBef>
                <a:spcPts val="290"/>
              </a:spcBef>
            </a:pPr>
            <a:r>
              <a:rPr sz="1150" b="1" spc="55" dirty="0">
                <a:latin typeface="Times New Roman"/>
                <a:cs typeface="Times New Roman"/>
              </a:rPr>
              <a:t>O</a:t>
            </a:r>
            <a:r>
              <a:rPr sz="1150" b="1" spc="-5" dirty="0">
                <a:latin typeface="Times New Roman"/>
                <a:cs typeface="Times New Roman"/>
              </a:rPr>
              <a:t>O</a:t>
            </a:r>
            <a:r>
              <a:rPr sz="1150" b="1" spc="65" dirty="0">
                <a:latin typeface="Times New Roman"/>
                <a:cs typeface="Times New Roman"/>
              </a:rPr>
              <a:t>D</a:t>
            </a:r>
            <a:r>
              <a:rPr sz="1150" b="1" spc="10" dirty="0">
                <a:latin typeface="Times New Roman"/>
                <a:cs typeface="Times New Roman"/>
              </a:rPr>
              <a:t>:</a:t>
            </a:r>
            <a:r>
              <a:rPr sz="1150" b="1" spc="-30" dirty="0">
                <a:latin typeface="Times New Roman"/>
                <a:cs typeface="Times New Roman"/>
              </a:rPr>
              <a:t> </a:t>
            </a:r>
            <a:r>
              <a:rPr sz="1150" b="1" spc="65" dirty="0">
                <a:latin typeface="Times New Roman"/>
                <a:cs typeface="Times New Roman"/>
              </a:rPr>
              <a:t>D</a:t>
            </a:r>
            <a:r>
              <a:rPr sz="1150" b="1" spc="10" dirty="0">
                <a:latin typeface="Times New Roman"/>
                <a:cs typeface="Times New Roman"/>
              </a:rPr>
              <a:t>y</a:t>
            </a:r>
            <a:r>
              <a:rPr sz="1150" b="1" spc="15" dirty="0">
                <a:latin typeface="Times New Roman"/>
                <a:cs typeface="Times New Roman"/>
              </a:rPr>
              <a:t>n</a:t>
            </a:r>
            <a:r>
              <a:rPr sz="1150" b="1" spc="10" dirty="0">
                <a:latin typeface="Times New Roman"/>
                <a:cs typeface="Times New Roman"/>
              </a:rPr>
              <a:t>a</a:t>
            </a:r>
            <a:r>
              <a:rPr sz="1150" b="1" spc="50" dirty="0">
                <a:latin typeface="Times New Roman"/>
                <a:cs typeface="Times New Roman"/>
              </a:rPr>
              <a:t>m</a:t>
            </a:r>
            <a:r>
              <a:rPr sz="1150" b="1" spc="35" dirty="0">
                <a:latin typeface="Times New Roman"/>
                <a:cs typeface="Times New Roman"/>
              </a:rPr>
              <a:t>i</a:t>
            </a:r>
            <a:r>
              <a:rPr sz="1150" b="1" spc="10" dirty="0">
                <a:latin typeface="Times New Roman"/>
                <a:cs typeface="Times New Roman"/>
              </a:rPr>
              <a:t>c  </a:t>
            </a:r>
            <a:r>
              <a:rPr sz="1150" b="1" spc="25" dirty="0">
                <a:latin typeface="Times New Roman"/>
                <a:cs typeface="Times New Roman"/>
              </a:rPr>
              <a:t>model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606861" y="5487171"/>
            <a:ext cx="1061720" cy="7696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189230" marR="423545" algn="just">
              <a:lnSpc>
                <a:spcPct val="90700"/>
              </a:lnSpc>
              <a:spcBef>
                <a:spcPts val="1120"/>
              </a:spcBef>
            </a:pPr>
            <a:r>
              <a:rPr sz="1150" b="1" spc="65" dirty="0">
                <a:latin typeface="Times New Roman"/>
                <a:cs typeface="Times New Roman"/>
              </a:rPr>
              <a:t>D</a:t>
            </a:r>
            <a:r>
              <a:rPr sz="1150" b="1" spc="-40" dirty="0">
                <a:latin typeface="Times New Roman"/>
                <a:cs typeface="Times New Roman"/>
              </a:rPr>
              <a:t>e</a:t>
            </a:r>
            <a:r>
              <a:rPr sz="1150" b="1" spc="30" dirty="0">
                <a:latin typeface="Times New Roman"/>
                <a:cs typeface="Times New Roman"/>
              </a:rPr>
              <a:t>s</a:t>
            </a:r>
            <a:r>
              <a:rPr sz="1150" b="1" spc="35" dirty="0">
                <a:latin typeface="Times New Roman"/>
                <a:cs typeface="Times New Roman"/>
              </a:rPr>
              <a:t>i</a:t>
            </a:r>
            <a:r>
              <a:rPr sz="1150" b="1" spc="10" dirty="0">
                <a:latin typeface="Times New Roman"/>
                <a:cs typeface="Times New Roman"/>
              </a:rPr>
              <a:t>gn  </a:t>
            </a:r>
            <a:r>
              <a:rPr sz="1150" b="1" spc="30" dirty="0">
                <a:latin typeface="Times New Roman"/>
                <a:cs typeface="Times New Roman"/>
              </a:rPr>
              <a:t>c</a:t>
            </a:r>
            <a:r>
              <a:rPr sz="1150" b="1" spc="-25" dirty="0">
                <a:latin typeface="Times New Roman"/>
                <a:cs typeface="Times New Roman"/>
              </a:rPr>
              <a:t>l</a:t>
            </a:r>
            <a:r>
              <a:rPr sz="1150" b="1" spc="10" dirty="0">
                <a:latin typeface="Times New Roman"/>
                <a:cs typeface="Times New Roman"/>
              </a:rPr>
              <a:t>a</a:t>
            </a:r>
            <a:r>
              <a:rPr sz="1150" b="1" spc="30" dirty="0">
                <a:latin typeface="Times New Roman"/>
                <a:cs typeface="Times New Roman"/>
              </a:rPr>
              <a:t>ss</a:t>
            </a:r>
            <a:r>
              <a:rPr sz="1150" b="1" spc="20" dirty="0">
                <a:latin typeface="Times New Roman"/>
                <a:cs typeface="Times New Roman"/>
              </a:rPr>
              <a:t>e</a:t>
            </a:r>
            <a:r>
              <a:rPr sz="1150" b="1" spc="10" dirty="0">
                <a:latin typeface="Times New Roman"/>
                <a:cs typeface="Times New Roman"/>
              </a:rPr>
              <a:t>s  </a:t>
            </a:r>
            <a:r>
              <a:rPr sz="1150" b="1" spc="60" dirty="0">
                <a:latin typeface="Times New Roman"/>
                <a:cs typeface="Times New Roman"/>
              </a:rPr>
              <a:t>UI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365375">
              <a:lnSpc>
                <a:spcPct val="100000"/>
              </a:lnSpc>
              <a:spcBef>
                <a:spcPts val="880"/>
              </a:spcBef>
            </a:pPr>
            <a:r>
              <a:rPr spc="-5" dirty="0"/>
              <a:t>development</a:t>
            </a:r>
          </a:p>
          <a:p>
            <a:pPr marL="354965" marR="5080" indent="-342900">
              <a:lnSpc>
                <a:spcPct val="100699"/>
              </a:lnSpc>
              <a:spcBef>
                <a:spcPts val="67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dirty="0">
                <a:solidFill>
                  <a:srgbClr val="000000"/>
                </a:solidFill>
              </a:rPr>
              <a:t>Use</a:t>
            </a:r>
            <a:r>
              <a:rPr sz="3600" spc="-15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Case</a:t>
            </a:r>
            <a:r>
              <a:rPr sz="3600" i="0" spc="-5" dirty="0">
                <a:solidFill>
                  <a:srgbClr val="000000"/>
                </a:solidFill>
                <a:latin typeface="Palatino Linotype"/>
                <a:cs typeface="Palatino Linotype"/>
              </a:rPr>
              <a:t>,</a:t>
            </a:r>
            <a:r>
              <a:rPr sz="3600" i="0" spc="-10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sz="3600" i="0" dirty="0">
                <a:solidFill>
                  <a:srgbClr val="000000"/>
                </a:solidFill>
                <a:latin typeface="Palatino Linotype"/>
                <a:cs typeface="Palatino Linotype"/>
              </a:rPr>
              <a:t>is</a:t>
            </a:r>
            <a:r>
              <a:rPr sz="3600" i="0" spc="-10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sz="3600" i="0" dirty="0">
                <a:solidFill>
                  <a:srgbClr val="000000"/>
                </a:solidFill>
                <a:latin typeface="Palatino Linotype"/>
                <a:cs typeface="Palatino Linotype"/>
              </a:rPr>
              <a:t>a</a:t>
            </a:r>
            <a:r>
              <a:rPr sz="3600" i="0" spc="-10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sz="3600" i="0" dirty="0">
                <a:solidFill>
                  <a:srgbClr val="000000"/>
                </a:solidFill>
                <a:latin typeface="Palatino Linotype"/>
                <a:cs typeface="Palatino Linotype"/>
              </a:rPr>
              <a:t>name</a:t>
            </a:r>
            <a:r>
              <a:rPr sz="3600" i="0" spc="-15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sz="3600" i="0" spc="-5" dirty="0">
                <a:solidFill>
                  <a:srgbClr val="000000"/>
                </a:solidFill>
                <a:latin typeface="Palatino Linotype"/>
                <a:cs typeface="Palatino Linotype"/>
              </a:rPr>
              <a:t>for</a:t>
            </a:r>
            <a:r>
              <a:rPr sz="3600" i="0" spc="-15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sz="3600" i="0" dirty="0">
                <a:solidFill>
                  <a:srgbClr val="000000"/>
                </a:solidFill>
                <a:latin typeface="Palatino Linotype"/>
                <a:cs typeface="Palatino Linotype"/>
              </a:rPr>
              <a:t>a</a:t>
            </a:r>
            <a:r>
              <a:rPr sz="3600" i="0" spc="-10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sz="3600" i="0" dirty="0">
                <a:solidFill>
                  <a:srgbClr val="000000"/>
                </a:solidFill>
                <a:latin typeface="Palatino Linotype"/>
                <a:cs typeface="Palatino Linotype"/>
              </a:rPr>
              <a:t>scenario</a:t>
            </a:r>
            <a:r>
              <a:rPr sz="3600" i="0" spc="-10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sz="3600" i="0" dirty="0">
                <a:solidFill>
                  <a:srgbClr val="000000"/>
                </a:solidFill>
                <a:latin typeface="Palatino Linotype"/>
                <a:cs typeface="Palatino Linotype"/>
              </a:rPr>
              <a:t>to </a:t>
            </a:r>
            <a:r>
              <a:rPr sz="3600" i="0" spc="-885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sz="3600" i="0" dirty="0">
                <a:solidFill>
                  <a:srgbClr val="000000"/>
                </a:solidFill>
                <a:latin typeface="Palatino Linotype"/>
                <a:cs typeface="Palatino Linotype"/>
              </a:rPr>
              <a:t>describe the user–computer system </a:t>
            </a:r>
            <a:r>
              <a:rPr sz="3600" i="0" spc="5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sz="3600" i="0" dirty="0">
                <a:solidFill>
                  <a:srgbClr val="000000"/>
                </a:solidFill>
                <a:latin typeface="Palatino Linotype"/>
                <a:cs typeface="Palatino Linotype"/>
              </a:rPr>
              <a:t>interaction.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15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7291" y="1171448"/>
            <a:ext cx="58788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Object-Oriented</a:t>
            </a:r>
            <a:r>
              <a:rPr spc="-70" dirty="0"/>
              <a:t> </a:t>
            </a:r>
            <a:r>
              <a:rPr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2333497"/>
            <a:ext cx="7580630" cy="277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OO analysis concerns with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determining the system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requirements </a:t>
            </a:r>
            <a:r>
              <a:rPr sz="3600" b="1" dirty="0">
                <a:latin typeface="Palatino Linotype"/>
                <a:cs typeface="Palatino Linotype"/>
              </a:rPr>
              <a:t>and identifying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classes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and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their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relationships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that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make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up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application.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15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3605" y="1019048"/>
            <a:ext cx="54273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Object-Oriented</a:t>
            </a:r>
            <a:r>
              <a:rPr spc="-70" dirty="0"/>
              <a:t> </a:t>
            </a:r>
            <a:r>
              <a:rPr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2327402"/>
            <a:ext cx="7342505" cy="365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The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goal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of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i="1" spc="-5" dirty="0">
                <a:latin typeface="Palatino Linotype"/>
                <a:cs typeface="Palatino Linotype"/>
              </a:rPr>
              <a:t>object-oriented</a:t>
            </a:r>
            <a:r>
              <a:rPr sz="3600" b="1" i="1" spc="-20" dirty="0">
                <a:latin typeface="Palatino Linotype"/>
                <a:cs typeface="Palatino Linotype"/>
              </a:rPr>
              <a:t> </a:t>
            </a:r>
            <a:r>
              <a:rPr sz="3600" b="1" i="1" spc="-5" dirty="0">
                <a:latin typeface="Palatino Linotype"/>
                <a:cs typeface="Palatino Linotype"/>
              </a:rPr>
              <a:t>design</a:t>
            </a:r>
            <a:endParaRPr sz="3600">
              <a:latin typeface="Palatino Linotype"/>
              <a:cs typeface="Palatino Linotype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sz="3600" b="1" dirty="0">
                <a:latin typeface="Palatino Linotype"/>
                <a:cs typeface="Palatino Linotype"/>
              </a:rPr>
              <a:t>(OOD)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is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to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design:</a:t>
            </a:r>
            <a:endParaRPr sz="3600">
              <a:latin typeface="Palatino Linotype"/>
              <a:cs typeface="Palatino Linotype"/>
            </a:endParaRPr>
          </a:p>
          <a:p>
            <a:pPr marL="355600" marR="118745" indent="-342900">
              <a:lnSpc>
                <a:spcPct val="100000"/>
              </a:lnSpc>
              <a:spcBef>
                <a:spcPts val="86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The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classes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identified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during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analysis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phase,</a:t>
            </a:r>
            <a:endParaRPr sz="3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The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user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interface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and</a:t>
            </a:r>
            <a:endParaRPr sz="3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Data</a:t>
            </a:r>
            <a:r>
              <a:rPr sz="3600" b="1" spc="-4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access.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0336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3307" y="828548"/>
            <a:ext cx="71469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Object-Oriented</a:t>
            </a:r>
            <a:r>
              <a:rPr spc="-35" dirty="0"/>
              <a:t> </a:t>
            </a:r>
            <a:r>
              <a:rPr dirty="0"/>
              <a:t>Design</a:t>
            </a:r>
            <a:r>
              <a:rPr spc="-35" dirty="0"/>
              <a:t> </a:t>
            </a:r>
            <a:r>
              <a:rPr dirty="0"/>
              <a:t>(Con’t)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6335" y="1266697"/>
            <a:ext cx="5309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OOD</a:t>
            </a:r>
            <a:r>
              <a:rPr sz="3600" b="1" spc="-4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activities</a:t>
            </a:r>
            <a:r>
              <a:rPr sz="3600" b="1" spc="-4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include:</a:t>
            </a:r>
            <a:endParaRPr sz="36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3535" y="1805625"/>
            <a:ext cx="6634480" cy="516128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3600" dirty="0">
                <a:latin typeface="Cambria"/>
                <a:cs typeface="Cambria"/>
              </a:rPr>
              <a:t>–</a:t>
            </a:r>
            <a:r>
              <a:rPr sz="3600" spc="-345" dirty="0">
                <a:latin typeface="Cambria"/>
                <a:cs typeface="Cambria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Design and </a:t>
            </a:r>
            <a:r>
              <a:rPr sz="3600" b="1" spc="-5" dirty="0">
                <a:latin typeface="Palatino Linotype"/>
                <a:cs typeface="Palatino Linotype"/>
              </a:rPr>
              <a:t>refin</a:t>
            </a:r>
            <a:r>
              <a:rPr sz="3600" b="1" dirty="0">
                <a:latin typeface="Palatino Linotype"/>
                <a:cs typeface="Palatino Linotype"/>
              </a:rPr>
              <a:t>e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classes.</a:t>
            </a:r>
            <a:endParaRPr sz="3600">
              <a:latin typeface="Palatino Linotype"/>
              <a:cs typeface="Palatino Linotype"/>
            </a:endParaRPr>
          </a:p>
          <a:p>
            <a:pPr marL="698500" indent="-228600">
              <a:lnSpc>
                <a:spcPct val="100000"/>
              </a:lnSpc>
              <a:spcBef>
                <a:spcPts val="735"/>
              </a:spcBef>
              <a:buFont typeface="Cambria"/>
              <a:buChar char="•"/>
              <a:tabLst>
                <a:tab pos="698500" algn="l"/>
              </a:tabLst>
            </a:pPr>
            <a:r>
              <a:rPr sz="2800" b="1" dirty="0">
                <a:latin typeface="Palatino Linotype"/>
                <a:cs typeface="Palatino Linotype"/>
              </a:rPr>
              <a:t>Design</a:t>
            </a:r>
            <a:r>
              <a:rPr sz="2800" b="1" spc="-15" dirty="0">
                <a:latin typeface="Palatino Linotype"/>
                <a:cs typeface="Palatino Linotype"/>
              </a:rPr>
              <a:t> </a:t>
            </a:r>
            <a:r>
              <a:rPr sz="2800" b="1" dirty="0">
                <a:latin typeface="Palatino Linotype"/>
                <a:cs typeface="Palatino Linotype"/>
              </a:rPr>
              <a:t>and</a:t>
            </a:r>
            <a:r>
              <a:rPr sz="2800" b="1" spc="-15" dirty="0">
                <a:latin typeface="Palatino Linotype"/>
                <a:cs typeface="Palatino Linotype"/>
              </a:rPr>
              <a:t> </a:t>
            </a:r>
            <a:r>
              <a:rPr sz="2800" b="1" spc="-5" dirty="0">
                <a:latin typeface="Palatino Linotype"/>
                <a:cs typeface="Palatino Linotype"/>
              </a:rPr>
              <a:t>refine</a:t>
            </a:r>
            <a:r>
              <a:rPr sz="2800" b="1" spc="-20" dirty="0">
                <a:latin typeface="Palatino Linotype"/>
                <a:cs typeface="Palatino Linotype"/>
              </a:rPr>
              <a:t> </a:t>
            </a:r>
            <a:r>
              <a:rPr sz="2800" b="1" dirty="0">
                <a:latin typeface="Palatino Linotype"/>
                <a:cs typeface="Palatino Linotype"/>
              </a:rPr>
              <a:t>attributes.</a:t>
            </a:r>
            <a:endParaRPr sz="2800">
              <a:latin typeface="Palatino Linotype"/>
              <a:cs typeface="Palatino Linotype"/>
            </a:endParaRPr>
          </a:p>
          <a:p>
            <a:pPr marL="698500" indent="-228600">
              <a:lnSpc>
                <a:spcPct val="100000"/>
              </a:lnSpc>
              <a:spcBef>
                <a:spcPts val="675"/>
              </a:spcBef>
              <a:buFont typeface="Cambria"/>
              <a:buChar char="•"/>
              <a:tabLst>
                <a:tab pos="698500" algn="l"/>
              </a:tabLst>
            </a:pPr>
            <a:r>
              <a:rPr sz="2800" b="1" spc="-5" dirty="0">
                <a:latin typeface="Palatino Linotype"/>
                <a:cs typeface="Palatino Linotype"/>
              </a:rPr>
              <a:t>Design</a:t>
            </a:r>
            <a:r>
              <a:rPr sz="2800" b="1" spc="-20" dirty="0">
                <a:latin typeface="Palatino Linotype"/>
                <a:cs typeface="Palatino Linotype"/>
              </a:rPr>
              <a:t> </a:t>
            </a:r>
            <a:r>
              <a:rPr sz="2800" b="1" spc="-5" dirty="0">
                <a:latin typeface="Palatino Linotype"/>
                <a:cs typeface="Palatino Linotype"/>
              </a:rPr>
              <a:t>and</a:t>
            </a:r>
            <a:r>
              <a:rPr sz="2800" b="1" spc="-20" dirty="0">
                <a:latin typeface="Palatino Linotype"/>
                <a:cs typeface="Palatino Linotype"/>
              </a:rPr>
              <a:t> </a:t>
            </a:r>
            <a:r>
              <a:rPr sz="2800" b="1" spc="-5" dirty="0">
                <a:latin typeface="Palatino Linotype"/>
                <a:cs typeface="Palatino Linotype"/>
              </a:rPr>
              <a:t>refine</a:t>
            </a:r>
            <a:r>
              <a:rPr sz="2800" b="1" spc="-15" dirty="0">
                <a:latin typeface="Palatino Linotype"/>
                <a:cs typeface="Palatino Linotype"/>
              </a:rPr>
              <a:t> </a:t>
            </a:r>
            <a:r>
              <a:rPr sz="2800" b="1" spc="-5" dirty="0">
                <a:latin typeface="Palatino Linotype"/>
                <a:cs typeface="Palatino Linotype"/>
              </a:rPr>
              <a:t>methods.</a:t>
            </a:r>
            <a:endParaRPr sz="2800">
              <a:latin typeface="Palatino Linotype"/>
              <a:cs typeface="Palatino Linotype"/>
            </a:endParaRPr>
          </a:p>
          <a:p>
            <a:pPr marL="698500" indent="-228600">
              <a:lnSpc>
                <a:spcPct val="100000"/>
              </a:lnSpc>
              <a:spcBef>
                <a:spcPts val="680"/>
              </a:spcBef>
              <a:buFont typeface="Cambria"/>
              <a:buChar char="•"/>
              <a:tabLst>
                <a:tab pos="698500" algn="l"/>
              </a:tabLst>
            </a:pPr>
            <a:r>
              <a:rPr sz="2800" b="1" spc="-5" dirty="0">
                <a:latin typeface="Palatino Linotype"/>
                <a:cs typeface="Palatino Linotype"/>
              </a:rPr>
              <a:t>Design</a:t>
            </a:r>
            <a:r>
              <a:rPr sz="2800" b="1" spc="-20" dirty="0">
                <a:latin typeface="Palatino Linotype"/>
                <a:cs typeface="Palatino Linotype"/>
              </a:rPr>
              <a:t> </a:t>
            </a:r>
            <a:r>
              <a:rPr sz="2800" b="1" spc="-5" dirty="0">
                <a:latin typeface="Palatino Linotype"/>
                <a:cs typeface="Palatino Linotype"/>
              </a:rPr>
              <a:t>and</a:t>
            </a:r>
            <a:r>
              <a:rPr sz="2800" b="1" spc="-15" dirty="0">
                <a:latin typeface="Palatino Linotype"/>
                <a:cs typeface="Palatino Linotype"/>
              </a:rPr>
              <a:t> </a:t>
            </a:r>
            <a:r>
              <a:rPr sz="2800" b="1" spc="-5" dirty="0">
                <a:latin typeface="Palatino Linotype"/>
                <a:cs typeface="Palatino Linotype"/>
              </a:rPr>
              <a:t>refine</a:t>
            </a:r>
            <a:r>
              <a:rPr sz="2800" b="1" spc="-20" dirty="0">
                <a:latin typeface="Palatino Linotype"/>
                <a:cs typeface="Palatino Linotype"/>
              </a:rPr>
              <a:t> </a:t>
            </a:r>
            <a:r>
              <a:rPr sz="2800" b="1" spc="-5" dirty="0">
                <a:latin typeface="Palatino Linotype"/>
                <a:cs typeface="Palatino Linotype"/>
              </a:rPr>
              <a:t>structures.</a:t>
            </a:r>
            <a:endParaRPr sz="2800">
              <a:latin typeface="Palatino Linotype"/>
              <a:cs typeface="Palatino Linotype"/>
            </a:endParaRPr>
          </a:p>
          <a:p>
            <a:pPr marL="698500" indent="-228600">
              <a:lnSpc>
                <a:spcPct val="100000"/>
              </a:lnSpc>
              <a:spcBef>
                <a:spcPts val="675"/>
              </a:spcBef>
              <a:buFont typeface="Cambria"/>
              <a:buChar char="•"/>
              <a:tabLst>
                <a:tab pos="698500" algn="l"/>
              </a:tabLst>
            </a:pPr>
            <a:r>
              <a:rPr sz="2800" b="1" spc="-5" dirty="0">
                <a:latin typeface="Palatino Linotype"/>
                <a:cs typeface="Palatino Linotype"/>
              </a:rPr>
              <a:t>Design</a:t>
            </a:r>
            <a:r>
              <a:rPr sz="2800" b="1" spc="-10" dirty="0">
                <a:latin typeface="Palatino Linotype"/>
                <a:cs typeface="Palatino Linotype"/>
              </a:rPr>
              <a:t> </a:t>
            </a:r>
            <a:r>
              <a:rPr sz="2800" b="1" spc="-5" dirty="0">
                <a:latin typeface="Palatino Linotype"/>
                <a:cs typeface="Palatino Linotype"/>
              </a:rPr>
              <a:t>and</a:t>
            </a:r>
            <a:r>
              <a:rPr sz="2800" b="1" spc="-10" dirty="0">
                <a:latin typeface="Palatino Linotype"/>
                <a:cs typeface="Palatino Linotype"/>
              </a:rPr>
              <a:t> </a:t>
            </a:r>
            <a:r>
              <a:rPr sz="2800" b="1" spc="-5" dirty="0">
                <a:latin typeface="Palatino Linotype"/>
                <a:cs typeface="Palatino Linotype"/>
              </a:rPr>
              <a:t>refine</a:t>
            </a:r>
            <a:r>
              <a:rPr sz="2800" b="1" spc="-10" dirty="0">
                <a:latin typeface="Palatino Linotype"/>
                <a:cs typeface="Palatino Linotype"/>
              </a:rPr>
              <a:t> </a:t>
            </a:r>
            <a:r>
              <a:rPr sz="2800" b="1" spc="-5" dirty="0">
                <a:latin typeface="Palatino Linotype"/>
                <a:cs typeface="Palatino Linotype"/>
              </a:rPr>
              <a:t>associations.</a:t>
            </a:r>
            <a:endParaRPr sz="2800">
              <a:latin typeface="Palatino Linotype"/>
              <a:cs typeface="Palatino Linotype"/>
            </a:endParaRPr>
          </a:p>
          <a:p>
            <a:pPr marL="298450" marR="5080" indent="-285750">
              <a:lnSpc>
                <a:spcPct val="100000"/>
              </a:lnSpc>
              <a:spcBef>
                <a:spcPts val="815"/>
              </a:spcBef>
            </a:pPr>
            <a:r>
              <a:rPr sz="3600" dirty="0">
                <a:latin typeface="Cambria"/>
                <a:cs typeface="Cambria"/>
              </a:rPr>
              <a:t>–</a:t>
            </a:r>
            <a:r>
              <a:rPr sz="3600" spc="-345" dirty="0">
                <a:latin typeface="Cambria"/>
                <a:cs typeface="Cambria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Desig</a:t>
            </a:r>
            <a:r>
              <a:rPr sz="3600" b="1" dirty="0">
                <a:latin typeface="Palatino Linotype"/>
                <a:cs typeface="Palatino Linotype"/>
              </a:rPr>
              <a:t>n User </a:t>
            </a:r>
            <a:r>
              <a:rPr sz="3600" b="1" spc="-5" dirty="0">
                <a:latin typeface="Palatino Linotype"/>
                <a:cs typeface="Palatino Linotype"/>
              </a:rPr>
              <a:t>Interfac</a:t>
            </a:r>
            <a:r>
              <a:rPr sz="3600" b="1" dirty="0">
                <a:latin typeface="Palatino Linotype"/>
                <a:cs typeface="Palatino Linotype"/>
              </a:rPr>
              <a:t>e</a:t>
            </a:r>
            <a:r>
              <a:rPr sz="3600" b="1" spc="-5" dirty="0">
                <a:latin typeface="Palatino Linotype"/>
                <a:cs typeface="Palatino Linotype"/>
              </a:rPr>
              <a:t> o</a:t>
            </a:r>
            <a:r>
              <a:rPr sz="3600" b="1" dirty="0">
                <a:latin typeface="Palatino Linotype"/>
                <a:cs typeface="Palatino Linotype"/>
              </a:rPr>
              <a:t>r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View  layer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classes.</a:t>
            </a:r>
            <a:endParaRPr sz="3600">
              <a:latin typeface="Palatino Linotype"/>
              <a:cs typeface="Palatino Linotype"/>
            </a:endParaRPr>
          </a:p>
          <a:p>
            <a:pPr marL="298450" marR="915669" indent="-285750">
              <a:lnSpc>
                <a:spcPct val="100000"/>
              </a:lnSpc>
              <a:spcBef>
                <a:spcPts val="869"/>
              </a:spcBef>
              <a:tabLst>
                <a:tab pos="412115" algn="l"/>
              </a:tabLst>
            </a:pPr>
            <a:r>
              <a:rPr sz="3600" dirty="0">
                <a:latin typeface="Cambria"/>
                <a:cs typeface="Cambria"/>
              </a:rPr>
              <a:t>–		</a:t>
            </a:r>
            <a:r>
              <a:rPr sz="3600" b="1" dirty="0">
                <a:latin typeface="Palatino Linotype"/>
                <a:cs typeface="Palatino Linotype"/>
              </a:rPr>
              <a:t>Design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data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Access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Layer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classes.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37551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8055" y="942848"/>
            <a:ext cx="27959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Prototyping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1952497"/>
            <a:ext cx="7623175" cy="3979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A Prototype enables </a:t>
            </a:r>
            <a:r>
              <a:rPr sz="3600" b="1" spc="-5" dirty="0">
                <a:latin typeface="Palatino Linotype"/>
                <a:cs typeface="Palatino Linotype"/>
              </a:rPr>
              <a:t>you to fully </a:t>
            </a:r>
            <a:r>
              <a:rPr sz="3600" b="1" dirty="0">
                <a:latin typeface="Palatino Linotype"/>
                <a:cs typeface="Palatino Linotype"/>
              </a:rPr>
              <a:t> understand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how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easy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or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difficult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it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will be to implement some </a:t>
            </a:r>
            <a:r>
              <a:rPr sz="3600" b="1" spc="-5" dirty="0">
                <a:latin typeface="Palatino Linotype"/>
                <a:cs typeface="Palatino Linotype"/>
              </a:rPr>
              <a:t>of </a:t>
            </a:r>
            <a:r>
              <a:rPr sz="3600" b="1" dirty="0">
                <a:latin typeface="Palatino Linotype"/>
                <a:cs typeface="Palatino Linotype"/>
              </a:rPr>
              <a:t>the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features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of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the</a:t>
            </a:r>
            <a:r>
              <a:rPr sz="3600" b="1" dirty="0">
                <a:latin typeface="Palatino Linotype"/>
                <a:cs typeface="Palatino Linotype"/>
              </a:rPr>
              <a:t> system.</a:t>
            </a:r>
            <a:endParaRPr sz="3600">
              <a:latin typeface="Palatino Linotype"/>
              <a:cs typeface="Palatino Linotype"/>
            </a:endParaRPr>
          </a:p>
          <a:p>
            <a:pPr marL="355600" marR="538480" indent="-342900">
              <a:lnSpc>
                <a:spcPct val="100000"/>
              </a:lnSpc>
              <a:spcBef>
                <a:spcPts val="88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It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can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also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give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users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chance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to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comment </a:t>
            </a:r>
            <a:r>
              <a:rPr sz="3600" b="1" spc="-5" dirty="0">
                <a:latin typeface="Palatino Linotype"/>
                <a:cs typeface="Palatino Linotype"/>
              </a:rPr>
              <a:t>on </a:t>
            </a:r>
            <a:r>
              <a:rPr sz="3600" b="1" dirty="0">
                <a:latin typeface="Palatino Linotype"/>
                <a:cs typeface="Palatino Linotype"/>
              </a:rPr>
              <a:t>the usability and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usefulness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of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design.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5563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1087" y="980948"/>
            <a:ext cx="45732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pc="-40" dirty="0"/>
              <a:t> </a:t>
            </a:r>
            <a:r>
              <a:rPr spc="-5" dirty="0"/>
              <a:t>of</a:t>
            </a:r>
            <a:r>
              <a:rPr spc="-40" dirty="0"/>
              <a:t> </a:t>
            </a:r>
            <a:r>
              <a:rPr dirty="0"/>
              <a:t>Prototypes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7735" y="2251202"/>
            <a:ext cx="7480300" cy="288734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1476375" indent="-342900" algn="just">
              <a:lnSpc>
                <a:spcPct val="101200"/>
              </a:lnSpc>
              <a:spcBef>
                <a:spcPts val="4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A </a:t>
            </a:r>
            <a:r>
              <a:rPr sz="3600" b="1" i="1" spc="-5" dirty="0">
                <a:solidFill>
                  <a:srgbClr val="00CC9A"/>
                </a:solidFill>
                <a:latin typeface="Palatino Linotype"/>
                <a:cs typeface="Palatino Linotype"/>
              </a:rPr>
              <a:t>horizontal prototype </a:t>
            </a:r>
            <a:r>
              <a:rPr sz="3600" b="1" dirty="0">
                <a:latin typeface="Palatino Linotype"/>
                <a:cs typeface="Palatino Linotype"/>
              </a:rPr>
              <a:t>is a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simulation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of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interface.</a:t>
            </a:r>
            <a:endParaRPr sz="3600">
              <a:latin typeface="Palatino Linotype"/>
              <a:cs typeface="Palatino Linotype"/>
            </a:endParaRPr>
          </a:p>
          <a:p>
            <a:pPr marL="354965" marR="5080" indent="-342900" algn="just">
              <a:lnSpc>
                <a:spcPct val="100699"/>
              </a:lnSpc>
              <a:spcBef>
                <a:spcPts val="79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A </a:t>
            </a:r>
            <a:r>
              <a:rPr sz="3600" b="1" i="1" spc="-5" dirty="0">
                <a:solidFill>
                  <a:srgbClr val="0065FF"/>
                </a:solidFill>
                <a:latin typeface="Palatino Linotype"/>
                <a:cs typeface="Palatino Linotype"/>
              </a:rPr>
              <a:t>vertical prototype </a:t>
            </a:r>
            <a:r>
              <a:rPr sz="3600" b="1" spc="-5" dirty="0">
                <a:latin typeface="Palatino Linotype"/>
                <a:cs typeface="Palatino Linotype"/>
              </a:rPr>
              <a:t>is </a:t>
            </a:r>
            <a:r>
              <a:rPr sz="3600" b="1" dirty="0">
                <a:latin typeface="Palatino Linotype"/>
                <a:cs typeface="Palatino Linotype"/>
              </a:rPr>
              <a:t>a subset </a:t>
            </a:r>
            <a:r>
              <a:rPr sz="3600" b="1" spc="-5" dirty="0">
                <a:latin typeface="Palatino Linotype"/>
                <a:cs typeface="Palatino Linotype"/>
              </a:rPr>
              <a:t>of </a:t>
            </a:r>
            <a:r>
              <a:rPr sz="3600" b="1" dirty="0">
                <a:latin typeface="Palatino Linotype"/>
                <a:cs typeface="Palatino Linotype"/>
              </a:rPr>
              <a:t> the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system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features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with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complete </a:t>
            </a:r>
            <a:r>
              <a:rPr sz="3600" b="1" spc="-89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functionality.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9120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0789" y="1171448"/>
            <a:ext cx="62922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dirty="0"/>
              <a:t>Prototypes</a:t>
            </a:r>
            <a:r>
              <a:rPr spc="-30" dirty="0"/>
              <a:t> </a:t>
            </a:r>
            <a:r>
              <a:rPr dirty="0"/>
              <a:t>(Con’t)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2327402"/>
            <a:ext cx="7556500" cy="288734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080" indent="-342900" algn="just">
              <a:lnSpc>
                <a:spcPct val="101200"/>
              </a:lnSpc>
              <a:spcBef>
                <a:spcPts val="4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An </a:t>
            </a:r>
            <a:r>
              <a:rPr sz="3600" b="1" i="1" spc="-5" dirty="0">
                <a:solidFill>
                  <a:srgbClr val="CC3300"/>
                </a:solidFill>
                <a:latin typeface="Palatino Linotype"/>
                <a:cs typeface="Palatino Linotype"/>
              </a:rPr>
              <a:t>analysis prototype </a:t>
            </a:r>
            <a:r>
              <a:rPr sz="3600" b="1" dirty="0">
                <a:latin typeface="Palatino Linotype"/>
                <a:cs typeface="Palatino Linotype"/>
              </a:rPr>
              <a:t>is an aid </a:t>
            </a:r>
            <a:r>
              <a:rPr sz="3600" b="1" spc="-5" dirty="0">
                <a:latin typeface="Palatino Linotype"/>
                <a:cs typeface="Palatino Linotype"/>
              </a:rPr>
              <a:t>for </a:t>
            </a:r>
            <a:r>
              <a:rPr sz="3600" b="1" spc="-89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exploring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the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problem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domain.</a:t>
            </a:r>
            <a:endParaRPr sz="3600">
              <a:latin typeface="Palatino Linotype"/>
              <a:cs typeface="Palatino Linotype"/>
            </a:endParaRPr>
          </a:p>
          <a:p>
            <a:pPr marL="355600" marR="462280" indent="-342900" algn="just">
              <a:lnSpc>
                <a:spcPct val="100699"/>
              </a:lnSpc>
              <a:spcBef>
                <a:spcPts val="79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A </a:t>
            </a:r>
            <a:r>
              <a:rPr sz="3600" b="1" i="1" spc="-5" dirty="0">
                <a:solidFill>
                  <a:srgbClr val="70A1DC"/>
                </a:solidFill>
                <a:latin typeface="Palatino Linotype"/>
                <a:cs typeface="Palatino Linotype"/>
              </a:rPr>
              <a:t>domain prototype </a:t>
            </a:r>
            <a:r>
              <a:rPr sz="3600" b="1" spc="-5" dirty="0">
                <a:latin typeface="Palatino Linotype"/>
                <a:cs typeface="Palatino Linotype"/>
              </a:rPr>
              <a:t>is </a:t>
            </a:r>
            <a:r>
              <a:rPr sz="3600" b="1" dirty="0">
                <a:latin typeface="Palatino Linotype"/>
                <a:cs typeface="Palatino Linotype"/>
              </a:rPr>
              <a:t>an aid </a:t>
            </a:r>
            <a:r>
              <a:rPr sz="3600" b="1" spc="-5" dirty="0">
                <a:latin typeface="Palatino Linotype"/>
                <a:cs typeface="Palatino Linotype"/>
              </a:rPr>
              <a:t>for </a:t>
            </a:r>
            <a:r>
              <a:rPr sz="3600" b="1" spc="-89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 incremental development </a:t>
            </a:r>
            <a:r>
              <a:rPr sz="3600" b="1" spc="-5" dirty="0">
                <a:latin typeface="Palatino Linotype"/>
                <a:cs typeface="Palatino Linotype"/>
              </a:rPr>
              <a:t>of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ultimate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software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solution.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0510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1689" y="866648"/>
            <a:ext cx="7128509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3690" marR="5080" indent="-284162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Component-based development </a:t>
            </a:r>
            <a:r>
              <a:rPr spc="-985" dirty="0"/>
              <a:t> </a:t>
            </a:r>
            <a:r>
              <a:rPr spc="-5" dirty="0"/>
              <a:t>(CBD)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2257297"/>
            <a:ext cx="7581900" cy="4528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5" dirty="0">
                <a:latin typeface="Palatino Linotype"/>
                <a:cs typeface="Palatino Linotype"/>
              </a:rPr>
              <a:t>CBD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is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industrialized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approach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to the </a:t>
            </a:r>
            <a:r>
              <a:rPr sz="3600" b="1" dirty="0">
                <a:latin typeface="Palatino Linotype"/>
                <a:cs typeface="Palatino Linotype"/>
              </a:rPr>
              <a:t>software development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process.</a:t>
            </a:r>
            <a:endParaRPr sz="3600">
              <a:latin typeface="Palatino Linotype"/>
              <a:cs typeface="Palatino Linotype"/>
            </a:endParaRPr>
          </a:p>
          <a:p>
            <a:pPr marL="355600" marR="320675" indent="-342900">
              <a:lnSpc>
                <a:spcPct val="100000"/>
              </a:lnSpc>
              <a:spcBef>
                <a:spcPts val="87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Application development </a:t>
            </a:r>
            <a:r>
              <a:rPr sz="3600" b="1" spc="-5" dirty="0">
                <a:latin typeface="Palatino Linotype"/>
                <a:cs typeface="Palatino Linotype"/>
              </a:rPr>
              <a:t>moves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from </a:t>
            </a:r>
            <a:r>
              <a:rPr sz="3600" b="1" dirty="0">
                <a:latin typeface="Palatino Linotype"/>
                <a:cs typeface="Palatino Linotype"/>
              </a:rPr>
              <a:t>custom development to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assembly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of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pre-built,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pre-tested,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reusable </a:t>
            </a:r>
            <a:r>
              <a:rPr sz="3600" b="1" dirty="0">
                <a:latin typeface="Palatino Linotype"/>
                <a:cs typeface="Palatino Linotype"/>
              </a:rPr>
              <a:t>software components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that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operate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with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each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other.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22621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1689" y="866648"/>
            <a:ext cx="71285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Component-based</a:t>
            </a:r>
            <a:r>
              <a:rPr spc="-5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8249" y="1476247"/>
            <a:ext cx="29959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dirty="0">
                <a:solidFill>
                  <a:srgbClr val="CCCC00"/>
                </a:solidFill>
                <a:latin typeface="Palatino Linotype"/>
                <a:cs typeface="Palatino Linotype"/>
              </a:rPr>
              <a:t>(CBD)</a:t>
            </a:r>
            <a:r>
              <a:rPr sz="4000" b="1" i="1" spc="-90" dirty="0">
                <a:solidFill>
                  <a:srgbClr val="CCCC00"/>
                </a:solidFill>
                <a:latin typeface="Palatino Linotype"/>
                <a:cs typeface="Palatino Linotype"/>
              </a:rPr>
              <a:t> </a:t>
            </a:r>
            <a:r>
              <a:rPr sz="4000" b="1" i="1" dirty="0">
                <a:solidFill>
                  <a:srgbClr val="CCCC00"/>
                </a:solidFill>
                <a:latin typeface="Palatino Linotype"/>
                <a:cs typeface="Palatino Linotype"/>
              </a:rPr>
              <a:t>Con’t)</a:t>
            </a:r>
            <a:endParaRPr sz="40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75267" y="2971609"/>
            <a:ext cx="5464810" cy="3292475"/>
            <a:chOff x="2675267" y="2971609"/>
            <a:chExt cx="5464810" cy="3292475"/>
          </a:xfrm>
        </p:grpSpPr>
        <p:sp>
          <p:nvSpPr>
            <p:cNvPr id="5" name="object 5"/>
            <p:cNvSpPr/>
            <p:nvPr/>
          </p:nvSpPr>
          <p:spPr>
            <a:xfrm>
              <a:off x="3130943" y="3025140"/>
              <a:ext cx="1495425" cy="889000"/>
            </a:xfrm>
            <a:custGeom>
              <a:avLst/>
              <a:gdLst/>
              <a:ahLst/>
              <a:cxnLst/>
              <a:rect l="l" t="t" r="r" b="b"/>
              <a:pathLst>
                <a:path w="1495425" h="889000">
                  <a:moveTo>
                    <a:pt x="1495043" y="667511"/>
                  </a:moveTo>
                  <a:lnTo>
                    <a:pt x="1495043" y="0"/>
                  </a:lnTo>
                  <a:lnTo>
                    <a:pt x="224789" y="0"/>
                  </a:lnTo>
                  <a:lnTo>
                    <a:pt x="0" y="220979"/>
                  </a:lnTo>
                  <a:lnTo>
                    <a:pt x="0" y="888491"/>
                  </a:lnTo>
                  <a:lnTo>
                    <a:pt x="1270253" y="888491"/>
                  </a:lnTo>
                  <a:lnTo>
                    <a:pt x="1495043" y="667511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30943" y="3025140"/>
              <a:ext cx="1495425" cy="889000"/>
            </a:xfrm>
            <a:custGeom>
              <a:avLst/>
              <a:gdLst/>
              <a:ahLst/>
              <a:cxnLst/>
              <a:rect l="l" t="t" r="r" b="b"/>
              <a:pathLst>
                <a:path w="1495425" h="889000">
                  <a:moveTo>
                    <a:pt x="224789" y="0"/>
                  </a:moveTo>
                  <a:lnTo>
                    <a:pt x="0" y="220979"/>
                  </a:lnTo>
                  <a:lnTo>
                    <a:pt x="0" y="888491"/>
                  </a:lnTo>
                  <a:lnTo>
                    <a:pt x="1270253" y="888491"/>
                  </a:lnTo>
                  <a:lnTo>
                    <a:pt x="1495043" y="667511"/>
                  </a:lnTo>
                  <a:lnTo>
                    <a:pt x="1495043" y="0"/>
                  </a:lnTo>
                  <a:lnTo>
                    <a:pt x="224789" y="0"/>
                  </a:lnTo>
                  <a:close/>
                </a:path>
              </a:pathLst>
            </a:custGeom>
            <a:ln w="9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33991" y="3246120"/>
              <a:ext cx="1270635" cy="0"/>
            </a:xfrm>
            <a:custGeom>
              <a:avLst/>
              <a:gdLst/>
              <a:ahLst/>
              <a:cxnLst/>
              <a:rect l="l" t="t" r="r" b="b"/>
              <a:pathLst>
                <a:path w="1270635">
                  <a:moveTo>
                    <a:pt x="1270253" y="0"/>
                  </a:moveTo>
                  <a:lnTo>
                    <a:pt x="0" y="0"/>
                  </a:lnTo>
                </a:path>
              </a:pathLst>
            </a:custGeom>
            <a:ln w="9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4245" y="3028188"/>
              <a:ext cx="222250" cy="215265"/>
            </a:xfrm>
            <a:custGeom>
              <a:avLst/>
              <a:gdLst/>
              <a:ahLst/>
              <a:cxnLst/>
              <a:rect l="l" t="t" r="r" b="b"/>
              <a:pathLst>
                <a:path w="222250" h="215264">
                  <a:moveTo>
                    <a:pt x="0" y="214884"/>
                  </a:moveTo>
                  <a:lnTo>
                    <a:pt x="221742" y="0"/>
                  </a:lnTo>
                </a:path>
              </a:pathLst>
            </a:custGeom>
            <a:ln w="9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04245" y="3246120"/>
              <a:ext cx="0" cy="664845"/>
            </a:xfrm>
            <a:custGeom>
              <a:avLst/>
              <a:gdLst/>
              <a:ahLst/>
              <a:cxnLst/>
              <a:rect l="l" t="t" r="r" b="b"/>
              <a:pathLst>
                <a:path h="664845">
                  <a:moveTo>
                    <a:pt x="0" y="0"/>
                  </a:moveTo>
                  <a:lnTo>
                    <a:pt x="0" y="664464"/>
                  </a:lnTo>
                </a:path>
              </a:pathLst>
            </a:custGeom>
            <a:ln w="9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31121" y="5366766"/>
              <a:ext cx="1495425" cy="892810"/>
            </a:xfrm>
            <a:custGeom>
              <a:avLst/>
              <a:gdLst/>
              <a:ahLst/>
              <a:cxnLst/>
              <a:rect l="l" t="t" r="r" b="b"/>
              <a:pathLst>
                <a:path w="1495425" h="892810">
                  <a:moveTo>
                    <a:pt x="1495043" y="667511"/>
                  </a:moveTo>
                  <a:lnTo>
                    <a:pt x="1495043" y="0"/>
                  </a:lnTo>
                  <a:lnTo>
                    <a:pt x="224789" y="0"/>
                  </a:lnTo>
                  <a:lnTo>
                    <a:pt x="0" y="224790"/>
                  </a:lnTo>
                  <a:lnTo>
                    <a:pt x="0" y="892302"/>
                  </a:lnTo>
                  <a:lnTo>
                    <a:pt x="1269492" y="892302"/>
                  </a:lnTo>
                  <a:lnTo>
                    <a:pt x="1495043" y="667511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31121" y="5366766"/>
              <a:ext cx="1495425" cy="892810"/>
            </a:xfrm>
            <a:custGeom>
              <a:avLst/>
              <a:gdLst/>
              <a:ahLst/>
              <a:cxnLst/>
              <a:rect l="l" t="t" r="r" b="b"/>
              <a:pathLst>
                <a:path w="1495425" h="892810">
                  <a:moveTo>
                    <a:pt x="224789" y="0"/>
                  </a:moveTo>
                  <a:lnTo>
                    <a:pt x="0" y="224790"/>
                  </a:lnTo>
                  <a:lnTo>
                    <a:pt x="0" y="892302"/>
                  </a:lnTo>
                  <a:lnTo>
                    <a:pt x="1269492" y="892302"/>
                  </a:lnTo>
                  <a:lnTo>
                    <a:pt x="1495043" y="667511"/>
                  </a:lnTo>
                  <a:lnTo>
                    <a:pt x="1495043" y="0"/>
                  </a:lnTo>
                  <a:lnTo>
                    <a:pt x="224789" y="0"/>
                  </a:lnTo>
                  <a:close/>
                </a:path>
              </a:pathLst>
            </a:custGeom>
            <a:ln w="9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37217" y="5588507"/>
              <a:ext cx="1270000" cy="0"/>
            </a:xfrm>
            <a:custGeom>
              <a:avLst/>
              <a:gdLst/>
              <a:ahLst/>
              <a:cxnLst/>
              <a:rect l="l" t="t" r="r" b="b"/>
              <a:pathLst>
                <a:path w="1270000">
                  <a:moveTo>
                    <a:pt x="1269491" y="0"/>
                  </a:moveTo>
                  <a:lnTo>
                    <a:pt x="0" y="0"/>
                  </a:lnTo>
                </a:path>
              </a:pathLst>
            </a:custGeom>
            <a:ln w="9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03661" y="5369814"/>
              <a:ext cx="222885" cy="883285"/>
            </a:xfrm>
            <a:custGeom>
              <a:avLst/>
              <a:gdLst/>
              <a:ahLst/>
              <a:cxnLst/>
              <a:rect l="l" t="t" r="r" b="b"/>
              <a:pathLst>
                <a:path w="222885" h="883285">
                  <a:moveTo>
                    <a:pt x="0" y="218693"/>
                  </a:moveTo>
                  <a:lnTo>
                    <a:pt x="222504" y="0"/>
                  </a:lnTo>
                </a:path>
                <a:path w="222885" h="883285">
                  <a:moveTo>
                    <a:pt x="0" y="218693"/>
                  </a:moveTo>
                  <a:lnTo>
                    <a:pt x="0" y="883157"/>
                  </a:lnTo>
                </a:path>
              </a:pathLst>
            </a:custGeom>
            <a:ln w="9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5267" y="4317491"/>
              <a:ext cx="5460491" cy="16687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675267" y="4484369"/>
              <a:ext cx="5461000" cy="0"/>
            </a:xfrm>
            <a:custGeom>
              <a:avLst/>
              <a:gdLst/>
              <a:ahLst/>
              <a:cxnLst/>
              <a:rect l="l" t="t" r="r" b="b"/>
              <a:pathLst>
                <a:path w="5461000">
                  <a:moveTo>
                    <a:pt x="5460492" y="0"/>
                  </a:moveTo>
                  <a:lnTo>
                    <a:pt x="0" y="0"/>
                  </a:lnTo>
                </a:path>
              </a:pathLst>
            </a:custGeom>
            <a:solidFill>
              <a:srgbClr val="00A4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5267" y="4487418"/>
              <a:ext cx="5460491" cy="1828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675267" y="4505705"/>
              <a:ext cx="5461000" cy="3175"/>
            </a:xfrm>
            <a:custGeom>
              <a:avLst/>
              <a:gdLst/>
              <a:ahLst/>
              <a:cxnLst/>
              <a:rect l="l" t="t" r="r" b="b"/>
              <a:pathLst>
                <a:path w="5461000" h="3175">
                  <a:moveTo>
                    <a:pt x="5460491" y="3048"/>
                  </a:moveTo>
                  <a:lnTo>
                    <a:pt x="5460491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5460491" y="3048"/>
                  </a:lnTo>
                  <a:close/>
                </a:path>
              </a:pathLst>
            </a:custGeom>
            <a:solidFill>
              <a:srgbClr val="00B2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75267" y="4508754"/>
              <a:ext cx="5461000" cy="3175"/>
            </a:xfrm>
            <a:custGeom>
              <a:avLst/>
              <a:gdLst/>
              <a:ahLst/>
              <a:cxnLst/>
              <a:rect l="l" t="t" r="r" b="b"/>
              <a:pathLst>
                <a:path w="5461000" h="3175">
                  <a:moveTo>
                    <a:pt x="5460491" y="3047"/>
                  </a:moveTo>
                  <a:lnTo>
                    <a:pt x="5460491" y="0"/>
                  </a:lnTo>
                  <a:lnTo>
                    <a:pt x="0" y="0"/>
                  </a:lnTo>
                  <a:lnTo>
                    <a:pt x="0" y="3047"/>
                  </a:lnTo>
                  <a:lnTo>
                    <a:pt x="5460491" y="3047"/>
                  </a:lnTo>
                  <a:close/>
                </a:path>
              </a:pathLst>
            </a:custGeom>
            <a:solidFill>
              <a:srgbClr val="00B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75267" y="4511802"/>
              <a:ext cx="5461000" cy="3175"/>
            </a:xfrm>
            <a:custGeom>
              <a:avLst/>
              <a:gdLst/>
              <a:ahLst/>
              <a:cxnLst/>
              <a:rect l="l" t="t" r="r" b="b"/>
              <a:pathLst>
                <a:path w="5461000" h="3175">
                  <a:moveTo>
                    <a:pt x="5460491" y="3047"/>
                  </a:moveTo>
                  <a:lnTo>
                    <a:pt x="5460491" y="0"/>
                  </a:lnTo>
                  <a:lnTo>
                    <a:pt x="0" y="0"/>
                  </a:lnTo>
                  <a:lnTo>
                    <a:pt x="0" y="3047"/>
                  </a:lnTo>
                  <a:lnTo>
                    <a:pt x="5460491" y="3047"/>
                  </a:lnTo>
                  <a:close/>
                </a:path>
              </a:pathLst>
            </a:custGeom>
            <a:solidFill>
              <a:srgbClr val="00B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5267" y="4517136"/>
              <a:ext cx="5460491" cy="11582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675267" y="4632960"/>
              <a:ext cx="5461000" cy="0"/>
            </a:xfrm>
            <a:custGeom>
              <a:avLst/>
              <a:gdLst/>
              <a:ahLst/>
              <a:cxnLst/>
              <a:rect l="l" t="t" r="r" b="b"/>
              <a:pathLst>
                <a:path w="5461000">
                  <a:moveTo>
                    <a:pt x="5460492" y="0"/>
                  </a:moveTo>
                  <a:lnTo>
                    <a:pt x="0" y="0"/>
                  </a:lnTo>
                </a:path>
              </a:pathLst>
            </a:custGeom>
            <a:solidFill>
              <a:srgbClr val="00AE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75267" y="4632960"/>
              <a:ext cx="5461000" cy="3175"/>
            </a:xfrm>
            <a:custGeom>
              <a:avLst/>
              <a:gdLst/>
              <a:ahLst/>
              <a:cxnLst/>
              <a:rect l="l" t="t" r="r" b="b"/>
              <a:pathLst>
                <a:path w="5461000" h="3175">
                  <a:moveTo>
                    <a:pt x="5460491" y="3047"/>
                  </a:moveTo>
                  <a:lnTo>
                    <a:pt x="5460491" y="0"/>
                  </a:lnTo>
                  <a:lnTo>
                    <a:pt x="0" y="0"/>
                  </a:lnTo>
                  <a:lnTo>
                    <a:pt x="0" y="3047"/>
                  </a:lnTo>
                  <a:lnTo>
                    <a:pt x="5460491" y="3047"/>
                  </a:lnTo>
                  <a:close/>
                </a:path>
              </a:pathLst>
            </a:custGeom>
            <a:solidFill>
              <a:srgbClr val="00AC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75267" y="4699254"/>
              <a:ext cx="5461000" cy="3175"/>
            </a:xfrm>
            <a:custGeom>
              <a:avLst/>
              <a:gdLst/>
              <a:ahLst/>
              <a:cxnLst/>
              <a:rect l="l" t="t" r="r" b="b"/>
              <a:pathLst>
                <a:path w="5461000" h="3175">
                  <a:moveTo>
                    <a:pt x="5460491" y="3047"/>
                  </a:moveTo>
                  <a:lnTo>
                    <a:pt x="5460491" y="0"/>
                  </a:lnTo>
                  <a:lnTo>
                    <a:pt x="0" y="0"/>
                  </a:lnTo>
                  <a:lnTo>
                    <a:pt x="0" y="3047"/>
                  </a:lnTo>
                  <a:lnTo>
                    <a:pt x="5460491" y="3047"/>
                  </a:lnTo>
                  <a:close/>
                </a:path>
              </a:pathLst>
            </a:custGeom>
            <a:solidFill>
              <a:srgbClr val="0086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75267" y="4702301"/>
              <a:ext cx="5461000" cy="3175"/>
            </a:xfrm>
            <a:custGeom>
              <a:avLst/>
              <a:gdLst/>
              <a:ahLst/>
              <a:cxnLst/>
              <a:rect l="l" t="t" r="r" b="b"/>
              <a:pathLst>
                <a:path w="5461000" h="3175">
                  <a:moveTo>
                    <a:pt x="5460491" y="3047"/>
                  </a:moveTo>
                  <a:lnTo>
                    <a:pt x="5460491" y="0"/>
                  </a:lnTo>
                  <a:lnTo>
                    <a:pt x="0" y="0"/>
                  </a:lnTo>
                  <a:lnTo>
                    <a:pt x="0" y="3047"/>
                  </a:lnTo>
                  <a:lnTo>
                    <a:pt x="5460491" y="3047"/>
                  </a:lnTo>
                  <a:close/>
                </a:path>
              </a:pathLst>
            </a:custGeom>
            <a:solidFill>
              <a:srgbClr val="0085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5267" y="4639055"/>
              <a:ext cx="5460491" cy="17602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675267" y="4705350"/>
              <a:ext cx="5461000" cy="0"/>
            </a:xfrm>
            <a:custGeom>
              <a:avLst/>
              <a:gdLst/>
              <a:ahLst/>
              <a:cxnLst/>
              <a:rect l="l" t="t" r="r" b="b"/>
              <a:pathLst>
                <a:path w="5461000">
                  <a:moveTo>
                    <a:pt x="5460492" y="0"/>
                  </a:moveTo>
                  <a:lnTo>
                    <a:pt x="0" y="0"/>
                  </a:lnTo>
                </a:path>
              </a:pathLst>
            </a:custGeom>
            <a:solidFill>
              <a:srgbClr val="0083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75267" y="4815077"/>
              <a:ext cx="5461000" cy="0"/>
            </a:xfrm>
            <a:custGeom>
              <a:avLst/>
              <a:gdLst/>
              <a:ahLst/>
              <a:cxnLst/>
              <a:rect l="l" t="t" r="r" b="b"/>
              <a:pathLst>
                <a:path w="5461000">
                  <a:moveTo>
                    <a:pt x="5460492" y="0"/>
                  </a:moveTo>
                  <a:lnTo>
                    <a:pt x="0" y="0"/>
                  </a:lnTo>
                </a:path>
              </a:pathLst>
            </a:custGeom>
            <a:solidFill>
              <a:srgbClr val="0040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81363" y="4320539"/>
              <a:ext cx="5454015" cy="494030"/>
            </a:xfrm>
            <a:custGeom>
              <a:avLst/>
              <a:gdLst/>
              <a:ahLst/>
              <a:cxnLst/>
              <a:rect l="l" t="t" r="r" b="b"/>
              <a:pathLst>
                <a:path w="5454015" h="494029">
                  <a:moveTo>
                    <a:pt x="5453633" y="493775"/>
                  </a:moveTo>
                  <a:lnTo>
                    <a:pt x="5453633" y="0"/>
                  </a:lnTo>
                  <a:lnTo>
                    <a:pt x="0" y="0"/>
                  </a:lnTo>
                  <a:lnTo>
                    <a:pt x="0" y="493776"/>
                  </a:lnTo>
                  <a:lnTo>
                    <a:pt x="5453633" y="493775"/>
                  </a:lnTo>
                  <a:close/>
                </a:path>
              </a:pathLst>
            </a:custGeom>
            <a:ln w="9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36259" y="2976372"/>
              <a:ext cx="1495425" cy="889635"/>
            </a:xfrm>
            <a:custGeom>
              <a:avLst/>
              <a:gdLst/>
              <a:ahLst/>
              <a:cxnLst/>
              <a:rect l="l" t="t" r="r" b="b"/>
              <a:pathLst>
                <a:path w="1495425" h="889635">
                  <a:moveTo>
                    <a:pt x="1495043" y="667511"/>
                  </a:moveTo>
                  <a:lnTo>
                    <a:pt x="1495043" y="0"/>
                  </a:lnTo>
                  <a:lnTo>
                    <a:pt x="224789" y="0"/>
                  </a:lnTo>
                  <a:lnTo>
                    <a:pt x="0" y="221742"/>
                  </a:lnTo>
                  <a:lnTo>
                    <a:pt x="0" y="889254"/>
                  </a:lnTo>
                  <a:lnTo>
                    <a:pt x="1270253" y="889254"/>
                  </a:lnTo>
                  <a:lnTo>
                    <a:pt x="1495043" y="667511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36259" y="2976372"/>
              <a:ext cx="1495425" cy="889635"/>
            </a:xfrm>
            <a:custGeom>
              <a:avLst/>
              <a:gdLst/>
              <a:ahLst/>
              <a:cxnLst/>
              <a:rect l="l" t="t" r="r" b="b"/>
              <a:pathLst>
                <a:path w="1495425" h="889635">
                  <a:moveTo>
                    <a:pt x="224789" y="0"/>
                  </a:moveTo>
                  <a:lnTo>
                    <a:pt x="0" y="221742"/>
                  </a:lnTo>
                  <a:lnTo>
                    <a:pt x="0" y="889254"/>
                  </a:lnTo>
                  <a:lnTo>
                    <a:pt x="1270253" y="889254"/>
                  </a:lnTo>
                  <a:lnTo>
                    <a:pt x="1495043" y="667511"/>
                  </a:lnTo>
                  <a:lnTo>
                    <a:pt x="1495043" y="0"/>
                  </a:lnTo>
                  <a:lnTo>
                    <a:pt x="224789" y="0"/>
                  </a:lnTo>
                  <a:close/>
                </a:path>
              </a:pathLst>
            </a:custGeom>
            <a:ln w="9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39319" y="3195065"/>
              <a:ext cx="1270635" cy="0"/>
            </a:xfrm>
            <a:custGeom>
              <a:avLst/>
              <a:gdLst/>
              <a:ahLst/>
              <a:cxnLst/>
              <a:rect l="l" t="t" r="r" b="b"/>
              <a:pathLst>
                <a:path w="1270634">
                  <a:moveTo>
                    <a:pt x="1270253" y="0"/>
                  </a:moveTo>
                  <a:lnTo>
                    <a:pt x="0" y="0"/>
                  </a:lnTo>
                </a:path>
              </a:pathLst>
            </a:custGeom>
            <a:ln w="9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09573" y="2976372"/>
              <a:ext cx="222250" cy="219075"/>
            </a:xfrm>
            <a:custGeom>
              <a:avLst/>
              <a:gdLst/>
              <a:ahLst/>
              <a:cxnLst/>
              <a:rect l="l" t="t" r="r" b="b"/>
              <a:pathLst>
                <a:path w="222250" h="219075">
                  <a:moveTo>
                    <a:pt x="0" y="218693"/>
                  </a:moveTo>
                  <a:lnTo>
                    <a:pt x="221742" y="0"/>
                  </a:lnTo>
                </a:path>
              </a:pathLst>
            </a:custGeom>
            <a:ln w="9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09573" y="3195065"/>
              <a:ext cx="0" cy="664845"/>
            </a:xfrm>
            <a:custGeom>
              <a:avLst/>
              <a:gdLst/>
              <a:ahLst/>
              <a:cxnLst/>
              <a:rect l="l" t="t" r="r" b="b"/>
              <a:pathLst>
                <a:path h="664845">
                  <a:moveTo>
                    <a:pt x="0" y="0"/>
                  </a:moveTo>
                  <a:lnTo>
                    <a:pt x="0" y="664464"/>
                  </a:lnTo>
                </a:path>
              </a:pathLst>
            </a:custGeom>
            <a:ln w="9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36259" y="5318760"/>
              <a:ext cx="1495425" cy="889000"/>
            </a:xfrm>
            <a:custGeom>
              <a:avLst/>
              <a:gdLst/>
              <a:ahLst/>
              <a:cxnLst/>
              <a:rect l="l" t="t" r="r" b="b"/>
              <a:pathLst>
                <a:path w="1495425" h="889000">
                  <a:moveTo>
                    <a:pt x="1495043" y="666749"/>
                  </a:moveTo>
                  <a:lnTo>
                    <a:pt x="1495043" y="0"/>
                  </a:lnTo>
                  <a:lnTo>
                    <a:pt x="224789" y="0"/>
                  </a:lnTo>
                  <a:lnTo>
                    <a:pt x="0" y="220979"/>
                  </a:lnTo>
                  <a:lnTo>
                    <a:pt x="0" y="888491"/>
                  </a:lnTo>
                  <a:lnTo>
                    <a:pt x="1270253" y="888491"/>
                  </a:lnTo>
                  <a:lnTo>
                    <a:pt x="1495043" y="666749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36259" y="5318760"/>
              <a:ext cx="1495425" cy="889000"/>
            </a:xfrm>
            <a:custGeom>
              <a:avLst/>
              <a:gdLst/>
              <a:ahLst/>
              <a:cxnLst/>
              <a:rect l="l" t="t" r="r" b="b"/>
              <a:pathLst>
                <a:path w="1495425" h="889000">
                  <a:moveTo>
                    <a:pt x="224789" y="0"/>
                  </a:moveTo>
                  <a:lnTo>
                    <a:pt x="0" y="220979"/>
                  </a:lnTo>
                  <a:lnTo>
                    <a:pt x="0" y="888491"/>
                  </a:lnTo>
                  <a:lnTo>
                    <a:pt x="1270253" y="888491"/>
                  </a:lnTo>
                  <a:lnTo>
                    <a:pt x="1495043" y="666749"/>
                  </a:lnTo>
                  <a:lnTo>
                    <a:pt x="1495043" y="0"/>
                  </a:lnTo>
                  <a:lnTo>
                    <a:pt x="224789" y="0"/>
                  </a:lnTo>
                  <a:close/>
                </a:path>
              </a:pathLst>
            </a:custGeom>
            <a:ln w="9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39319" y="5321807"/>
              <a:ext cx="1492250" cy="882650"/>
            </a:xfrm>
            <a:custGeom>
              <a:avLst/>
              <a:gdLst/>
              <a:ahLst/>
              <a:cxnLst/>
              <a:rect l="l" t="t" r="r" b="b"/>
              <a:pathLst>
                <a:path w="1492250" h="882650">
                  <a:moveTo>
                    <a:pt x="1270253" y="214884"/>
                  </a:moveTo>
                  <a:lnTo>
                    <a:pt x="0" y="214884"/>
                  </a:lnTo>
                </a:path>
                <a:path w="1492250" h="882650">
                  <a:moveTo>
                    <a:pt x="1270253" y="214884"/>
                  </a:moveTo>
                  <a:lnTo>
                    <a:pt x="1491995" y="0"/>
                  </a:lnTo>
                </a:path>
                <a:path w="1492250" h="882650">
                  <a:moveTo>
                    <a:pt x="1270253" y="214884"/>
                  </a:moveTo>
                  <a:lnTo>
                    <a:pt x="1270253" y="882396"/>
                  </a:lnTo>
                </a:path>
              </a:pathLst>
            </a:custGeom>
            <a:ln w="9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86422" y="5852160"/>
              <a:ext cx="269875" cy="230504"/>
            </a:xfrm>
            <a:custGeom>
              <a:avLst/>
              <a:gdLst/>
              <a:ahLst/>
              <a:cxnLst/>
              <a:rect l="l" t="t" r="r" b="b"/>
              <a:pathLst>
                <a:path w="269875" h="230504">
                  <a:moveTo>
                    <a:pt x="269748" y="230124"/>
                  </a:moveTo>
                  <a:lnTo>
                    <a:pt x="269748" y="0"/>
                  </a:lnTo>
                  <a:lnTo>
                    <a:pt x="0" y="0"/>
                  </a:lnTo>
                  <a:lnTo>
                    <a:pt x="0" y="230124"/>
                  </a:lnTo>
                  <a:lnTo>
                    <a:pt x="269748" y="230124"/>
                  </a:lnTo>
                  <a:close/>
                </a:path>
              </a:pathLst>
            </a:custGeom>
            <a:solidFill>
              <a:srgbClr val="0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86422" y="5852160"/>
              <a:ext cx="269875" cy="230504"/>
            </a:xfrm>
            <a:custGeom>
              <a:avLst/>
              <a:gdLst/>
              <a:ahLst/>
              <a:cxnLst/>
              <a:rect l="l" t="t" r="r" b="b"/>
              <a:pathLst>
                <a:path w="269875" h="230504">
                  <a:moveTo>
                    <a:pt x="269748" y="230124"/>
                  </a:moveTo>
                  <a:lnTo>
                    <a:pt x="269748" y="0"/>
                  </a:lnTo>
                  <a:lnTo>
                    <a:pt x="0" y="0"/>
                  </a:lnTo>
                  <a:lnTo>
                    <a:pt x="0" y="230124"/>
                  </a:lnTo>
                  <a:lnTo>
                    <a:pt x="269748" y="230124"/>
                  </a:lnTo>
                  <a:close/>
                </a:path>
              </a:pathLst>
            </a:custGeom>
            <a:ln w="9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953897" y="5812536"/>
              <a:ext cx="78740" cy="270510"/>
            </a:xfrm>
            <a:custGeom>
              <a:avLst/>
              <a:gdLst/>
              <a:ahLst/>
              <a:cxnLst/>
              <a:rect l="l" t="t" r="r" b="b"/>
              <a:pathLst>
                <a:path w="78740" h="270510">
                  <a:moveTo>
                    <a:pt x="78486" y="224789"/>
                  </a:moveTo>
                  <a:lnTo>
                    <a:pt x="78486" y="0"/>
                  </a:lnTo>
                  <a:lnTo>
                    <a:pt x="0" y="36575"/>
                  </a:lnTo>
                  <a:lnTo>
                    <a:pt x="0" y="270509"/>
                  </a:lnTo>
                  <a:lnTo>
                    <a:pt x="78486" y="224789"/>
                  </a:lnTo>
                  <a:close/>
                </a:path>
              </a:pathLst>
            </a:custGeom>
            <a:solidFill>
              <a:srgbClr val="0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953897" y="5812536"/>
              <a:ext cx="78740" cy="270510"/>
            </a:xfrm>
            <a:custGeom>
              <a:avLst/>
              <a:gdLst/>
              <a:ahLst/>
              <a:cxnLst/>
              <a:rect l="l" t="t" r="r" b="b"/>
              <a:pathLst>
                <a:path w="78740" h="270510">
                  <a:moveTo>
                    <a:pt x="0" y="36575"/>
                  </a:moveTo>
                  <a:lnTo>
                    <a:pt x="0" y="270509"/>
                  </a:lnTo>
                  <a:lnTo>
                    <a:pt x="78486" y="224789"/>
                  </a:lnTo>
                  <a:lnTo>
                    <a:pt x="78486" y="0"/>
                  </a:lnTo>
                  <a:lnTo>
                    <a:pt x="0" y="36575"/>
                  </a:lnTo>
                  <a:close/>
                </a:path>
              </a:pathLst>
            </a:custGeom>
            <a:ln w="9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86422" y="5812536"/>
              <a:ext cx="346075" cy="36830"/>
            </a:xfrm>
            <a:custGeom>
              <a:avLst/>
              <a:gdLst/>
              <a:ahLst/>
              <a:cxnLst/>
              <a:rect l="l" t="t" r="r" b="b"/>
              <a:pathLst>
                <a:path w="346075" h="36829">
                  <a:moveTo>
                    <a:pt x="345948" y="0"/>
                  </a:moveTo>
                  <a:lnTo>
                    <a:pt x="85344" y="0"/>
                  </a:lnTo>
                  <a:lnTo>
                    <a:pt x="0" y="36575"/>
                  </a:lnTo>
                  <a:lnTo>
                    <a:pt x="267462" y="36575"/>
                  </a:lnTo>
                  <a:lnTo>
                    <a:pt x="345948" y="0"/>
                  </a:lnTo>
                  <a:close/>
                </a:path>
              </a:pathLst>
            </a:custGeom>
            <a:solidFill>
              <a:srgbClr val="4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86422" y="5812536"/>
              <a:ext cx="346075" cy="36830"/>
            </a:xfrm>
            <a:custGeom>
              <a:avLst/>
              <a:gdLst/>
              <a:ahLst/>
              <a:cxnLst/>
              <a:rect l="l" t="t" r="r" b="b"/>
              <a:pathLst>
                <a:path w="346075" h="36829">
                  <a:moveTo>
                    <a:pt x="0" y="36575"/>
                  </a:moveTo>
                  <a:lnTo>
                    <a:pt x="267462" y="36575"/>
                  </a:lnTo>
                  <a:lnTo>
                    <a:pt x="345948" y="0"/>
                  </a:lnTo>
                  <a:lnTo>
                    <a:pt x="85344" y="0"/>
                  </a:lnTo>
                  <a:lnTo>
                    <a:pt x="0" y="36575"/>
                  </a:lnTo>
                  <a:close/>
                </a:path>
              </a:pathLst>
            </a:custGeom>
            <a:ln w="9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87425" y="5752338"/>
              <a:ext cx="321310" cy="290830"/>
            </a:xfrm>
            <a:custGeom>
              <a:avLst/>
              <a:gdLst/>
              <a:ahLst/>
              <a:cxnLst/>
              <a:rect l="l" t="t" r="r" b="b"/>
              <a:pathLst>
                <a:path w="321309" h="290829">
                  <a:moveTo>
                    <a:pt x="320801" y="290322"/>
                  </a:moveTo>
                  <a:lnTo>
                    <a:pt x="320801" y="0"/>
                  </a:lnTo>
                  <a:lnTo>
                    <a:pt x="0" y="0"/>
                  </a:lnTo>
                  <a:lnTo>
                    <a:pt x="0" y="290322"/>
                  </a:lnTo>
                  <a:lnTo>
                    <a:pt x="320801" y="290322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87425" y="5752338"/>
              <a:ext cx="321310" cy="290830"/>
            </a:xfrm>
            <a:custGeom>
              <a:avLst/>
              <a:gdLst/>
              <a:ahLst/>
              <a:cxnLst/>
              <a:rect l="l" t="t" r="r" b="b"/>
              <a:pathLst>
                <a:path w="321309" h="290829">
                  <a:moveTo>
                    <a:pt x="320801" y="290322"/>
                  </a:moveTo>
                  <a:lnTo>
                    <a:pt x="320801" y="0"/>
                  </a:lnTo>
                  <a:lnTo>
                    <a:pt x="0" y="0"/>
                  </a:lnTo>
                  <a:lnTo>
                    <a:pt x="0" y="290322"/>
                  </a:lnTo>
                  <a:lnTo>
                    <a:pt x="320801" y="290322"/>
                  </a:lnTo>
                  <a:close/>
                </a:path>
              </a:pathLst>
            </a:custGeom>
            <a:ln w="9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308977" y="5712714"/>
              <a:ext cx="91440" cy="330835"/>
            </a:xfrm>
            <a:custGeom>
              <a:avLst/>
              <a:gdLst/>
              <a:ahLst/>
              <a:cxnLst/>
              <a:rect l="l" t="t" r="r" b="b"/>
              <a:pathLst>
                <a:path w="91440" h="330835">
                  <a:moveTo>
                    <a:pt x="91440" y="281939"/>
                  </a:moveTo>
                  <a:lnTo>
                    <a:pt x="91440" y="0"/>
                  </a:lnTo>
                  <a:lnTo>
                    <a:pt x="0" y="36575"/>
                  </a:lnTo>
                  <a:lnTo>
                    <a:pt x="0" y="330707"/>
                  </a:lnTo>
                  <a:lnTo>
                    <a:pt x="91440" y="281939"/>
                  </a:lnTo>
                  <a:close/>
                </a:path>
              </a:pathLst>
            </a:custGeom>
            <a:solidFill>
              <a:srgbClr val="804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08977" y="5712714"/>
              <a:ext cx="91440" cy="330835"/>
            </a:xfrm>
            <a:custGeom>
              <a:avLst/>
              <a:gdLst/>
              <a:ahLst/>
              <a:cxnLst/>
              <a:rect l="l" t="t" r="r" b="b"/>
              <a:pathLst>
                <a:path w="91440" h="330835">
                  <a:moveTo>
                    <a:pt x="0" y="36575"/>
                  </a:moveTo>
                  <a:lnTo>
                    <a:pt x="0" y="330707"/>
                  </a:lnTo>
                  <a:lnTo>
                    <a:pt x="91440" y="281939"/>
                  </a:lnTo>
                  <a:lnTo>
                    <a:pt x="91440" y="0"/>
                  </a:lnTo>
                  <a:lnTo>
                    <a:pt x="0" y="36575"/>
                  </a:lnTo>
                  <a:close/>
                </a:path>
              </a:pathLst>
            </a:custGeom>
            <a:ln w="9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84377" y="5712714"/>
              <a:ext cx="419100" cy="36830"/>
            </a:xfrm>
            <a:custGeom>
              <a:avLst/>
              <a:gdLst/>
              <a:ahLst/>
              <a:cxnLst/>
              <a:rect l="l" t="t" r="r" b="b"/>
              <a:pathLst>
                <a:path w="419100" h="36829">
                  <a:moveTo>
                    <a:pt x="419100" y="0"/>
                  </a:moveTo>
                  <a:lnTo>
                    <a:pt x="105918" y="0"/>
                  </a:lnTo>
                  <a:lnTo>
                    <a:pt x="0" y="36575"/>
                  </a:lnTo>
                  <a:lnTo>
                    <a:pt x="324612" y="365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FA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84377" y="5712714"/>
              <a:ext cx="419100" cy="36830"/>
            </a:xfrm>
            <a:custGeom>
              <a:avLst/>
              <a:gdLst/>
              <a:ahLst/>
              <a:cxnLst/>
              <a:rect l="l" t="t" r="r" b="b"/>
              <a:pathLst>
                <a:path w="419100" h="36829">
                  <a:moveTo>
                    <a:pt x="0" y="36575"/>
                  </a:moveTo>
                  <a:lnTo>
                    <a:pt x="324612" y="36575"/>
                  </a:lnTo>
                  <a:lnTo>
                    <a:pt x="419100" y="0"/>
                  </a:lnTo>
                  <a:lnTo>
                    <a:pt x="105918" y="0"/>
                  </a:lnTo>
                  <a:lnTo>
                    <a:pt x="0" y="36575"/>
                  </a:lnTo>
                  <a:close/>
                </a:path>
              </a:pathLst>
            </a:custGeom>
            <a:ln w="9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86029" y="5682233"/>
              <a:ext cx="269875" cy="227329"/>
            </a:xfrm>
            <a:custGeom>
              <a:avLst/>
              <a:gdLst/>
              <a:ahLst/>
              <a:cxnLst/>
              <a:rect l="l" t="t" r="r" b="b"/>
              <a:pathLst>
                <a:path w="269875" h="227329">
                  <a:moveTo>
                    <a:pt x="269748" y="227075"/>
                  </a:moveTo>
                  <a:lnTo>
                    <a:pt x="269748" y="0"/>
                  </a:lnTo>
                  <a:lnTo>
                    <a:pt x="0" y="0"/>
                  </a:lnTo>
                  <a:lnTo>
                    <a:pt x="0" y="227075"/>
                  </a:lnTo>
                  <a:lnTo>
                    <a:pt x="269748" y="2270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86029" y="5682233"/>
              <a:ext cx="269875" cy="227329"/>
            </a:xfrm>
            <a:custGeom>
              <a:avLst/>
              <a:gdLst/>
              <a:ahLst/>
              <a:cxnLst/>
              <a:rect l="l" t="t" r="r" b="b"/>
              <a:pathLst>
                <a:path w="269875" h="227329">
                  <a:moveTo>
                    <a:pt x="269748" y="227075"/>
                  </a:moveTo>
                  <a:lnTo>
                    <a:pt x="269748" y="0"/>
                  </a:lnTo>
                  <a:lnTo>
                    <a:pt x="0" y="0"/>
                  </a:lnTo>
                  <a:lnTo>
                    <a:pt x="0" y="227075"/>
                  </a:lnTo>
                  <a:lnTo>
                    <a:pt x="269748" y="227075"/>
                  </a:lnTo>
                  <a:close/>
                </a:path>
              </a:pathLst>
            </a:custGeom>
            <a:ln w="9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56527" y="5660898"/>
              <a:ext cx="75565" cy="249554"/>
            </a:xfrm>
            <a:custGeom>
              <a:avLst/>
              <a:gdLst/>
              <a:ahLst/>
              <a:cxnLst/>
              <a:rect l="l" t="t" r="r" b="b"/>
              <a:pathLst>
                <a:path w="75565" h="249554">
                  <a:moveTo>
                    <a:pt x="75438" y="218694"/>
                  </a:moveTo>
                  <a:lnTo>
                    <a:pt x="75438" y="0"/>
                  </a:lnTo>
                  <a:lnTo>
                    <a:pt x="0" y="18287"/>
                  </a:lnTo>
                  <a:lnTo>
                    <a:pt x="0" y="249173"/>
                  </a:lnTo>
                  <a:lnTo>
                    <a:pt x="75438" y="21869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756527" y="5660898"/>
              <a:ext cx="75565" cy="249554"/>
            </a:xfrm>
            <a:custGeom>
              <a:avLst/>
              <a:gdLst/>
              <a:ahLst/>
              <a:cxnLst/>
              <a:rect l="l" t="t" r="r" b="b"/>
              <a:pathLst>
                <a:path w="75565" h="249554">
                  <a:moveTo>
                    <a:pt x="0" y="18287"/>
                  </a:moveTo>
                  <a:lnTo>
                    <a:pt x="0" y="249173"/>
                  </a:lnTo>
                  <a:lnTo>
                    <a:pt x="75438" y="218694"/>
                  </a:lnTo>
                  <a:lnTo>
                    <a:pt x="75438" y="0"/>
                  </a:lnTo>
                  <a:lnTo>
                    <a:pt x="0" y="18287"/>
                  </a:lnTo>
                  <a:close/>
                </a:path>
              </a:pathLst>
            </a:custGeom>
            <a:ln w="9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82981" y="5660898"/>
              <a:ext cx="349250" cy="21590"/>
            </a:xfrm>
            <a:custGeom>
              <a:avLst/>
              <a:gdLst/>
              <a:ahLst/>
              <a:cxnLst/>
              <a:rect l="l" t="t" r="r" b="b"/>
              <a:pathLst>
                <a:path w="349250" h="21589">
                  <a:moveTo>
                    <a:pt x="348996" y="0"/>
                  </a:moveTo>
                  <a:lnTo>
                    <a:pt x="87630" y="0"/>
                  </a:lnTo>
                  <a:lnTo>
                    <a:pt x="0" y="21336"/>
                  </a:lnTo>
                  <a:lnTo>
                    <a:pt x="273558" y="21336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82981" y="5660898"/>
              <a:ext cx="349250" cy="21590"/>
            </a:xfrm>
            <a:custGeom>
              <a:avLst/>
              <a:gdLst/>
              <a:ahLst/>
              <a:cxnLst/>
              <a:rect l="l" t="t" r="r" b="b"/>
              <a:pathLst>
                <a:path w="349250" h="21589">
                  <a:moveTo>
                    <a:pt x="0" y="21336"/>
                  </a:moveTo>
                  <a:lnTo>
                    <a:pt x="273558" y="21336"/>
                  </a:lnTo>
                  <a:lnTo>
                    <a:pt x="348996" y="0"/>
                  </a:lnTo>
                  <a:lnTo>
                    <a:pt x="87630" y="0"/>
                  </a:lnTo>
                  <a:lnTo>
                    <a:pt x="0" y="21336"/>
                  </a:lnTo>
                  <a:close/>
                </a:path>
              </a:pathLst>
            </a:custGeom>
            <a:ln w="9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315595" y="5381336"/>
            <a:ext cx="110299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Component</a:t>
            </a:r>
            <a:r>
              <a:rPr sz="10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wrapper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364357" y="3035888"/>
            <a:ext cx="110236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solidFill>
                  <a:srgbClr val="FF0000"/>
                </a:solidFill>
                <a:latin typeface="Times New Roman"/>
                <a:cs typeface="Times New Roman"/>
              </a:rPr>
              <a:t>Component</a:t>
            </a:r>
            <a:r>
              <a:rPr sz="10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b="1" i="1" dirty="0">
                <a:solidFill>
                  <a:srgbClr val="FF0000"/>
                </a:solidFill>
                <a:latin typeface="Times New Roman"/>
                <a:cs typeface="Times New Roman"/>
              </a:rPr>
              <a:t>wrapper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21508" y="2987878"/>
            <a:ext cx="110236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solidFill>
                  <a:srgbClr val="FF0000"/>
                </a:solidFill>
                <a:latin typeface="Times New Roman"/>
                <a:cs typeface="Times New Roman"/>
              </a:rPr>
              <a:t>Component</a:t>
            </a:r>
            <a:r>
              <a:rPr sz="10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b="1" i="1" dirty="0">
                <a:solidFill>
                  <a:srgbClr val="FF0000"/>
                </a:solidFill>
                <a:latin typeface="Times New Roman"/>
                <a:cs typeface="Times New Roman"/>
              </a:rPr>
              <a:t>wrapper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369688" y="5329516"/>
            <a:ext cx="110236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solidFill>
                  <a:srgbClr val="FF0000"/>
                </a:solidFill>
                <a:latin typeface="Times New Roman"/>
                <a:cs typeface="Times New Roman"/>
              </a:rPr>
              <a:t>Component</a:t>
            </a:r>
            <a:r>
              <a:rPr sz="10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b="1" i="1" dirty="0">
                <a:solidFill>
                  <a:srgbClr val="FF0000"/>
                </a:solidFill>
                <a:latin typeface="Times New Roman"/>
                <a:cs typeface="Times New Roman"/>
              </a:rPr>
              <a:t>wrapper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115189" y="6270647"/>
            <a:ext cx="90995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10" dirty="0">
                <a:latin typeface="Times New Roman"/>
                <a:cs typeface="Times New Roman"/>
              </a:rPr>
              <a:t>Legacy</a:t>
            </a:r>
            <a:r>
              <a:rPr sz="1100" b="1" spc="-45" dirty="0">
                <a:latin typeface="Times New Roman"/>
                <a:cs typeface="Times New Roman"/>
              </a:rPr>
              <a:t> </a:t>
            </a:r>
            <a:r>
              <a:rPr sz="1100" b="1" spc="-15" dirty="0">
                <a:latin typeface="Times New Roman"/>
                <a:cs typeface="Times New Roman"/>
              </a:rPr>
              <a:t>screens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015372" y="3928271"/>
            <a:ext cx="105219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10" dirty="0">
                <a:latin typeface="Times New Roman"/>
                <a:cs typeface="Times New Roman"/>
              </a:rPr>
              <a:t>Legacy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programs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221097" y="3928259"/>
            <a:ext cx="74104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10" dirty="0">
                <a:latin typeface="Times New Roman"/>
                <a:cs typeface="Times New Roman"/>
              </a:rPr>
              <a:t>Legacy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data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120522" y="6318656"/>
            <a:ext cx="154940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10" dirty="0">
                <a:latin typeface="Times New Roman"/>
                <a:cs typeface="Times New Roman"/>
              </a:rPr>
              <a:t>Legacy</a:t>
            </a:r>
            <a:r>
              <a:rPr sz="1100" b="1" spc="-15" dirty="0">
                <a:latin typeface="Times New Roman"/>
                <a:cs typeface="Times New Roman"/>
              </a:rPr>
              <a:t> software </a:t>
            </a:r>
            <a:r>
              <a:rPr sz="1100" b="1" spc="-20" dirty="0">
                <a:latin typeface="Times New Roman"/>
                <a:cs typeface="Times New Roman"/>
              </a:rPr>
              <a:t>packages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314522" y="3286885"/>
            <a:ext cx="4123690" cy="2080895"/>
            <a:chOff x="3314522" y="3286885"/>
            <a:chExt cx="4123690" cy="2080895"/>
          </a:xfrm>
        </p:grpSpPr>
        <p:sp>
          <p:nvSpPr>
            <p:cNvPr id="64" name="object 64"/>
            <p:cNvSpPr/>
            <p:nvPr/>
          </p:nvSpPr>
          <p:spPr>
            <a:xfrm>
              <a:off x="3726827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5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729875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52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732923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54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732923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8" y="54863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8" y="548639"/>
                  </a:lnTo>
                  <a:close/>
                </a:path>
              </a:pathLst>
            </a:custGeom>
            <a:solidFill>
              <a:srgbClr val="56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735971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58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739019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5A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739019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5C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742067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5E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742067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8" y="54863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8" y="548639"/>
                  </a:lnTo>
                  <a:close/>
                </a:path>
              </a:pathLst>
            </a:custGeom>
            <a:solidFill>
              <a:srgbClr val="60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745115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62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748163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64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748163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65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751211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68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751211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8" y="54863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8" y="548639"/>
                  </a:lnTo>
                  <a:close/>
                </a:path>
              </a:pathLst>
            </a:custGeom>
            <a:solidFill>
              <a:srgbClr val="6A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754259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6C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757307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6E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757307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70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760355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715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763403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74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763403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8" y="54863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8" y="548639"/>
                  </a:lnTo>
                  <a:close/>
                </a:path>
              </a:pathLst>
            </a:custGeom>
            <a:solidFill>
              <a:srgbClr val="76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766451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78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766451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7A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769499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8" y="54863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8" y="548639"/>
                  </a:lnTo>
                  <a:close/>
                </a:path>
              </a:pathLst>
            </a:custGeom>
            <a:solidFill>
              <a:srgbClr val="7B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772547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7D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772547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8065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775595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83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775595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85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778643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86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781691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88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781691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8" y="54863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8" y="548639"/>
                  </a:lnTo>
                  <a:close/>
                </a:path>
              </a:pathLst>
            </a:custGeom>
            <a:solidFill>
              <a:srgbClr val="8A6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784739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8D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784739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8F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787787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8" y="54863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8" y="548639"/>
                  </a:lnTo>
                  <a:close/>
                </a:path>
              </a:pathLst>
            </a:custGeom>
            <a:solidFill>
              <a:srgbClr val="90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790835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927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93883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947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793883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96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796931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9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796931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9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799979" y="4815077"/>
              <a:ext cx="2540" cy="548640"/>
            </a:xfrm>
            <a:custGeom>
              <a:avLst/>
              <a:gdLst/>
              <a:ahLst/>
              <a:cxnLst/>
              <a:rect l="l" t="t" r="r" b="b"/>
              <a:pathLst>
                <a:path w="2539" h="548639">
                  <a:moveTo>
                    <a:pt x="2286" y="548639"/>
                  </a:moveTo>
                  <a:lnTo>
                    <a:pt x="2286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2286" y="548639"/>
                  </a:lnTo>
                  <a:close/>
                </a:path>
              </a:pathLst>
            </a:custGeom>
            <a:solidFill>
              <a:srgbClr val="9C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802265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9E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802265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A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805313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A2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805313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A4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08361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A6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08361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8" y="54863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8" y="548639"/>
                  </a:lnTo>
                  <a:close/>
                </a:path>
              </a:pathLst>
            </a:custGeom>
            <a:solidFill>
              <a:srgbClr val="A8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811409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AA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814457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AC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814457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AE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817505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B0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817505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B2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820553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8" y="54863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8" y="548639"/>
                  </a:lnTo>
                  <a:close/>
                </a:path>
              </a:pathLst>
            </a:custGeom>
            <a:solidFill>
              <a:srgbClr val="B4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823601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B6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826649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B8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826649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8" y="54863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8" y="548639"/>
                  </a:lnTo>
                  <a:close/>
                </a:path>
              </a:pathLst>
            </a:custGeom>
            <a:solidFill>
              <a:srgbClr val="BA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829697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BC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829697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BE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832745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C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832745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C2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835793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C4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838841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C6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838841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8" y="54863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8" y="548639"/>
                  </a:lnTo>
                  <a:close/>
                </a:path>
              </a:pathLst>
            </a:custGeom>
            <a:solidFill>
              <a:srgbClr val="C8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841889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CA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844937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CC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844937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8" y="54863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8" y="548639"/>
                  </a:lnTo>
                  <a:close/>
                </a:path>
              </a:pathLst>
            </a:custGeom>
            <a:solidFill>
              <a:srgbClr val="CE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847985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D0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847985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D2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851033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D4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854081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D6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854081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D8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857129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DA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857129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8" y="54863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8" y="548639"/>
                  </a:lnTo>
                  <a:close/>
                </a:path>
              </a:pathLst>
            </a:custGeom>
            <a:solidFill>
              <a:srgbClr val="DC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860177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DE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860177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E0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863225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E2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866273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E4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869321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869321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E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872369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E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872369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E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875417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8" y="54863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8" y="548639"/>
                  </a:lnTo>
                  <a:close/>
                </a:path>
              </a:pathLst>
            </a:custGeom>
            <a:solidFill>
              <a:srgbClr val="E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878465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F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878465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F2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881513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F4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881513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F6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884561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8" y="54863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8" y="548639"/>
                  </a:lnTo>
                  <a:close/>
                </a:path>
              </a:pathLst>
            </a:custGeom>
            <a:solidFill>
              <a:srgbClr val="F8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887609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FA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887609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FC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890657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FE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890657" y="4815077"/>
              <a:ext cx="27940" cy="548640"/>
            </a:xfrm>
            <a:custGeom>
              <a:avLst/>
              <a:gdLst/>
              <a:ahLst/>
              <a:cxnLst/>
              <a:rect l="l" t="t" r="r" b="b"/>
              <a:pathLst>
                <a:path w="27939" h="548639">
                  <a:moveTo>
                    <a:pt x="27432" y="548639"/>
                  </a:moveTo>
                  <a:lnTo>
                    <a:pt x="27432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27432" y="548639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918089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FE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918089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FC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921137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FA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921137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8" y="54863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8" y="548639"/>
                  </a:lnTo>
                  <a:close/>
                </a:path>
              </a:pathLst>
            </a:custGeom>
            <a:solidFill>
              <a:srgbClr val="F8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924185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F6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927233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F4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930281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F2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930281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F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933329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E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933329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8" y="54863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8" y="548639"/>
                  </a:lnTo>
                  <a:close/>
                </a:path>
              </a:pathLst>
            </a:custGeom>
            <a:solidFill>
              <a:srgbClr val="E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936377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E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939425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E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939425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8" y="54863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8" y="548639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942473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E4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942473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E2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945521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E0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948569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DE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948569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DC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951617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DA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951617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8" y="54863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8" y="548639"/>
                  </a:lnTo>
                  <a:close/>
                </a:path>
              </a:pathLst>
            </a:custGeom>
            <a:solidFill>
              <a:srgbClr val="D8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954665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D6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954665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D4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957713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D2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960761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8" y="54863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8" y="548639"/>
                  </a:lnTo>
                  <a:close/>
                </a:path>
              </a:pathLst>
            </a:custGeom>
            <a:solidFill>
              <a:srgbClr val="D0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963809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CE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963809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CC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966857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CA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966857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C8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969905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C6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969905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C4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972953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C2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976001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C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976001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BE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979049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8" y="54863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8" y="548639"/>
                  </a:lnTo>
                  <a:close/>
                </a:path>
              </a:pathLst>
            </a:custGeom>
            <a:solidFill>
              <a:srgbClr val="BC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982097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BA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982097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B8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985145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B6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985145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B4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988193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B2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991241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B0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991241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8" y="54863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8" y="548639"/>
                  </a:lnTo>
                  <a:close/>
                </a:path>
              </a:pathLst>
            </a:custGeom>
            <a:solidFill>
              <a:srgbClr val="AE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994289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AC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994289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AA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997337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A8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997337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8" y="54863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8" y="548639"/>
                  </a:lnTo>
                  <a:close/>
                </a:path>
              </a:pathLst>
            </a:custGeom>
            <a:solidFill>
              <a:srgbClr val="A6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000385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A4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003433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A2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006481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A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006481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9E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009529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9C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009529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8" y="54863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8" y="548639"/>
                  </a:lnTo>
                  <a:close/>
                </a:path>
              </a:pathLst>
            </a:custGeom>
            <a:solidFill>
              <a:srgbClr val="9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012577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9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015625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96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015625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8" y="54863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8" y="548639"/>
                  </a:lnTo>
                  <a:close/>
                </a:path>
              </a:pathLst>
            </a:custGeom>
            <a:solidFill>
              <a:srgbClr val="947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018673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927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018673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90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021721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8F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024769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8D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024769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8A6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027817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88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027817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8" y="54863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8" y="548639"/>
                  </a:lnTo>
                  <a:close/>
                </a:path>
              </a:pathLst>
            </a:custGeom>
            <a:solidFill>
              <a:srgbClr val="86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030865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85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4033913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83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033913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8065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036961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8" y="54863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8" y="548639"/>
                  </a:lnTo>
                  <a:close/>
                </a:path>
              </a:pathLst>
            </a:custGeom>
            <a:solidFill>
              <a:srgbClr val="7D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040009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7B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040009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7A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043057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78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4043057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76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4046105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74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4049153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715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049153" y="4815077"/>
              <a:ext cx="2540" cy="548640"/>
            </a:xfrm>
            <a:custGeom>
              <a:avLst/>
              <a:gdLst/>
              <a:ahLst/>
              <a:cxnLst/>
              <a:rect l="l" t="t" r="r" b="b"/>
              <a:pathLst>
                <a:path w="2539" h="548639">
                  <a:moveTo>
                    <a:pt x="2286" y="548639"/>
                  </a:moveTo>
                  <a:lnTo>
                    <a:pt x="2286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2286" y="548639"/>
                  </a:lnTo>
                  <a:close/>
                </a:path>
              </a:pathLst>
            </a:custGeom>
            <a:solidFill>
              <a:srgbClr val="70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051439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6E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051439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6C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054487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8" y="54863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8" y="548639"/>
                  </a:lnTo>
                  <a:close/>
                </a:path>
              </a:pathLst>
            </a:custGeom>
            <a:solidFill>
              <a:srgbClr val="6A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057535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68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057535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65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060583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64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060583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62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4063631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60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4066679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8" y="54863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8" y="548639"/>
                  </a:lnTo>
                  <a:close/>
                </a:path>
              </a:pathLst>
            </a:custGeom>
            <a:solidFill>
              <a:srgbClr val="5E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4069727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5C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4069727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5A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072775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58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4072775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8" y="54863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8" y="548639"/>
                  </a:lnTo>
                  <a:close/>
                </a:path>
              </a:pathLst>
            </a:custGeom>
            <a:solidFill>
              <a:srgbClr val="56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4075823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54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075823" y="4815077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54863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48639"/>
                  </a:lnTo>
                  <a:lnTo>
                    <a:pt x="3047" y="548639"/>
                  </a:lnTo>
                  <a:close/>
                </a:path>
              </a:pathLst>
            </a:custGeom>
            <a:solidFill>
              <a:srgbClr val="52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078871" y="481507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640"/>
                  </a:move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5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732923" y="4818125"/>
              <a:ext cx="345440" cy="544830"/>
            </a:xfrm>
            <a:custGeom>
              <a:avLst/>
              <a:gdLst/>
              <a:ahLst/>
              <a:cxnLst/>
              <a:rect l="l" t="t" r="r" b="b"/>
              <a:pathLst>
                <a:path w="345439" h="544829">
                  <a:moveTo>
                    <a:pt x="345186" y="544829"/>
                  </a:moveTo>
                  <a:lnTo>
                    <a:pt x="345186" y="0"/>
                  </a:lnTo>
                  <a:lnTo>
                    <a:pt x="0" y="0"/>
                  </a:lnTo>
                  <a:lnTo>
                    <a:pt x="0" y="544829"/>
                  </a:lnTo>
                  <a:lnTo>
                    <a:pt x="345186" y="544829"/>
                  </a:lnTo>
                  <a:close/>
                </a:path>
              </a:pathLst>
            </a:custGeom>
            <a:ln w="9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4078871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5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081919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52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4081919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54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084967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56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4084967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8" y="451865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8" y="451865"/>
                  </a:lnTo>
                  <a:close/>
                </a:path>
              </a:pathLst>
            </a:custGeom>
            <a:solidFill>
              <a:srgbClr val="58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088015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5A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091063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5C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091063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5E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094111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60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097159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62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097159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64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100207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65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100207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68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103255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6A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103255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6C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106303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8" y="451865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8" y="451865"/>
                  </a:lnTo>
                  <a:close/>
                </a:path>
              </a:pathLst>
            </a:custGeom>
            <a:solidFill>
              <a:srgbClr val="6E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109351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70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109351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715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112399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8" y="451865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8" y="451865"/>
                  </a:lnTo>
                  <a:close/>
                </a:path>
              </a:pathLst>
            </a:custGeom>
            <a:solidFill>
              <a:srgbClr val="74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115447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76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115447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78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118495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7A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118495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7B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121543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7D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124591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8065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124591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8" y="451865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8" y="451865"/>
                  </a:lnTo>
                  <a:close/>
                </a:path>
              </a:pathLst>
            </a:custGeom>
            <a:solidFill>
              <a:srgbClr val="83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127639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85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127639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86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130687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8" y="451865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8" y="451865"/>
                  </a:lnTo>
                  <a:close/>
                </a:path>
              </a:pathLst>
            </a:custGeom>
            <a:solidFill>
              <a:srgbClr val="88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133735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8A6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133735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8D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4136783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8F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4136783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90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4139831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927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4142879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947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4142879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8" y="451865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8" y="451865"/>
                  </a:lnTo>
                  <a:close/>
                </a:path>
              </a:pathLst>
            </a:custGeom>
            <a:solidFill>
              <a:srgbClr val="96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4145927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9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4148975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9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4148975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8" y="451865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8" y="451865"/>
                  </a:lnTo>
                  <a:close/>
                </a:path>
              </a:pathLst>
            </a:custGeom>
            <a:solidFill>
              <a:srgbClr val="9C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4152023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9E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4152023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A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4155071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A2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4158119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A4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4158119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A6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4161167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A8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4161167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8" y="451865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8" y="451865"/>
                  </a:lnTo>
                  <a:close/>
                </a:path>
              </a:pathLst>
            </a:custGeom>
            <a:solidFill>
              <a:srgbClr val="AA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4164215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AC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4167263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AE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4167263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B0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4170311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B2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4173359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B4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4173359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B6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4176407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B8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4179455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BA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4179455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BC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4182503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BE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4182503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8" y="451865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8" y="451865"/>
                  </a:lnTo>
                  <a:close/>
                </a:path>
              </a:pathLst>
            </a:custGeom>
            <a:solidFill>
              <a:srgbClr val="C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4185551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C2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4185551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C4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4188599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8" y="451865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8" y="451865"/>
                  </a:lnTo>
                  <a:close/>
                </a:path>
              </a:pathLst>
            </a:custGeom>
            <a:solidFill>
              <a:srgbClr val="C6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4191647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C8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4191647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CA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4194695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CC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4194695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CE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4197743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D0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4200791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D2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4203839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D4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4203839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D6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4206887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D8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4206887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8" y="451865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8" y="451865"/>
                  </a:lnTo>
                  <a:close/>
                </a:path>
              </a:pathLst>
            </a:custGeom>
            <a:solidFill>
              <a:srgbClr val="DA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4209935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DC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4209935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DE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4212983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E0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4212983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E2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4216031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E4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4219079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8" y="451865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8" y="451865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4222127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E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4222127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E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4225175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E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4225175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8" y="451865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8" y="451865"/>
                  </a:lnTo>
                  <a:close/>
                </a:path>
              </a:pathLst>
            </a:custGeom>
            <a:solidFill>
              <a:srgbClr val="E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4228223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F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4231271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F2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4231271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F4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4234319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F6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4234319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F8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4237367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FA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4237367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8" y="451865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8" y="451865"/>
                  </a:lnTo>
                  <a:close/>
                </a:path>
              </a:pathLst>
            </a:custGeom>
            <a:solidFill>
              <a:srgbClr val="FC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4240415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FE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4243463" y="3916680"/>
              <a:ext cx="24765" cy="452120"/>
            </a:xfrm>
            <a:custGeom>
              <a:avLst/>
              <a:gdLst/>
              <a:ahLst/>
              <a:cxnLst/>
              <a:rect l="l" t="t" r="r" b="b"/>
              <a:pathLst>
                <a:path w="24764" h="452120">
                  <a:moveTo>
                    <a:pt x="24384" y="451865"/>
                  </a:moveTo>
                  <a:lnTo>
                    <a:pt x="24384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24384" y="451865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4267847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FE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4270895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FC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4270895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FA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4273943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F8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4273943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F6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4276991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8" y="451865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8" y="451865"/>
                  </a:lnTo>
                  <a:close/>
                </a:path>
              </a:pathLst>
            </a:custGeom>
            <a:solidFill>
              <a:srgbClr val="F4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4280039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F2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4280039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F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4283087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8" y="451865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8" y="451865"/>
                  </a:lnTo>
                  <a:close/>
                </a:path>
              </a:pathLst>
            </a:custGeom>
            <a:solidFill>
              <a:srgbClr val="E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4286135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E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4286135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E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4289183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E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4289183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4292231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E4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4295279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E2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4295279" y="3916680"/>
              <a:ext cx="2540" cy="452120"/>
            </a:xfrm>
            <a:custGeom>
              <a:avLst/>
              <a:gdLst/>
              <a:ahLst/>
              <a:cxnLst/>
              <a:rect l="l" t="t" r="r" b="b"/>
              <a:pathLst>
                <a:path w="2539" h="452120">
                  <a:moveTo>
                    <a:pt x="2286" y="451865"/>
                  </a:moveTo>
                  <a:lnTo>
                    <a:pt x="2286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2286" y="451865"/>
                  </a:lnTo>
                  <a:close/>
                </a:path>
              </a:pathLst>
            </a:custGeom>
            <a:solidFill>
              <a:srgbClr val="E0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4297565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DE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4297565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DC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4300613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DA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4303661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D8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4303661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8" y="451865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8" y="451865"/>
                  </a:lnTo>
                  <a:close/>
                </a:path>
              </a:pathLst>
            </a:custGeom>
            <a:solidFill>
              <a:srgbClr val="D6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4306709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D4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4309757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D2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4309757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D0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4312805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CE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4315853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CC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4315853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8" y="451865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8" y="451865"/>
                  </a:lnTo>
                  <a:close/>
                </a:path>
              </a:pathLst>
            </a:custGeom>
            <a:solidFill>
              <a:srgbClr val="CA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4318901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C8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4318901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C6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4321949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C4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4324997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C2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4324997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C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4328045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BE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4328045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BC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4331093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BA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4331093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B8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4334141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8" y="451865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8" y="451865"/>
                  </a:lnTo>
                  <a:close/>
                </a:path>
              </a:pathLst>
            </a:custGeom>
            <a:solidFill>
              <a:srgbClr val="B6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4337189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B4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4340237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B2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4340237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8" y="451865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8" y="451865"/>
                  </a:lnTo>
                  <a:close/>
                </a:path>
              </a:pathLst>
            </a:custGeom>
            <a:solidFill>
              <a:srgbClr val="B0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4343285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AE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4343285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AC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4346333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AA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4346333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A8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4349381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A6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4349381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A4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4352429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8" y="451865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8" y="451865"/>
                  </a:lnTo>
                  <a:close/>
                </a:path>
              </a:pathLst>
            </a:custGeom>
            <a:solidFill>
              <a:srgbClr val="A2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4355477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A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4358525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9E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4358525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8" y="451865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8" y="451865"/>
                  </a:lnTo>
                  <a:close/>
                </a:path>
              </a:pathLst>
            </a:custGeom>
            <a:solidFill>
              <a:srgbClr val="9C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4361573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9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4361573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9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4364621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96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4367669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947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4367669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927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4370717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90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4370717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8" y="451865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8" y="451865"/>
                  </a:lnTo>
                  <a:close/>
                </a:path>
              </a:pathLst>
            </a:custGeom>
            <a:solidFill>
              <a:srgbClr val="8F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4373765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8D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4373765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8A6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4376813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88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4379861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86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4379861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8" y="451865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8" y="451865"/>
                  </a:lnTo>
                  <a:close/>
                </a:path>
              </a:pathLst>
            </a:custGeom>
            <a:solidFill>
              <a:srgbClr val="85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4382909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83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4385957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8065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4385957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7D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4389005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7B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4392053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7A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4392053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8" y="451865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8" y="451865"/>
                  </a:lnTo>
                  <a:close/>
                </a:path>
              </a:pathLst>
            </a:custGeom>
            <a:solidFill>
              <a:srgbClr val="78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4395101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76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4395101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74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4398149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8" y="451865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8" y="451865"/>
                  </a:lnTo>
                  <a:close/>
                </a:path>
              </a:pathLst>
            </a:custGeom>
            <a:solidFill>
              <a:srgbClr val="715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4401197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70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4401197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6E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4404245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6C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4404245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6A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4407293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68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4410341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65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4410341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8" y="451865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8" y="451865"/>
                  </a:lnTo>
                  <a:close/>
                </a:path>
              </a:pathLst>
            </a:custGeom>
            <a:solidFill>
              <a:srgbClr val="64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4413389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62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4416437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60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4416437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8" y="451865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8" y="451865"/>
                  </a:lnTo>
                  <a:close/>
                </a:path>
              </a:pathLst>
            </a:custGeom>
            <a:solidFill>
              <a:srgbClr val="5E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4419485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5C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4419485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5A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4422533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58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4425581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56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4425581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7" y="451865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7" y="451865"/>
                  </a:lnTo>
                  <a:close/>
                </a:path>
              </a:pathLst>
            </a:custGeom>
            <a:solidFill>
              <a:srgbClr val="54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4428629" y="3916680"/>
              <a:ext cx="0" cy="452120"/>
            </a:xfrm>
            <a:custGeom>
              <a:avLst/>
              <a:gdLst/>
              <a:ahLst/>
              <a:cxnLst/>
              <a:rect l="l" t="t" r="r" b="b"/>
              <a:pathLst>
                <a:path h="452120">
                  <a:moveTo>
                    <a:pt x="0" y="451866"/>
                  </a:moveTo>
                  <a:lnTo>
                    <a:pt x="0" y="0"/>
                  </a:lnTo>
                  <a:lnTo>
                    <a:pt x="0" y="451866"/>
                  </a:lnTo>
                  <a:close/>
                </a:path>
              </a:pathLst>
            </a:custGeom>
            <a:solidFill>
              <a:srgbClr val="52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4428629" y="3916680"/>
              <a:ext cx="3175" cy="452120"/>
            </a:xfrm>
            <a:custGeom>
              <a:avLst/>
              <a:gdLst/>
              <a:ahLst/>
              <a:cxnLst/>
              <a:rect l="l" t="t" r="r" b="b"/>
              <a:pathLst>
                <a:path w="3175" h="452120">
                  <a:moveTo>
                    <a:pt x="3048" y="451865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51865"/>
                  </a:lnTo>
                  <a:lnTo>
                    <a:pt x="3048" y="451865"/>
                  </a:lnTo>
                  <a:close/>
                </a:path>
              </a:pathLst>
            </a:custGeom>
            <a:solidFill>
              <a:srgbClr val="5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4081919" y="3922776"/>
              <a:ext cx="346075" cy="441959"/>
            </a:xfrm>
            <a:custGeom>
              <a:avLst/>
              <a:gdLst/>
              <a:ahLst/>
              <a:cxnLst/>
              <a:rect l="l" t="t" r="r" b="b"/>
              <a:pathLst>
                <a:path w="346075" h="441960">
                  <a:moveTo>
                    <a:pt x="345948" y="441960"/>
                  </a:moveTo>
                  <a:lnTo>
                    <a:pt x="345948" y="0"/>
                  </a:lnTo>
                  <a:lnTo>
                    <a:pt x="0" y="0"/>
                  </a:lnTo>
                  <a:lnTo>
                    <a:pt x="0" y="441960"/>
                  </a:lnTo>
                  <a:lnTo>
                    <a:pt x="345948" y="441960"/>
                  </a:lnTo>
                  <a:close/>
                </a:path>
              </a:pathLst>
            </a:custGeom>
            <a:ln w="9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7084186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5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7084186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8" y="44957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8" y="449579"/>
                  </a:lnTo>
                  <a:close/>
                </a:path>
              </a:pathLst>
            </a:custGeom>
            <a:solidFill>
              <a:srgbClr val="52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7087247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54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7090295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56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7090295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58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7093343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5A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7096391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5C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7096391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5E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7099426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60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7099426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62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7102475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64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7105522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65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7105522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68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7108570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6A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7108570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8" y="44957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8" y="449579"/>
                  </a:lnTo>
                  <a:close/>
                </a:path>
              </a:pathLst>
            </a:custGeom>
            <a:solidFill>
              <a:srgbClr val="6C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7111631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6E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7114679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70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7114679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715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7117727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74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7120763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76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7120763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78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7123810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7A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7123810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8" y="44957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8" y="449579"/>
                  </a:lnTo>
                  <a:close/>
                </a:path>
              </a:pathLst>
            </a:custGeom>
            <a:solidFill>
              <a:srgbClr val="7B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7126871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7D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7129919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8065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7129919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83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7132967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85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7132967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86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7136015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88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7139051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8A6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7139051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8D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7142098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8F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7142098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90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7145146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8" y="44957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8" y="449579"/>
                  </a:lnTo>
                  <a:close/>
                </a:path>
              </a:pathLst>
            </a:custGeom>
            <a:solidFill>
              <a:srgbClr val="927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7148207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947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7148207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96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7151255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9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7154303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9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7154303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9C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7157339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9E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7157339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A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7160386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8" y="44957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8" y="449579"/>
                  </a:lnTo>
                  <a:close/>
                </a:path>
              </a:pathLst>
            </a:custGeom>
            <a:solidFill>
              <a:srgbClr val="A2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7163447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A4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7163447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A6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7166495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A8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7166495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AA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7169543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AC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7172591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AE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7172591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B0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7175626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B2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7175626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B4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7178675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B6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7181722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B8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7184770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BA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7184770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BC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7184770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8" y="44957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8" y="449579"/>
                  </a:lnTo>
                  <a:close/>
                </a:path>
              </a:pathLst>
            </a:custGeom>
            <a:solidFill>
              <a:srgbClr val="BE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7187831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C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7190879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C2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7190879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C4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7193927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C6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7196963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C8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7196963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CA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7200010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CC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7200010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8" y="44957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8" y="449579"/>
                  </a:lnTo>
                  <a:close/>
                </a:path>
              </a:pathLst>
            </a:custGeom>
            <a:solidFill>
              <a:srgbClr val="CE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7203071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D0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7206119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D2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7206119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D4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7209167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D6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7209167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D8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7212215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DA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7215251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DC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7215251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DE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7218298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E0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7218298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E2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7221346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8" y="44957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8" y="449579"/>
                  </a:lnTo>
                  <a:close/>
                </a:path>
              </a:pathLst>
            </a:custGeom>
            <a:solidFill>
              <a:srgbClr val="E4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7224407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7227455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E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7227455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E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7230503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E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7230503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E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7233539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F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7236586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F2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7236586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8" y="44957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8" y="449579"/>
                  </a:lnTo>
                  <a:close/>
                </a:path>
              </a:pathLst>
            </a:custGeom>
            <a:solidFill>
              <a:srgbClr val="F4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7239647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F6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7239647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F8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7242695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FA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7242695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FC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7245743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FE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7248791" y="3867912"/>
              <a:ext cx="24765" cy="449580"/>
            </a:xfrm>
            <a:custGeom>
              <a:avLst/>
              <a:gdLst/>
              <a:ahLst/>
              <a:cxnLst/>
              <a:rect l="l" t="t" r="r" b="b"/>
              <a:pathLst>
                <a:path w="24765" h="449579">
                  <a:moveTo>
                    <a:pt x="24383" y="449579"/>
                  </a:moveTo>
                  <a:lnTo>
                    <a:pt x="24383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24383" y="449579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7273163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8" y="44957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8" y="449579"/>
                  </a:lnTo>
                  <a:close/>
                </a:path>
              </a:pathLst>
            </a:custGeom>
            <a:solidFill>
              <a:srgbClr val="FE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7276223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FC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7276223" y="3867912"/>
              <a:ext cx="2540" cy="449580"/>
            </a:xfrm>
            <a:custGeom>
              <a:avLst/>
              <a:gdLst/>
              <a:ahLst/>
              <a:cxnLst/>
              <a:rect l="l" t="t" r="r" b="b"/>
              <a:pathLst>
                <a:path w="2540" h="449579">
                  <a:moveTo>
                    <a:pt x="2285" y="449579"/>
                  </a:moveTo>
                  <a:lnTo>
                    <a:pt x="2285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2285" y="449579"/>
                  </a:lnTo>
                  <a:close/>
                </a:path>
              </a:pathLst>
            </a:custGeom>
            <a:solidFill>
              <a:srgbClr val="FA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7278496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F8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7278496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8" y="44957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8" y="449579"/>
                  </a:lnTo>
                  <a:close/>
                </a:path>
              </a:pathLst>
            </a:custGeom>
            <a:solidFill>
              <a:srgbClr val="F6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7281557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F4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7284605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F2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7284605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F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7287653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E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7290689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E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7290689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E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7293736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E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7293736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8" y="44957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8" y="449579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7296797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E4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7299845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E2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7299845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E0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7302893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DE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7302893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DC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7305941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DA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7308976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D8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7308976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D6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7312025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D4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7312025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D2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7315072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D0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7318120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CE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7318120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8" y="44957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8" y="449579"/>
                  </a:lnTo>
                  <a:close/>
                </a:path>
              </a:pathLst>
            </a:custGeom>
            <a:solidFill>
              <a:srgbClr val="CC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7321181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CA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7321181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C8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7324229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C6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7327277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C4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7327277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C2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7330313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C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7333373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BE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7333373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BC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7336421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BA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7336421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B8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7339469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B6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7342517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B4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7342517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B2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7345565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B0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7345565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AE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7348601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AC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7351648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AA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7351648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A8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7354696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A6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7354696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8" y="44957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8" y="449579"/>
                  </a:lnTo>
                  <a:close/>
                </a:path>
              </a:pathLst>
            </a:custGeom>
            <a:solidFill>
              <a:srgbClr val="A4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7357757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A2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7360805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A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7363853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9E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7363853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9C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7366889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9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7366889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9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7369936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8" y="44957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8" y="449579"/>
                  </a:lnTo>
                  <a:close/>
                </a:path>
              </a:pathLst>
            </a:custGeom>
            <a:solidFill>
              <a:srgbClr val="96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7372997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947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7372997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927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7376045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90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7376045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8F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7379093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8D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7379093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8A6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7382141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88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7385176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86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7385176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85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7388225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83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7388225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8065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7391272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7D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7394320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8" y="44957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8" y="449579"/>
                  </a:lnTo>
                  <a:close/>
                </a:path>
              </a:pathLst>
            </a:custGeom>
            <a:solidFill>
              <a:srgbClr val="7B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7397381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7A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7397381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78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7400429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76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7400429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74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7403477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715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7406513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70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7406513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8" y="44957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8" y="449579"/>
                  </a:lnTo>
                  <a:close/>
                </a:path>
              </a:pathLst>
            </a:custGeom>
            <a:solidFill>
              <a:srgbClr val="6E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7409573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6C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7409573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6A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7412621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68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7415669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65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7415669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64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7418717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62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7418717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60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7421765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5E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7424801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5C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7424801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5A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7427848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7" y="449579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7" y="449579"/>
                  </a:lnTo>
                  <a:close/>
                </a:path>
              </a:pathLst>
            </a:custGeom>
            <a:solidFill>
              <a:srgbClr val="58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7430896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56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7430896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54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7430896" y="3867912"/>
              <a:ext cx="3175" cy="449580"/>
            </a:xfrm>
            <a:custGeom>
              <a:avLst/>
              <a:gdLst/>
              <a:ahLst/>
              <a:cxnLst/>
              <a:rect l="l" t="t" r="r" b="b"/>
              <a:pathLst>
                <a:path w="3175" h="449579">
                  <a:moveTo>
                    <a:pt x="3048" y="449579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3048" y="449579"/>
                  </a:lnTo>
                  <a:close/>
                </a:path>
              </a:pathLst>
            </a:custGeom>
            <a:solidFill>
              <a:srgbClr val="52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7433957" y="386791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449580"/>
                  </a:move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solidFill>
              <a:srgbClr val="5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7087247" y="3870959"/>
              <a:ext cx="346075" cy="445770"/>
            </a:xfrm>
            <a:custGeom>
              <a:avLst/>
              <a:gdLst/>
              <a:ahLst/>
              <a:cxnLst/>
              <a:rect l="l" t="t" r="r" b="b"/>
              <a:pathLst>
                <a:path w="346075" h="445770">
                  <a:moveTo>
                    <a:pt x="345948" y="445770"/>
                  </a:moveTo>
                  <a:lnTo>
                    <a:pt x="345948" y="0"/>
                  </a:lnTo>
                  <a:lnTo>
                    <a:pt x="0" y="0"/>
                  </a:lnTo>
                  <a:lnTo>
                    <a:pt x="0" y="445770"/>
                  </a:lnTo>
                  <a:lnTo>
                    <a:pt x="345948" y="445770"/>
                  </a:lnTo>
                  <a:close/>
                </a:path>
              </a:pathLst>
            </a:custGeom>
            <a:ln w="9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6831977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5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6835013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52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6838060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54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6838060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8" y="500634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8" y="500634"/>
                  </a:lnTo>
                  <a:close/>
                </a:path>
              </a:pathLst>
            </a:custGeom>
            <a:solidFill>
              <a:srgbClr val="56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6841121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58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6841121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5A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6844169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5C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6847217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5E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6847217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60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607"/>
            <p:cNvSpPr/>
            <p:nvPr/>
          </p:nvSpPr>
          <p:spPr>
            <a:xfrm>
              <a:off x="6850265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62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608"/>
            <p:cNvSpPr/>
            <p:nvPr/>
          </p:nvSpPr>
          <p:spPr>
            <a:xfrm>
              <a:off x="6853301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64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609"/>
            <p:cNvSpPr/>
            <p:nvPr/>
          </p:nvSpPr>
          <p:spPr>
            <a:xfrm>
              <a:off x="6853301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65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610"/>
            <p:cNvSpPr/>
            <p:nvPr/>
          </p:nvSpPr>
          <p:spPr>
            <a:xfrm>
              <a:off x="6856348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68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6856348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6A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612"/>
            <p:cNvSpPr/>
            <p:nvPr/>
          </p:nvSpPr>
          <p:spPr>
            <a:xfrm>
              <a:off x="6859396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8" y="500634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8" y="500634"/>
                  </a:lnTo>
                  <a:close/>
                </a:path>
              </a:pathLst>
            </a:custGeom>
            <a:solidFill>
              <a:srgbClr val="6C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613"/>
            <p:cNvSpPr/>
            <p:nvPr/>
          </p:nvSpPr>
          <p:spPr>
            <a:xfrm>
              <a:off x="6862457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6E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614"/>
            <p:cNvSpPr/>
            <p:nvPr/>
          </p:nvSpPr>
          <p:spPr>
            <a:xfrm>
              <a:off x="6862457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70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615"/>
            <p:cNvSpPr/>
            <p:nvPr/>
          </p:nvSpPr>
          <p:spPr>
            <a:xfrm>
              <a:off x="6865505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715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6865505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74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617"/>
            <p:cNvSpPr/>
            <p:nvPr/>
          </p:nvSpPr>
          <p:spPr>
            <a:xfrm>
              <a:off x="6868553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76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618"/>
            <p:cNvSpPr/>
            <p:nvPr/>
          </p:nvSpPr>
          <p:spPr>
            <a:xfrm>
              <a:off x="6871589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78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619"/>
            <p:cNvSpPr/>
            <p:nvPr/>
          </p:nvSpPr>
          <p:spPr>
            <a:xfrm>
              <a:off x="6871589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7A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" name="object 620"/>
            <p:cNvSpPr/>
            <p:nvPr/>
          </p:nvSpPr>
          <p:spPr>
            <a:xfrm>
              <a:off x="6874636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7B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621"/>
            <p:cNvSpPr/>
            <p:nvPr/>
          </p:nvSpPr>
          <p:spPr>
            <a:xfrm>
              <a:off x="6877697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7D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622"/>
            <p:cNvSpPr/>
            <p:nvPr/>
          </p:nvSpPr>
          <p:spPr>
            <a:xfrm>
              <a:off x="6877697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8065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623"/>
            <p:cNvSpPr/>
            <p:nvPr/>
          </p:nvSpPr>
          <p:spPr>
            <a:xfrm>
              <a:off x="6880745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83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624"/>
            <p:cNvSpPr/>
            <p:nvPr/>
          </p:nvSpPr>
          <p:spPr>
            <a:xfrm>
              <a:off x="6880745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85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625"/>
            <p:cNvSpPr/>
            <p:nvPr/>
          </p:nvSpPr>
          <p:spPr>
            <a:xfrm>
              <a:off x="6883793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86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626"/>
            <p:cNvSpPr/>
            <p:nvPr/>
          </p:nvSpPr>
          <p:spPr>
            <a:xfrm>
              <a:off x="6886841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88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627"/>
            <p:cNvSpPr/>
            <p:nvPr/>
          </p:nvSpPr>
          <p:spPr>
            <a:xfrm>
              <a:off x="6886841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8A6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" name="object 628"/>
            <p:cNvSpPr/>
            <p:nvPr/>
          </p:nvSpPr>
          <p:spPr>
            <a:xfrm>
              <a:off x="6889876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8D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" name="object 629"/>
            <p:cNvSpPr/>
            <p:nvPr/>
          </p:nvSpPr>
          <p:spPr>
            <a:xfrm>
              <a:off x="6889876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8F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" name="object 630"/>
            <p:cNvSpPr/>
            <p:nvPr/>
          </p:nvSpPr>
          <p:spPr>
            <a:xfrm>
              <a:off x="6892925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90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" name="object 631"/>
            <p:cNvSpPr/>
            <p:nvPr/>
          </p:nvSpPr>
          <p:spPr>
            <a:xfrm>
              <a:off x="6895972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927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" name="object 632"/>
            <p:cNvSpPr/>
            <p:nvPr/>
          </p:nvSpPr>
          <p:spPr>
            <a:xfrm>
              <a:off x="6895972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947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633"/>
            <p:cNvSpPr/>
            <p:nvPr/>
          </p:nvSpPr>
          <p:spPr>
            <a:xfrm>
              <a:off x="6899020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96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634"/>
            <p:cNvSpPr/>
            <p:nvPr/>
          </p:nvSpPr>
          <p:spPr>
            <a:xfrm>
              <a:off x="6899020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8" y="500634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8" y="500634"/>
                  </a:lnTo>
                  <a:close/>
                </a:path>
              </a:pathLst>
            </a:custGeom>
            <a:solidFill>
              <a:srgbClr val="9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635"/>
            <p:cNvSpPr/>
            <p:nvPr/>
          </p:nvSpPr>
          <p:spPr>
            <a:xfrm>
              <a:off x="6902081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9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636"/>
            <p:cNvSpPr/>
            <p:nvPr/>
          </p:nvSpPr>
          <p:spPr>
            <a:xfrm>
              <a:off x="6905129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9C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637"/>
            <p:cNvSpPr/>
            <p:nvPr/>
          </p:nvSpPr>
          <p:spPr>
            <a:xfrm>
              <a:off x="6908177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9E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638"/>
            <p:cNvSpPr/>
            <p:nvPr/>
          </p:nvSpPr>
          <p:spPr>
            <a:xfrm>
              <a:off x="6908177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A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639"/>
            <p:cNvSpPr/>
            <p:nvPr/>
          </p:nvSpPr>
          <p:spPr>
            <a:xfrm>
              <a:off x="6911213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A2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640"/>
            <p:cNvSpPr/>
            <p:nvPr/>
          </p:nvSpPr>
          <p:spPr>
            <a:xfrm>
              <a:off x="6911213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A4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641"/>
            <p:cNvSpPr/>
            <p:nvPr/>
          </p:nvSpPr>
          <p:spPr>
            <a:xfrm>
              <a:off x="6914260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A6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642"/>
            <p:cNvSpPr/>
            <p:nvPr/>
          </p:nvSpPr>
          <p:spPr>
            <a:xfrm>
              <a:off x="6914260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8" y="500634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8" y="500634"/>
                  </a:lnTo>
                  <a:close/>
                </a:path>
              </a:pathLst>
            </a:custGeom>
            <a:solidFill>
              <a:srgbClr val="A8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643"/>
            <p:cNvSpPr/>
            <p:nvPr/>
          </p:nvSpPr>
          <p:spPr>
            <a:xfrm>
              <a:off x="6917321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AA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644"/>
            <p:cNvSpPr/>
            <p:nvPr/>
          </p:nvSpPr>
          <p:spPr>
            <a:xfrm>
              <a:off x="6920369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AC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645"/>
            <p:cNvSpPr/>
            <p:nvPr/>
          </p:nvSpPr>
          <p:spPr>
            <a:xfrm>
              <a:off x="6920369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AE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646"/>
            <p:cNvSpPr/>
            <p:nvPr/>
          </p:nvSpPr>
          <p:spPr>
            <a:xfrm>
              <a:off x="6923417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B0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647"/>
            <p:cNvSpPr/>
            <p:nvPr/>
          </p:nvSpPr>
          <p:spPr>
            <a:xfrm>
              <a:off x="6923417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B2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648"/>
            <p:cNvSpPr/>
            <p:nvPr/>
          </p:nvSpPr>
          <p:spPr>
            <a:xfrm>
              <a:off x="6926465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B4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" name="object 649"/>
            <p:cNvSpPr/>
            <p:nvPr/>
          </p:nvSpPr>
          <p:spPr>
            <a:xfrm>
              <a:off x="6929501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B6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" name="object 650"/>
            <p:cNvSpPr/>
            <p:nvPr/>
          </p:nvSpPr>
          <p:spPr>
            <a:xfrm>
              <a:off x="6929501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B8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651"/>
            <p:cNvSpPr/>
            <p:nvPr/>
          </p:nvSpPr>
          <p:spPr>
            <a:xfrm>
              <a:off x="6932548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BA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652"/>
            <p:cNvSpPr/>
            <p:nvPr/>
          </p:nvSpPr>
          <p:spPr>
            <a:xfrm>
              <a:off x="6932548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BC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653"/>
            <p:cNvSpPr/>
            <p:nvPr/>
          </p:nvSpPr>
          <p:spPr>
            <a:xfrm>
              <a:off x="6935596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8" y="500634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8" y="500634"/>
                  </a:lnTo>
                  <a:close/>
                </a:path>
              </a:pathLst>
            </a:custGeom>
            <a:solidFill>
              <a:srgbClr val="BE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654"/>
            <p:cNvSpPr/>
            <p:nvPr/>
          </p:nvSpPr>
          <p:spPr>
            <a:xfrm>
              <a:off x="6938657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C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" name="object 655"/>
            <p:cNvSpPr/>
            <p:nvPr/>
          </p:nvSpPr>
          <p:spPr>
            <a:xfrm>
              <a:off x="6941705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C2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656"/>
            <p:cNvSpPr/>
            <p:nvPr/>
          </p:nvSpPr>
          <p:spPr>
            <a:xfrm>
              <a:off x="6941705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C4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657"/>
            <p:cNvSpPr/>
            <p:nvPr/>
          </p:nvSpPr>
          <p:spPr>
            <a:xfrm>
              <a:off x="6941705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C6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658"/>
            <p:cNvSpPr/>
            <p:nvPr/>
          </p:nvSpPr>
          <p:spPr>
            <a:xfrm>
              <a:off x="6944753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C8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659"/>
            <p:cNvSpPr/>
            <p:nvPr/>
          </p:nvSpPr>
          <p:spPr>
            <a:xfrm>
              <a:off x="6947789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CA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660"/>
            <p:cNvSpPr/>
            <p:nvPr/>
          </p:nvSpPr>
          <p:spPr>
            <a:xfrm>
              <a:off x="6947789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CC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661"/>
            <p:cNvSpPr/>
            <p:nvPr/>
          </p:nvSpPr>
          <p:spPr>
            <a:xfrm>
              <a:off x="6950836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CE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662"/>
            <p:cNvSpPr/>
            <p:nvPr/>
          </p:nvSpPr>
          <p:spPr>
            <a:xfrm>
              <a:off x="6953897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D0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663"/>
            <p:cNvSpPr/>
            <p:nvPr/>
          </p:nvSpPr>
          <p:spPr>
            <a:xfrm>
              <a:off x="6953897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D2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664"/>
            <p:cNvSpPr/>
            <p:nvPr/>
          </p:nvSpPr>
          <p:spPr>
            <a:xfrm>
              <a:off x="6956945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D4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665"/>
            <p:cNvSpPr/>
            <p:nvPr/>
          </p:nvSpPr>
          <p:spPr>
            <a:xfrm>
              <a:off x="6959993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D6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666"/>
            <p:cNvSpPr/>
            <p:nvPr/>
          </p:nvSpPr>
          <p:spPr>
            <a:xfrm>
              <a:off x="6959993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D8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" name="object 667"/>
            <p:cNvSpPr/>
            <p:nvPr/>
          </p:nvSpPr>
          <p:spPr>
            <a:xfrm>
              <a:off x="6963041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DA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" name="object 668"/>
            <p:cNvSpPr/>
            <p:nvPr/>
          </p:nvSpPr>
          <p:spPr>
            <a:xfrm>
              <a:off x="6963041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DC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" name="object 669"/>
            <p:cNvSpPr/>
            <p:nvPr/>
          </p:nvSpPr>
          <p:spPr>
            <a:xfrm>
              <a:off x="6966076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DE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" name="object 670"/>
            <p:cNvSpPr/>
            <p:nvPr/>
          </p:nvSpPr>
          <p:spPr>
            <a:xfrm>
              <a:off x="6966076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E0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" name="object 671"/>
            <p:cNvSpPr/>
            <p:nvPr/>
          </p:nvSpPr>
          <p:spPr>
            <a:xfrm>
              <a:off x="6969125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E2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" name="object 672"/>
            <p:cNvSpPr/>
            <p:nvPr/>
          </p:nvSpPr>
          <p:spPr>
            <a:xfrm>
              <a:off x="6972172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E4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" name="object 673"/>
            <p:cNvSpPr/>
            <p:nvPr/>
          </p:nvSpPr>
          <p:spPr>
            <a:xfrm>
              <a:off x="6972172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" name="object 674"/>
            <p:cNvSpPr/>
            <p:nvPr/>
          </p:nvSpPr>
          <p:spPr>
            <a:xfrm>
              <a:off x="6975220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E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" name="object 675"/>
            <p:cNvSpPr/>
            <p:nvPr/>
          </p:nvSpPr>
          <p:spPr>
            <a:xfrm>
              <a:off x="6975220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8" y="500634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8" y="500634"/>
                  </a:lnTo>
                  <a:close/>
                </a:path>
              </a:pathLst>
            </a:custGeom>
            <a:solidFill>
              <a:srgbClr val="E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" name="object 676"/>
            <p:cNvSpPr/>
            <p:nvPr/>
          </p:nvSpPr>
          <p:spPr>
            <a:xfrm>
              <a:off x="6978281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E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" name="object 677"/>
            <p:cNvSpPr/>
            <p:nvPr/>
          </p:nvSpPr>
          <p:spPr>
            <a:xfrm>
              <a:off x="6981329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E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" name="object 678"/>
            <p:cNvSpPr/>
            <p:nvPr/>
          </p:nvSpPr>
          <p:spPr>
            <a:xfrm>
              <a:off x="6984377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F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" name="object 679"/>
            <p:cNvSpPr/>
            <p:nvPr/>
          </p:nvSpPr>
          <p:spPr>
            <a:xfrm>
              <a:off x="6984377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F2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" name="object 680"/>
            <p:cNvSpPr/>
            <p:nvPr/>
          </p:nvSpPr>
          <p:spPr>
            <a:xfrm>
              <a:off x="6987413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F4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681"/>
            <p:cNvSpPr/>
            <p:nvPr/>
          </p:nvSpPr>
          <p:spPr>
            <a:xfrm>
              <a:off x="6987413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F6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682"/>
            <p:cNvSpPr/>
            <p:nvPr/>
          </p:nvSpPr>
          <p:spPr>
            <a:xfrm>
              <a:off x="6990460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8" y="500634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8" y="500634"/>
                  </a:lnTo>
                  <a:close/>
                </a:path>
              </a:pathLst>
            </a:custGeom>
            <a:solidFill>
              <a:srgbClr val="F8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" name="object 683"/>
            <p:cNvSpPr/>
            <p:nvPr/>
          </p:nvSpPr>
          <p:spPr>
            <a:xfrm>
              <a:off x="6993521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FA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" name="object 684"/>
            <p:cNvSpPr/>
            <p:nvPr/>
          </p:nvSpPr>
          <p:spPr>
            <a:xfrm>
              <a:off x="6993521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FC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" name="object 685"/>
            <p:cNvSpPr/>
            <p:nvPr/>
          </p:nvSpPr>
          <p:spPr>
            <a:xfrm>
              <a:off x="6996569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FE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" name="object 686"/>
            <p:cNvSpPr/>
            <p:nvPr/>
          </p:nvSpPr>
          <p:spPr>
            <a:xfrm>
              <a:off x="6996569" y="4815077"/>
              <a:ext cx="27940" cy="501015"/>
            </a:xfrm>
            <a:custGeom>
              <a:avLst/>
              <a:gdLst/>
              <a:ahLst/>
              <a:cxnLst/>
              <a:rect l="l" t="t" r="r" b="b"/>
              <a:pathLst>
                <a:path w="27940" h="501014">
                  <a:moveTo>
                    <a:pt x="27431" y="500634"/>
                  </a:moveTo>
                  <a:lnTo>
                    <a:pt x="27431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27431" y="500634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687"/>
            <p:cNvSpPr/>
            <p:nvPr/>
          </p:nvSpPr>
          <p:spPr>
            <a:xfrm>
              <a:off x="7023989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FE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" name="object 688"/>
            <p:cNvSpPr/>
            <p:nvPr/>
          </p:nvSpPr>
          <p:spPr>
            <a:xfrm>
              <a:off x="7023989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FC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" name="object 689"/>
            <p:cNvSpPr/>
            <p:nvPr/>
          </p:nvSpPr>
          <p:spPr>
            <a:xfrm>
              <a:off x="7027036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FA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" name="object 690"/>
            <p:cNvSpPr/>
            <p:nvPr/>
          </p:nvSpPr>
          <p:spPr>
            <a:xfrm>
              <a:off x="7027036" y="481507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2285" y="500634"/>
                  </a:moveTo>
                  <a:lnTo>
                    <a:pt x="2285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2285" y="500634"/>
                  </a:lnTo>
                  <a:close/>
                </a:path>
              </a:pathLst>
            </a:custGeom>
            <a:solidFill>
              <a:srgbClr val="F8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" name="object 691"/>
            <p:cNvSpPr/>
            <p:nvPr/>
          </p:nvSpPr>
          <p:spPr>
            <a:xfrm>
              <a:off x="7029322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F6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" name="object 692"/>
            <p:cNvSpPr/>
            <p:nvPr/>
          </p:nvSpPr>
          <p:spPr>
            <a:xfrm>
              <a:off x="7032370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F4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" name="object 693"/>
            <p:cNvSpPr/>
            <p:nvPr/>
          </p:nvSpPr>
          <p:spPr>
            <a:xfrm>
              <a:off x="7032370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8" y="500634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8" y="500634"/>
                  </a:lnTo>
                  <a:close/>
                </a:path>
              </a:pathLst>
            </a:custGeom>
            <a:solidFill>
              <a:srgbClr val="F2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" name="object 694"/>
            <p:cNvSpPr/>
            <p:nvPr/>
          </p:nvSpPr>
          <p:spPr>
            <a:xfrm>
              <a:off x="7035431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F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" name="object 695"/>
            <p:cNvSpPr/>
            <p:nvPr/>
          </p:nvSpPr>
          <p:spPr>
            <a:xfrm>
              <a:off x="7035431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E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696"/>
            <p:cNvSpPr/>
            <p:nvPr/>
          </p:nvSpPr>
          <p:spPr>
            <a:xfrm>
              <a:off x="7038479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E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" name="object 697"/>
            <p:cNvSpPr/>
            <p:nvPr/>
          </p:nvSpPr>
          <p:spPr>
            <a:xfrm>
              <a:off x="7041527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E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" name="object 698"/>
            <p:cNvSpPr/>
            <p:nvPr/>
          </p:nvSpPr>
          <p:spPr>
            <a:xfrm>
              <a:off x="7044563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E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" name="object 699"/>
            <p:cNvSpPr/>
            <p:nvPr/>
          </p:nvSpPr>
          <p:spPr>
            <a:xfrm>
              <a:off x="7044563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" name="object 700"/>
            <p:cNvSpPr/>
            <p:nvPr/>
          </p:nvSpPr>
          <p:spPr>
            <a:xfrm>
              <a:off x="7047610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E4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" name="object 701"/>
            <p:cNvSpPr/>
            <p:nvPr/>
          </p:nvSpPr>
          <p:spPr>
            <a:xfrm>
              <a:off x="7047610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8" y="500634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8" y="500634"/>
                  </a:lnTo>
                  <a:close/>
                </a:path>
              </a:pathLst>
            </a:custGeom>
            <a:solidFill>
              <a:srgbClr val="E2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" name="object 702"/>
            <p:cNvSpPr/>
            <p:nvPr/>
          </p:nvSpPr>
          <p:spPr>
            <a:xfrm>
              <a:off x="7050671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E0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" name="object 703"/>
            <p:cNvSpPr/>
            <p:nvPr/>
          </p:nvSpPr>
          <p:spPr>
            <a:xfrm>
              <a:off x="7053719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DE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" name="object 704"/>
            <p:cNvSpPr/>
            <p:nvPr/>
          </p:nvSpPr>
          <p:spPr>
            <a:xfrm>
              <a:off x="7053719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DC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" name="object 705"/>
            <p:cNvSpPr/>
            <p:nvPr/>
          </p:nvSpPr>
          <p:spPr>
            <a:xfrm>
              <a:off x="7053719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DA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" name="object 706"/>
            <p:cNvSpPr/>
            <p:nvPr/>
          </p:nvSpPr>
          <p:spPr>
            <a:xfrm>
              <a:off x="7056767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D8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" name="object 707"/>
            <p:cNvSpPr/>
            <p:nvPr/>
          </p:nvSpPr>
          <p:spPr>
            <a:xfrm>
              <a:off x="7059815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D6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" name="object 708"/>
            <p:cNvSpPr/>
            <p:nvPr/>
          </p:nvSpPr>
          <p:spPr>
            <a:xfrm>
              <a:off x="7059815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D4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" name="object 709"/>
            <p:cNvSpPr/>
            <p:nvPr/>
          </p:nvSpPr>
          <p:spPr>
            <a:xfrm>
              <a:off x="7062851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D2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" name="object 710"/>
            <p:cNvSpPr/>
            <p:nvPr/>
          </p:nvSpPr>
          <p:spPr>
            <a:xfrm>
              <a:off x="7065898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D0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" name="object 711"/>
            <p:cNvSpPr/>
            <p:nvPr/>
          </p:nvSpPr>
          <p:spPr>
            <a:xfrm>
              <a:off x="7065898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CE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" name="object 712"/>
            <p:cNvSpPr/>
            <p:nvPr/>
          </p:nvSpPr>
          <p:spPr>
            <a:xfrm>
              <a:off x="7068946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CC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" name="object 713"/>
            <p:cNvSpPr/>
            <p:nvPr/>
          </p:nvSpPr>
          <p:spPr>
            <a:xfrm>
              <a:off x="7068946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8" y="500634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8" y="500634"/>
                  </a:lnTo>
                  <a:close/>
                </a:path>
              </a:pathLst>
            </a:custGeom>
            <a:solidFill>
              <a:srgbClr val="CA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" name="object 714"/>
            <p:cNvSpPr/>
            <p:nvPr/>
          </p:nvSpPr>
          <p:spPr>
            <a:xfrm>
              <a:off x="7072007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C8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" name="object 715"/>
            <p:cNvSpPr/>
            <p:nvPr/>
          </p:nvSpPr>
          <p:spPr>
            <a:xfrm>
              <a:off x="7075055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C6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" name="object 716"/>
            <p:cNvSpPr/>
            <p:nvPr/>
          </p:nvSpPr>
          <p:spPr>
            <a:xfrm>
              <a:off x="7075055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C4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" name="object 717"/>
            <p:cNvSpPr/>
            <p:nvPr/>
          </p:nvSpPr>
          <p:spPr>
            <a:xfrm>
              <a:off x="7078103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C2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" name="object 718"/>
            <p:cNvSpPr/>
            <p:nvPr/>
          </p:nvSpPr>
          <p:spPr>
            <a:xfrm>
              <a:off x="7078103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C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" name="object 719"/>
            <p:cNvSpPr/>
            <p:nvPr/>
          </p:nvSpPr>
          <p:spPr>
            <a:xfrm>
              <a:off x="7081139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BE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" name="object 720"/>
            <p:cNvSpPr/>
            <p:nvPr/>
          </p:nvSpPr>
          <p:spPr>
            <a:xfrm>
              <a:off x="7084186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BC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" name="object 721"/>
            <p:cNvSpPr/>
            <p:nvPr/>
          </p:nvSpPr>
          <p:spPr>
            <a:xfrm>
              <a:off x="7084186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8" y="500634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8" y="500634"/>
                  </a:lnTo>
                  <a:close/>
                </a:path>
              </a:pathLst>
            </a:custGeom>
            <a:solidFill>
              <a:srgbClr val="BA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" name="object 722"/>
            <p:cNvSpPr/>
            <p:nvPr/>
          </p:nvSpPr>
          <p:spPr>
            <a:xfrm>
              <a:off x="7087247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B8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" name="object 723"/>
            <p:cNvSpPr/>
            <p:nvPr/>
          </p:nvSpPr>
          <p:spPr>
            <a:xfrm>
              <a:off x="7090295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B6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" name="object 724"/>
            <p:cNvSpPr/>
            <p:nvPr/>
          </p:nvSpPr>
          <p:spPr>
            <a:xfrm>
              <a:off x="7090295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B4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" name="object 725"/>
            <p:cNvSpPr/>
            <p:nvPr/>
          </p:nvSpPr>
          <p:spPr>
            <a:xfrm>
              <a:off x="7093343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B2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" name="object 726"/>
            <p:cNvSpPr/>
            <p:nvPr/>
          </p:nvSpPr>
          <p:spPr>
            <a:xfrm>
              <a:off x="7096391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B0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" name="object 727"/>
            <p:cNvSpPr/>
            <p:nvPr/>
          </p:nvSpPr>
          <p:spPr>
            <a:xfrm>
              <a:off x="7096391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AE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" name="object 728"/>
            <p:cNvSpPr/>
            <p:nvPr/>
          </p:nvSpPr>
          <p:spPr>
            <a:xfrm>
              <a:off x="7099426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AC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" name="object 729"/>
            <p:cNvSpPr/>
            <p:nvPr/>
          </p:nvSpPr>
          <p:spPr>
            <a:xfrm>
              <a:off x="7099426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AA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" name="object 730"/>
            <p:cNvSpPr/>
            <p:nvPr/>
          </p:nvSpPr>
          <p:spPr>
            <a:xfrm>
              <a:off x="7102475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A8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" name="object 731"/>
            <p:cNvSpPr/>
            <p:nvPr/>
          </p:nvSpPr>
          <p:spPr>
            <a:xfrm>
              <a:off x="7102475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A6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" name="object 732"/>
            <p:cNvSpPr/>
            <p:nvPr/>
          </p:nvSpPr>
          <p:spPr>
            <a:xfrm>
              <a:off x="7105522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A4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" name="object 733"/>
            <p:cNvSpPr/>
            <p:nvPr/>
          </p:nvSpPr>
          <p:spPr>
            <a:xfrm>
              <a:off x="7108570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A2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" name="object 734"/>
            <p:cNvSpPr/>
            <p:nvPr/>
          </p:nvSpPr>
          <p:spPr>
            <a:xfrm>
              <a:off x="7108570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8" y="500634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8" y="500634"/>
                  </a:lnTo>
                  <a:close/>
                </a:path>
              </a:pathLst>
            </a:custGeom>
            <a:solidFill>
              <a:srgbClr val="A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" name="object 735"/>
            <p:cNvSpPr/>
            <p:nvPr/>
          </p:nvSpPr>
          <p:spPr>
            <a:xfrm>
              <a:off x="7111631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9E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" name="object 736"/>
            <p:cNvSpPr/>
            <p:nvPr/>
          </p:nvSpPr>
          <p:spPr>
            <a:xfrm>
              <a:off x="7111631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9C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" name="object 737"/>
            <p:cNvSpPr/>
            <p:nvPr/>
          </p:nvSpPr>
          <p:spPr>
            <a:xfrm>
              <a:off x="7114679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9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" name="object 738"/>
            <p:cNvSpPr/>
            <p:nvPr/>
          </p:nvSpPr>
          <p:spPr>
            <a:xfrm>
              <a:off x="7117727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9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" name="object 739"/>
            <p:cNvSpPr/>
            <p:nvPr/>
          </p:nvSpPr>
          <p:spPr>
            <a:xfrm>
              <a:off x="7120763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96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" name="object 740"/>
            <p:cNvSpPr/>
            <p:nvPr/>
          </p:nvSpPr>
          <p:spPr>
            <a:xfrm>
              <a:off x="7120763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947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" name="object 741"/>
            <p:cNvSpPr/>
            <p:nvPr/>
          </p:nvSpPr>
          <p:spPr>
            <a:xfrm>
              <a:off x="7123810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927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" name="object 742"/>
            <p:cNvSpPr/>
            <p:nvPr/>
          </p:nvSpPr>
          <p:spPr>
            <a:xfrm>
              <a:off x="7123810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8" y="500634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8" y="500634"/>
                  </a:lnTo>
                  <a:close/>
                </a:path>
              </a:pathLst>
            </a:custGeom>
            <a:solidFill>
              <a:srgbClr val="90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" name="object 743"/>
            <p:cNvSpPr/>
            <p:nvPr/>
          </p:nvSpPr>
          <p:spPr>
            <a:xfrm>
              <a:off x="7126871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8F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" name="object 744"/>
            <p:cNvSpPr/>
            <p:nvPr/>
          </p:nvSpPr>
          <p:spPr>
            <a:xfrm>
              <a:off x="7129919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8D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5" name="object 745"/>
            <p:cNvSpPr/>
            <p:nvPr/>
          </p:nvSpPr>
          <p:spPr>
            <a:xfrm>
              <a:off x="7129919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8A6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" name="object 746"/>
            <p:cNvSpPr/>
            <p:nvPr/>
          </p:nvSpPr>
          <p:spPr>
            <a:xfrm>
              <a:off x="7132967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88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7" name="object 747"/>
            <p:cNvSpPr/>
            <p:nvPr/>
          </p:nvSpPr>
          <p:spPr>
            <a:xfrm>
              <a:off x="7132967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86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8" name="object 748"/>
            <p:cNvSpPr/>
            <p:nvPr/>
          </p:nvSpPr>
          <p:spPr>
            <a:xfrm>
              <a:off x="7136015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85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9" name="object 749"/>
            <p:cNvSpPr/>
            <p:nvPr/>
          </p:nvSpPr>
          <p:spPr>
            <a:xfrm>
              <a:off x="7139051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83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0" name="object 750"/>
            <p:cNvSpPr/>
            <p:nvPr/>
          </p:nvSpPr>
          <p:spPr>
            <a:xfrm>
              <a:off x="7139051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8065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1" name="object 751"/>
            <p:cNvSpPr/>
            <p:nvPr/>
          </p:nvSpPr>
          <p:spPr>
            <a:xfrm>
              <a:off x="7142098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7D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2" name="object 752"/>
            <p:cNvSpPr/>
            <p:nvPr/>
          </p:nvSpPr>
          <p:spPr>
            <a:xfrm>
              <a:off x="7142098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7B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" name="object 753"/>
            <p:cNvSpPr/>
            <p:nvPr/>
          </p:nvSpPr>
          <p:spPr>
            <a:xfrm>
              <a:off x="7145146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8" y="500634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8" y="500634"/>
                  </a:lnTo>
                  <a:close/>
                </a:path>
              </a:pathLst>
            </a:custGeom>
            <a:solidFill>
              <a:srgbClr val="7A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4" name="object 754"/>
            <p:cNvSpPr/>
            <p:nvPr/>
          </p:nvSpPr>
          <p:spPr>
            <a:xfrm>
              <a:off x="7148207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78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5" name="object 755"/>
            <p:cNvSpPr/>
            <p:nvPr/>
          </p:nvSpPr>
          <p:spPr>
            <a:xfrm>
              <a:off x="7148207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76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6" name="object 756"/>
            <p:cNvSpPr/>
            <p:nvPr/>
          </p:nvSpPr>
          <p:spPr>
            <a:xfrm>
              <a:off x="7151255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74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7" name="object 757"/>
            <p:cNvSpPr/>
            <p:nvPr/>
          </p:nvSpPr>
          <p:spPr>
            <a:xfrm>
              <a:off x="7154303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715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" name="object 758"/>
            <p:cNvSpPr/>
            <p:nvPr/>
          </p:nvSpPr>
          <p:spPr>
            <a:xfrm>
              <a:off x="7154303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70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" name="object 759"/>
            <p:cNvSpPr/>
            <p:nvPr/>
          </p:nvSpPr>
          <p:spPr>
            <a:xfrm>
              <a:off x="7157339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6E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" name="object 760"/>
            <p:cNvSpPr/>
            <p:nvPr/>
          </p:nvSpPr>
          <p:spPr>
            <a:xfrm>
              <a:off x="7157339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6C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" name="object 761"/>
            <p:cNvSpPr/>
            <p:nvPr/>
          </p:nvSpPr>
          <p:spPr>
            <a:xfrm>
              <a:off x="7160386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8" y="500634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8" y="500634"/>
                  </a:lnTo>
                  <a:close/>
                </a:path>
              </a:pathLst>
            </a:custGeom>
            <a:solidFill>
              <a:srgbClr val="6A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" name="object 762"/>
            <p:cNvSpPr/>
            <p:nvPr/>
          </p:nvSpPr>
          <p:spPr>
            <a:xfrm>
              <a:off x="7163447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68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" name="object 763"/>
            <p:cNvSpPr/>
            <p:nvPr/>
          </p:nvSpPr>
          <p:spPr>
            <a:xfrm>
              <a:off x="7163447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65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" name="object 764"/>
            <p:cNvSpPr/>
            <p:nvPr/>
          </p:nvSpPr>
          <p:spPr>
            <a:xfrm>
              <a:off x="7166495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64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" name="object 765"/>
            <p:cNvSpPr/>
            <p:nvPr/>
          </p:nvSpPr>
          <p:spPr>
            <a:xfrm>
              <a:off x="7166495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62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" name="object 766"/>
            <p:cNvSpPr/>
            <p:nvPr/>
          </p:nvSpPr>
          <p:spPr>
            <a:xfrm>
              <a:off x="7169543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60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" name="object 767"/>
            <p:cNvSpPr/>
            <p:nvPr/>
          </p:nvSpPr>
          <p:spPr>
            <a:xfrm>
              <a:off x="7172591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5E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" name="object 768"/>
            <p:cNvSpPr/>
            <p:nvPr/>
          </p:nvSpPr>
          <p:spPr>
            <a:xfrm>
              <a:off x="7172591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5C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" name="object 769"/>
            <p:cNvSpPr/>
            <p:nvPr/>
          </p:nvSpPr>
          <p:spPr>
            <a:xfrm>
              <a:off x="7175626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5A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" name="object 770"/>
            <p:cNvSpPr/>
            <p:nvPr/>
          </p:nvSpPr>
          <p:spPr>
            <a:xfrm>
              <a:off x="7175626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58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1" name="object 771"/>
            <p:cNvSpPr/>
            <p:nvPr/>
          </p:nvSpPr>
          <p:spPr>
            <a:xfrm>
              <a:off x="7178675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56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2" name="object 772"/>
            <p:cNvSpPr/>
            <p:nvPr/>
          </p:nvSpPr>
          <p:spPr>
            <a:xfrm>
              <a:off x="7181722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54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3" name="object 773"/>
            <p:cNvSpPr/>
            <p:nvPr/>
          </p:nvSpPr>
          <p:spPr>
            <a:xfrm>
              <a:off x="7181722" y="4815077"/>
              <a:ext cx="3175" cy="501015"/>
            </a:xfrm>
            <a:custGeom>
              <a:avLst/>
              <a:gdLst/>
              <a:ahLst/>
              <a:cxnLst/>
              <a:rect l="l" t="t" r="r" b="b"/>
              <a:pathLst>
                <a:path w="3175" h="501014">
                  <a:moveTo>
                    <a:pt x="3047" y="500634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0" y="500634"/>
                  </a:lnTo>
                  <a:lnTo>
                    <a:pt x="3047" y="500634"/>
                  </a:lnTo>
                  <a:close/>
                </a:path>
              </a:pathLst>
            </a:custGeom>
            <a:solidFill>
              <a:srgbClr val="52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4" name="object 774"/>
            <p:cNvSpPr/>
            <p:nvPr/>
          </p:nvSpPr>
          <p:spPr>
            <a:xfrm>
              <a:off x="7184770" y="4815077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634"/>
                  </a:moveTo>
                  <a:lnTo>
                    <a:pt x="0" y="0"/>
                  </a:lnTo>
                  <a:lnTo>
                    <a:pt x="0" y="500634"/>
                  </a:lnTo>
                  <a:close/>
                </a:path>
              </a:pathLst>
            </a:custGeom>
            <a:solidFill>
              <a:srgbClr val="5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5" name="object 775"/>
            <p:cNvSpPr/>
            <p:nvPr/>
          </p:nvSpPr>
          <p:spPr>
            <a:xfrm>
              <a:off x="6838073" y="4818125"/>
              <a:ext cx="346075" cy="494030"/>
            </a:xfrm>
            <a:custGeom>
              <a:avLst/>
              <a:gdLst/>
              <a:ahLst/>
              <a:cxnLst/>
              <a:rect l="l" t="t" r="r" b="b"/>
              <a:pathLst>
                <a:path w="346075" h="494029">
                  <a:moveTo>
                    <a:pt x="345948" y="493775"/>
                  </a:moveTo>
                  <a:lnTo>
                    <a:pt x="345948" y="0"/>
                  </a:lnTo>
                  <a:lnTo>
                    <a:pt x="0" y="0"/>
                  </a:lnTo>
                  <a:lnTo>
                    <a:pt x="0" y="493775"/>
                  </a:lnTo>
                  <a:lnTo>
                    <a:pt x="345948" y="493775"/>
                  </a:lnTo>
                  <a:close/>
                </a:path>
              </a:pathLst>
            </a:custGeom>
            <a:ln w="9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6" name="object 776"/>
            <p:cNvSpPr/>
            <p:nvPr/>
          </p:nvSpPr>
          <p:spPr>
            <a:xfrm>
              <a:off x="6576707" y="3288472"/>
              <a:ext cx="593090" cy="440055"/>
            </a:xfrm>
            <a:custGeom>
              <a:avLst/>
              <a:gdLst/>
              <a:ahLst/>
              <a:cxnLst/>
              <a:rect l="l" t="t" r="r" b="b"/>
              <a:pathLst>
                <a:path w="593090" h="440054">
                  <a:moveTo>
                    <a:pt x="592836" y="382843"/>
                  </a:moveTo>
                  <a:lnTo>
                    <a:pt x="592836" y="58231"/>
                  </a:lnTo>
                  <a:lnTo>
                    <a:pt x="586740" y="49087"/>
                  </a:lnTo>
                  <a:lnTo>
                    <a:pt x="519906" y="21804"/>
                  </a:lnTo>
                  <a:lnTo>
                    <a:pt x="473004" y="12335"/>
                  </a:lnTo>
                  <a:lnTo>
                    <a:pt x="419845" y="5579"/>
                  </a:lnTo>
                  <a:lnTo>
                    <a:pt x="362477" y="1485"/>
                  </a:lnTo>
                  <a:lnTo>
                    <a:pt x="302952" y="0"/>
                  </a:lnTo>
                  <a:lnTo>
                    <a:pt x="243317" y="1072"/>
                  </a:lnTo>
                  <a:lnTo>
                    <a:pt x="185623" y="4651"/>
                  </a:lnTo>
                  <a:lnTo>
                    <a:pt x="131918" y="10684"/>
                  </a:lnTo>
                  <a:lnTo>
                    <a:pt x="84253" y="19119"/>
                  </a:lnTo>
                  <a:lnTo>
                    <a:pt x="44677" y="29905"/>
                  </a:lnTo>
                  <a:lnTo>
                    <a:pt x="6095" y="49087"/>
                  </a:lnTo>
                  <a:lnTo>
                    <a:pt x="0" y="58231"/>
                  </a:lnTo>
                  <a:lnTo>
                    <a:pt x="0" y="382843"/>
                  </a:lnTo>
                  <a:lnTo>
                    <a:pt x="33528" y="410275"/>
                  </a:lnTo>
                  <a:lnTo>
                    <a:pt x="121920" y="427801"/>
                  </a:lnTo>
                  <a:lnTo>
                    <a:pt x="164592" y="433897"/>
                  </a:lnTo>
                  <a:lnTo>
                    <a:pt x="206502" y="436945"/>
                  </a:lnTo>
                  <a:lnTo>
                    <a:pt x="252222" y="439993"/>
                  </a:lnTo>
                  <a:lnTo>
                    <a:pt x="340614" y="439993"/>
                  </a:lnTo>
                  <a:lnTo>
                    <a:pt x="429006" y="433897"/>
                  </a:lnTo>
                  <a:lnTo>
                    <a:pt x="470916" y="427801"/>
                  </a:lnTo>
                  <a:lnTo>
                    <a:pt x="534924" y="416371"/>
                  </a:lnTo>
                  <a:lnTo>
                    <a:pt x="586740" y="391987"/>
                  </a:lnTo>
                  <a:lnTo>
                    <a:pt x="592836" y="3828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7" name="object 777"/>
            <p:cNvSpPr/>
            <p:nvPr/>
          </p:nvSpPr>
          <p:spPr>
            <a:xfrm>
              <a:off x="6576707" y="3288472"/>
              <a:ext cx="593090" cy="440055"/>
            </a:xfrm>
            <a:custGeom>
              <a:avLst/>
              <a:gdLst/>
              <a:ahLst/>
              <a:cxnLst/>
              <a:rect l="l" t="t" r="r" b="b"/>
              <a:pathLst>
                <a:path w="593090" h="440054">
                  <a:moveTo>
                    <a:pt x="0" y="58231"/>
                  </a:moveTo>
                  <a:lnTo>
                    <a:pt x="0" y="382843"/>
                  </a:lnTo>
                  <a:lnTo>
                    <a:pt x="33528" y="410275"/>
                  </a:lnTo>
                  <a:lnTo>
                    <a:pt x="88392" y="421705"/>
                  </a:lnTo>
                  <a:lnTo>
                    <a:pt x="121920" y="427801"/>
                  </a:lnTo>
                  <a:lnTo>
                    <a:pt x="164592" y="433897"/>
                  </a:lnTo>
                  <a:lnTo>
                    <a:pt x="206502" y="436945"/>
                  </a:lnTo>
                  <a:lnTo>
                    <a:pt x="252222" y="439993"/>
                  </a:lnTo>
                  <a:lnTo>
                    <a:pt x="340614" y="439993"/>
                  </a:lnTo>
                  <a:lnTo>
                    <a:pt x="386334" y="436945"/>
                  </a:lnTo>
                  <a:lnTo>
                    <a:pt x="429006" y="433897"/>
                  </a:lnTo>
                  <a:lnTo>
                    <a:pt x="470916" y="427801"/>
                  </a:lnTo>
                  <a:lnTo>
                    <a:pt x="504444" y="421705"/>
                  </a:lnTo>
                  <a:lnTo>
                    <a:pt x="534924" y="416371"/>
                  </a:lnTo>
                  <a:lnTo>
                    <a:pt x="559308" y="410275"/>
                  </a:lnTo>
                  <a:lnTo>
                    <a:pt x="586740" y="391987"/>
                  </a:lnTo>
                  <a:lnTo>
                    <a:pt x="592836" y="382843"/>
                  </a:lnTo>
                  <a:lnTo>
                    <a:pt x="592836" y="58231"/>
                  </a:lnTo>
                  <a:lnTo>
                    <a:pt x="558501" y="34037"/>
                  </a:lnTo>
                  <a:lnTo>
                    <a:pt x="519906" y="21804"/>
                  </a:lnTo>
                  <a:lnTo>
                    <a:pt x="473004" y="12335"/>
                  </a:lnTo>
                  <a:lnTo>
                    <a:pt x="419845" y="5579"/>
                  </a:lnTo>
                  <a:lnTo>
                    <a:pt x="362477" y="1485"/>
                  </a:lnTo>
                  <a:lnTo>
                    <a:pt x="302952" y="0"/>
                  </a:lnTo>
                  <a:lnTo>
                    <a:pt x="243317" y="1072"/>
                  </a:lnTo>
                  <a:lnTo>
                    <a:pt x="185623" y="4651"/>
                  </a:lnTo>
                  <a:lnTo>
                    <a:pt x="131918" y="10684"/>
                  </a:lnTo>
                  <a:lnTo>
                    <a:pt x="84253" y="19119"/>
                  </a:lnTo>
                  <a:lnTo>
                    <a:pt x="44677" y="29905"/>
                  </a:lnTo>
                  <a:lnTo>
                    <a:pt x="6095" y="49087"/>
                  </a:lnTo>
                  <a:lnTo>
                    <a:pt x="0" y="58231"/>
                  </a:lnTo>
                  <a:close/>
                </a:path>
                <a:path w="593090" h="440054">
                  <a:moveTo>
                    <a:pt x="0" y="58231"/>
                  </a:moveTo>
                  <a:lnTo>
                    <a:pt x="33983" y="85157"/>
                  </a:lnTo>
                  <a:lnTo>
                    <a:pt x="73047" y="97215"/>
                  </a:lnTo>
                  <a:lnTo>
                    <a:pt x="121053" y="106597"/>
                  </a:lnTo>
                  <a:lnTo>
                    <a:pt x="175765" y="113301"/>
                  </a:lnTo>
                  <a:lnTo>
                    <a:pt x="234949" y="117326"/>
                  </a:lnTo>
                  <a:lnTo>
                    <a:pt x="296370" y="118671"/>
                  </a:lnTo>
                  <a:lnTo>
                    <a:pt x="357794" y="117337"/>
                  </a:lnTo>
                  <a:lnTo>
                    <a:pt x="416986" y="113320"/>
                  </a:lnTo>
                  <a:lnTo>
                    <a:pt x="471711" y="106622"/>
                  </a:lnTo>
                  <a:lnTo>
                    <a:pt x="519735" y="97240"/>
                  </a:lnTo>
                  <a:lnTo>
                    <a:pt x="558822" y="85174"/>
                  </a:lnTo>
                  <a:lnTo>
                    <a:pt x="586740" y="70423"/>
                  </a:lnTo>
                  <a:lnTo>
                    <a:pt x="592836" y="582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8" name="object 778"/>
            <p:cNvSpPr/>
            <p:nvPr/>
          </p:nvSpPr>
          <p:spPr>
            <a:xfrm>
              <a:off x="6576707" y="3377184"/>
              <a:ext cx="593090" cy="60325"/>
            </a:xfrm>
            <a:custGeom>
              <a:avLst/>
              <a:gdLst/>
              <a:ahLst/>
              <a:cxnLst/>
              <a:rect l="l" t="t" r="r" b="b"/>
              <a:pathLst>
                <a:path w="593090" h="60325">
                  <a:moveTo>
                    <a:pt x="0" y="0"/>
                  </a:moveTo>
                  <a:lnTo>
                    <a:pt x="33528" y="26670"/>
                  </a:lnTo>
                  <a:lnTo>
                    <a:pt x="88392" y="41909"/>
                  </a:lnTo>
                  <a:lnTo>
                    <a:pt x="121920" y="44957"/>
                  </a:lnTo>
                  <a:lnTo>
                    <a:pt x="164592" y="54101"/>
                  </a:lnTo>
                  <a:lnTo>
                    <a:pt x="206502" y="57149"/>
                  </a:lnTo>
                  <a:lnTo>
                    <a:pt x="252222" y="60197"/>
                  </a:lnTo>
                  <a:lnTo>
                    <a:pt x="340614" y="60197"/>
                  </a:lnTo>
                  <a:lnTo>
                    <a:pt x="386334" y="57149"/>
                  </a:lnTo>
                  <a:lnTo>
                    <a:pt x="429006" y="54101"/>
                  </a:lnTo>
                  <a:lnTo>
                    <a:pt x="470916" y="44957"/>
                  </a:lnTo>
                  <a:lnTo>
                    <a:pt x="504444" y="41909"/>
                  </a:lnTo>
                  <a:lnTo>
                    <a:pt x="534924" y="35813"/>
                  </a:lnTo>
                  <a:lnTo>
                    <a:pt x="559308" y="26669"/>
                  </a:lnTo>
                  <a:lnTo>
                    <a:pt x="577596" y="17525"/>
                  </a:lnTo>
                  <a:lnTo>
                    <a:pt x="586740" y="11429"/>
                  </a:lnTo>
                  <a:lnTo>
                    <a:pt x="59283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9" name="object 779"/>
            <p:cNvSpPr/>
            <p:nvPr/>
          </p:nvSpPr>
          <p:spPr>
            <a:xfrm>
              <a:off x="3316109" y="3358896"/>
              <a:ext cx="958215" cy="354330"/>
            </a:xfrm>
            <a:custGeom>
              <a:avLst/>
              <a:gdLst/>
              <a:ahLst/>
              <a:cxnLst/>
              <a:rect l="l" t="t" r="r" b="b"/>
              <a:pathLst>
                <a:path w="958214" h="354329">
                  <a:moveTo>
                    <a:pt x="957834" y="354329"/>
                  </a:moveTo>
                  <a:lnTo>
                    <a:pt x="957834" y="0"/>
                  </a:lnTo>
                  <a:lnTo>
                    <a:pt x="0" y="0"/>
                  </a:lnTo>
                  <a:lnTo>
                    <a:pt x="0" y="354329"/>
                  </a:lnTo>
                  <a:lnTo>
                    <a:pt x="957834" y="354329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0" name="object 780"/>
            <p:cNvSpPr/>
            <p:nvPr/>
          </p:nvSpPr>
          <p:spPr>
            <a:xfrm>
              <a:off x="3322205" y="3368040"/>
              <a:ext cx="946150" cy="339090"/>
            </a:xfrm>
            <a:custGeom>
              <a:avLst/>
              <a:gdLst/>
              <a:ahLst/>
              <a:cxnLst/>
              <a:rect l="l" t="t" r="r" b="b"/>
              <a:pathLst>
                <a:path w="946150" h="339089">
                  <a:moveTo>
                    <a:pt x="0" y="0"/>
                  </a:moveTo>
                  <a:lnTo>
                    <a:pt x="945641" y="0"/>
                  </a:lnTo>
                </a:path>
                <a:path w="946150" h="339089">
                  <a:moveTo>
                    <a:pt x="0" y="0"/>
                  </a:moveTo>
                  <a:lnTo>
                    <a:pt x="0" y="33909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1" name="object 781"/>
            <p:cNvSpPr/>
            <p:nvPr/>
          </p:nvSpPr>
          <p:spPr>
            <a:xfrm>
              <a:off x="3316109" y="3358896"/>
              <a:ext cx="958215" cy="354330"/>
            </a:xfrm>
            <a:custGeom>
              <a:avLst/>
              <a:gdLst/>
              <a:ahLst/>
              <a:cxnLst/>
              <a:rect l="l" t="t" r="r" b="b"/>
              <a:pathLst>
                <a:path w="958214" h="354329">
                  <a:moveTo>
                    <a:pt x="0" y="354329"/>
                  </a:moveTo>
                  <a:lnTo>
                    <a:pt x="957834" y="354329"/>
                  </a:lnTo>
                  <a:lnTo>
                    <a:pt x="957834" y="0"/>
                  </a:lnTo>
                </a:path>
              </a:pathLst>
            </a:custGeom>
            <a:ln w="3175">
              <a:solidFill>
                <a:srgbClr val="6565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2" name="object 782"/>
            <p:cNvSpPr/>
            <p:nvPr/>
          </p:nvSpPr>
          <p:spPr>
            <a:xfrm>
              <a:off x="3474605" y="3522726"/>
              <a:ext cx="0" cy="167005"/>
            </a:xfrm>
            <a:custGeom>
              <a:avLst/>
              <a:gdLst/>
              <a:ahLst/>
              <a:cxnLst/>
              <a:rect l="l" t="t" r="r" b="b"/>
              <a:pathLst>
                <a:path h="167004">
                  <a:moveTo>
                    <a:pt x="0" y="1668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3" name="object 783"/>
            <p:cNvSpPr/>
            <p:nvPr/>
          </p:nvSpPr>
          <p:spPr>
            <a:xfrm>
              <a:off x="3477653" y="3522726"/>
              <a:ext cx="0" cy="167005"/>
            </a:xfrm>
            <a:custGeom>
              <a:avLst/>
              <a:gdLst/>
              <a:ahLst/>
              <a:cxnLst/>
              <a:rect l="l" t="t" r="r" b="b"/>
              <a:pathLst>
                <a:path h="167004">
                  <a:moveTo>
                    <a:pt x="0" y="1668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4" name="object 784"/>
            <p:cNvSpPr/>
            <p:nvPr/>
          </p:nvSpPr>
          <p:spPr>
            <a:xfrm>
              <a:off x="3352685" y="3516629"/>
              <a:ext cx="182880" cy="179070"/>
            </a:xfrm>
            <a:custGeom>
              <a:avLst/>
              <a:gdLst/>
              <a:ahLst/>
              <a:cxnLst/>
              <a:rect l="l" t="t" r="r" b="b"/>
              <a:pathLst>
                <a:path w="182879" h="179070">
                  <a:moveTo>
                    <a:pt x="0" y="179070"/>
                  </a:moveTo>
                  <a:lnTo>
                    <a:pt x="0" y="0"/>
                  </a:lnTo>
                  <a:lnTo>
                    <a:pt x="18288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5" name="object 785"/>
            <p:cNvSpPr/>
            <p:nvPr/>
          </p:nvSpPr>
          <p:spPr>
            <a:xfrm>
              <a:off x="3352685" y="3516629"/>
              <a:ext cx="182880" cy="179070"/>
            </a:xfrm>
            <a:custGeom>
              <a:avLst/>
              <a:gdLst/>
              <a:ahLst/>
              <a:cxnLst/>
              <a:rect l="l" t="t" r="r" b="b"/>
              <a:pathLst>
                <a:path w="182879" h="179070">
                  <a:moveTo>
                    <a:pt x="182879" y="0"/>
                  </a:moveTo>
                  <a:lnTo>
                    <a:pt x="182879" y="179070"/>
                  </a:lnTo>
                  <a:lnTo>
                    <a:pt x="0" y="179070"/>
                  </a:lnTo>
                </a:path>
              </a:pathLst>
            </a:custGeom>
            <a:ln w="3175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6" name="object 786"/>
            <p:cNvSpPr/>
            <p:nvPr/>
          </p:nvSpPr>
          <p:spPr>
            <a:xfrm>
              <a:off x="3331349" y="3380232"/>
              <a:ext cx="933450" cy="118110"/>
            </a:xfrm>
            <a:custGeom>
              <a:avLst/>
              <a:gdLst/>
              <a:ahLst/>
              <a:cxnLst/>
              <a:rect l="l" t="t" r="r" b="b"/>
              <a:pathLst>
                <a:path w="933450" h="118110">
                  <a:moveTo>
                    <a:pt x="0" y="0"/>
                  </a:moveTo>
                  <a:lnTo>
                    <a:pt x="0" y="118110"/>
                  </a:lnTo>
                  <a:lnTo>
                    <a:pt x="933450" y="118110"/>
                  </a:lnTo>
                  <a:lnTo>
                    <a:pt x="9334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7" name="object 787"/>
            <p:cNvSpPr/>
            <p:nvPr/>
          </p:nvSpPr>
          <p:spPr>
            <a:xfrm>
              <a:off x="3331349" y="3380232"/>
              <a:ext cx="933450" cy="118110"/>
            </a:xfrm>
            <a:custGeom>
              <a:avLst/>
              <a:gdLst/>
              <a:ahLst/>
              <a:cxnLst/>
              <a:rect l="l" t="t" r="r" b="b"/>
              <a:pathLst>
                <a:path w="933450" h="118110">
                  <a:moveTo>
                    <a:pt x="0" y="0"/>
                  </a:moveTo>
                  <a:lnTo>
                    <a:pt x="0" y="118110"/>
                  </a:lnTo>
                  <a:lnTo>
                    <a:pt x="933450" y="118110"/>
                  </a:lnTo>
                  <a:lnTo>
                    <a:pt x="93345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8" name="object 788"/>
          <p:cNvSpPr txBox="1"/>
          <p:nvPr/>
        </p:nvSpPr>
        <p:spPr>
          <a:xfrm>
            <a:off x="3323723" y="3411081"/>
            <a:ext cx="949325" cy="546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0"/>
              </a:spcBef>
            </a:pPr>
            <a:r>
              <a:rPr sz="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" b="1" spc="-10" dirty="0">
                <a:solidFill>
                  <a:srgbClr val="FFFFFF"/>
                </a:solidFill>
                <a:latin typeface="Arial"/>
                <a:cs typeface="Arial"/>
              </a:rPr>
              <a:t>ub</a:t>
            </a:r>
            <a:r>
              <a:rPr sz="200" b="1" spc="-2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200" b="1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" b="1" spc="-20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2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" b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" b="1" spc="-10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" b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" b="1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" b="1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" b="1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">
              <a:latin typeface="Arial"/>
              <a:cs typeface="Arial"/>
            </a:endParaRPr>
          </a:p>
        </p:txBody>
      </p:sp>
      <p:grpSp>
        <p:nvGrpSpPr>
          <p:cNvPr id="789" name="object 789"/>
          <p:cNvGrpSpPr/>
          <p:nvPr/>
        </p:nvGrpSpPr>
        <p:grpSpPr>
          <a:xfrm>
            <a:off x="3374034" y="3385565"/>
            <a:ext cx="887730" cy="2830830"/>
            <a:chOff x="3374034" y="3385565"/>
            <a:chExt cx="887730" cy="2830830"/>
          </a:xfrm>
        </p:grpSpPr>
        <p:pic>
          <p:nvPicPr>
            <p:cNvPr id="790" name="object 79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64215" y="3385565"/>
              <a:ext cx="97536" cy="106680"/>
            </a:xfrm>
            <a:prstGeom prst="rect">
              <a:avLst/>
            </a:prstGeom>
          </p:spPr>
        </p:pic>
        <p:sp>
          <p:nvSpPr>
            <p:cNvPr id="791" name="object 791"/>
            <p:cNvSpPr/>
            <p:nvPr/>
          </p:nvSpPr>
          <p:spPr>
            <a:xfrm>
              <a:off x="3732923" y="5691377"/>
              <a:ext cx="313690" cy="119380"/>
            </a:xfrm>
            <a:custGeom>
              <a:avLst/>
              <a:gdLst/>
              <a:ahLst/>
              <a:cxnLst/>
              <a:rect l="l" t="t" r="r" b="b"/>
              <a:pathLst>
                <a:path w="313689" h="119379">
                  <a:moveTo>
                    <a:pt x="0" y="0"/>
                  </a:moveTo>
                  <a:lnTo>
                    <a:pt x="0" y="118872"/>
                  </a:lnTo>
                  <a:lnTo>
                    <a:pt x="313182" y="118872"/>
                  </a:lnTo>
                  <a:lnTo>
                    <a:pt x="3131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2" name="object 792"/>
            <p:cNvSpPr/>
            <p:nvPr/>
          </p:nvSpPr>
          <p:spPr>
            <a:xfrm>
              <a:off x="3732923" y="5691377"/>
              <a:ext cx="313690" cy="119380"/>
            </a:xfrm>
            <a:custGeom>
              <a:avLst/>
              <a:gdLst/>
              <a:ahLst/>
              <a:cxnLst/>
              <a:rect l="l" t="t" r="r" b="b"/>
              <a:pathLst>
                <a:path w="313689" h="119379">
                  <a:moveTo>
                    <a:pt x="0" y="0"/>
                  </a:moveTo>
                  <a:lnTo>
                    <a:pt x="0" y="118872"/>
                  </a:lnTo>
                  <a:lnTo>
                    <a:pt x="313182" y="118872"/>
                  </a:lnTo>
                  <a:lnTo>
                    <a:pt x="313182" y="0"/>
                  </a:lnTo>
                  <a:lnTo>
                    <a:pt x="0" y="0"/>
                  </a:lnTo>
                  <a:close/>
                </a:path>
              </a:pathLst>
            </a:custGeom>
            <a:ln w="6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" name="object 793"/>
            <p:cNvSpPr/>
            <p:nvPr/>
          </p:nvSpPr>
          <p:spPr>
            <a:xfrm>
              <a:off x="3890657" y="5727953"/>
              <a:ext cx="0" cy="60960"/>
            </a:xfrm>
            <a:custGeom>
              <a:avLst/>
              <a:gdLst/>
              <a:ahLst/>
              <a:cxnLst/>
              <a:rect l="l" t="t" r="r" b="b"/>
              <a:pathLst>
                <a:path h="60960">
                  <a:moveTo>
                    <a:pt x="0" y="60960"/>
                  </a:moveTo>
                  <a:lnTo>
                    <a:pt x="0" y="0"/>
                  </a:lnTo>
                </a:path>
              </a:pathLst>
            </a:custGeom>
            <a:ln w="6070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" name="object 794"/>
            <p:cNvSpPr/>
            <p:nvPr/>
          </p:nvSpPr>
          <p:spPr>
            <a:xfrm>
              <a:off x="3829697" y="5727953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920" y="0"/>
                  </a:lnTo>
                </a:path>
              </a:pathLst>
            </a:custGeom>
            <a:ln w="6070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" name="object 795"/>
            <p:cNvSpPr/>
            <p:nvPr/>
          </p:nvSpPr>
          <p:spPr>
            <a:xfrm>
              <a:off x="3377069" y="5688329"/>
              <a:ext cx="669290" cy="525145"/>
            </a:xfrm>
            <a:custGeom>
              <a:avLst/>
              <a:gdLst/>
              <a:ahLst/>
              <a:cxnLst/>
              <a:rect l="l" t="t" r="r" b="b"/>
              <a:pathLst>
                <a:path w="669289" h="525145">
                  <a:moveTo>
                    <a:pt x="0" y="0"/>
                  </a:moveTo>
                  <a:lnTo>
                    <a:pt x="669036" y="0"/>
                  </a:lnTo>
                  <a:lnTo>
                    <a:pt x="669036" y="525018"/>
                  </a:lnTo>
                  <a:lnTo>
                    <a:pt x="60960" y="525018"/>
                  </a:lnTo>
                  <a:lnTo>
                    <a:pt x="60960" y="124205"/>
                  </a:lnTo>
                  <a:lnTo>
                    <a:pt x="0" y="124205"/>
                  </a:lnTo>
                  <a:lnTo>
                    <a:pt x="0" y="0"/>
                  </a:lnTo>
                </a:path>
              </a:pathLst>
            </a:custGeom>
            <a:ln w="6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" name="object 796"/>
            <p:cNvSpPr/>
            <p:nvPr/>
          </p:nvSpPr>
          <p:spPr>
            <a:xfrm>
              <a:off x="3495941" y="6006845"/>
              <a:ext cx="203835" cy="0"/>
            </a:xfrm>
            <a:custGeom>
              <a:avLst/>
              <a:gdLst/>
              <a:ahLst/>
              <a:cxnLst/>
              <a:rect l="l" t="t" r="r" b="b"/>
              <a:pathLst>
                <a:path w="203835">
                  <a:moveTo>
                    <a:pt x="0" y="0"/>
                  </a:moveTo>
                  <a:lnTo>
                    <a:pt x="203454" y="0"/>
                  </a:lnTo>
                </a:path>
              </a:pathLst>
            </a:custGeom>
            <a:ln w="6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" name="object 797"/>
            <p:cNvSpPr/>
            <p:nvPr/>
          </p:nvSpPr>
          <p:spPr>
            <a:xfrm>
              <a:off x="3495941" y="5931407"/>
              <a:ext cx="124460" cy="0"/>
            </a:xfrm>
            <a:custGeom>
              <a:avLst/>
              <a:gdLst/>
              <a:ahLst/>
              <a:cxnLst/>
              <a:rect l="l" t="t" r="r" b="b"/>
              <a:pathLst>
                <a:path w="124460">
                  <a:moveTo>
                    <a:pt x="0" y="0"/>
                  </a:moveTo>
                  <a:lnTo>
                    <a:pt x="124205" y="0"/>
                  </a:lnTo>
                </a:path>
              </a:pathLst>
            </a:custGeom>
            <a:ln w="6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" name="object 798"/>
            <p:cNvSpPr/>
            <p:nvPr/>
          </p:nvSpPr>
          <p:spPr>
            <a:xfrm>
              <a:off x="3495941" y="6079997"/>
              <a:ext cx="158115" cy="0"/>
            </a:xfrm>
            <a:custGeom>
              <a:avLst/>
              <a:gdLst/>
              <a:ahLst/>
              <a:cxnLst/>
              <a:rect l="l" t="t" r="r" b="b"/>
              <a:pathLst>
                <a:path w="158114">
                  <a:moveTo>
                    <a:pt x="0" y="0"/>
                  </a:moveTo>
                  <a:lnTo>
                    <a:pt x="157734" y="0"/>
                  </a:lnTo>
                </a:path>
              </a:pathLst>
            </a:custGeom>
            <a:ln w="6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" name="object 799"/>
            <p:cNvSpPr/>
            <p:nvPr/>
          </p:nvSpPr>
          <p:spPr>
            <a:xfrm>
              <a:off x="3890657" y="5873495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h="64135">
                  <a:moveTo>
                    <a:pt x="0" y="0"/>
                  </a:moveTo>
                  <a:lnTo>
                    <a:pt x="0" y="64008"/>
                  </a:lnTo>
                </a:path>
              </a:pathLst>
            </a:custGeom>
            <a:ln w="6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" name="object 800"/>
            <p:cNvSpPr/>
            <p:nvPr/>
          </p:nvSpPr>
          <p:spPr>
            <a:xfrm>
              <a:off x="3829697" y="5937503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920" y="0"/>
                  </a:lnTo>
                </a:path>
              </a:pathLst>
            </a:custGeom>
            <a:ln w="6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" name="object 801"/>
            <p:cNvSpPr/>
            <p:nvPr/>
          </p:nvSpPr>
          <p:spPr>
            <a:xfrm>
              <a:off x="3829697" y="6089141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920" y="0"/>
                  </a:lnTo>
                </a:path>
              </a:pathLst>
            </a:custGeom>
            <a:ln w="6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" name="object 802"/>
            <p:cNvSpPr/>
            <p:nvPr/>
          </p:nvSpPr>
          <p:spPr>
            <a:xfrm>
              <a:off x="3890657" y="6089141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6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" name="object 803"/>
            <p:cNvSpPr/>
            <p:nvPr/>
          </p:nvSpPr>
          <p:spPr>
            <a:xfrm>
              <a:off x="3748163" y="6006845"/>
              <a:ext cx="298450" cy="0"/>
            </a:xfrm>
            <a:custGeom>
              <a:avLst/>
              <a:gdLst/>
              <a:ahLst/>
              <a:cxnLst/>
              <a:rect l="l" t="t" r="r" b="b"/>
              <a:pathLst>
                <a:path w="298450">
                  <a:moveTo>
                    <a:pt x="297941" y="0"/>
                  </a:moveTo>
                  <a:lnTo>
                    <a:pt x="0" y="0"/>
                  </a:lnTo>
                </a:path>
              </a:pathLst>
            </a:custGeom>
            <a:ln w="6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" name="object 804"/>
            <p:cNvSpPr/>
            <p:nvPr/>
          </p:nvSpPr>
          <p:spPr>
            <a:xfrm>
              <a:off x="3748163" y="5801105"/>
              <a:ext cx="0" cy="412750"/>
            </a:xfrm>
            <a:custGeom>
              <a:avLst/>
              <a:gdLst/>
              <a:ahLst/>
              <a:cxnLst/>
              <a:rect l="l" t="t" r="r" b="b"/>
              <a:pathLst>
                <a:path h="412750">
                  <a:moveTo>
                    <a:pt x="0" y="0"/>
                  </a:moveTo>
                  <a:lnTo>
                    <a:pt x="0" y="412242"/>
                  </a:lnTo>
                </a:path>
              </a:pathLst>
            </a:custGeom>
            <a:ln w="6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" name="object 805"/>
            <p:cNvSpPr/>
            <p:nvPr/>
          </p:nvSpPr>
          <p:spPr>
            <a:xfrm>
              <a:off x="3438029" y="5812535"/>
              <a:ext cx="608330" cy="0"/>
            </a:xfrm>
            <a:custGeom>
              <a:avLst/>
              <a:gdLst/>
              <a:ahLst/>
              <a:cxnLst/>
              <a:rect l="l" t="t" r="r" b="b"/>
              <a:pathLst>
                <a:path w="608329">
                  <a:moveTo>
                    <a:pt x="0" y="0"/>
                  </a:moveTo>
                  <a:lnTo>
                    <a:pt x="608076" y="0"/>
                  </a:lnTo>
                </a:path>
              </a:pathLst>
            </a:custGeom>
            <a:ln w="6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6" name="object 806"/>
          <p:cNvSpPr txBox="1"/>
          <p:nvPr/>
        </p:nvSpPr>
        <p:spPr>
          <a:xfrm>
            <a:off x="2685916" y="4414885"/>
            <a:ext cx="5445125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68605" algn="ctr">
              <a:lnSpc>
                <a:spcPct val="100000"/>
              </a:lnSpc>
              <a:spcBef>
                <a:spcPts val="135"/>
              </a:spcBef>
            </a:pPr>
            <a:r>
              <a:rPr sz="18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Open</a:t>
            </a:r>
            <a:r>
              <a:rPr sz="18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Connectivity</a:t>
            </a:r>
            <a:endParaRPr sz="18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89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333" y="1171448"/>
            <a:ext cx="29095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2028697"/>
            <a:ext cx="7216140" cy="4747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Object-Oriented (OO) systems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development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is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way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to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develop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software by building self-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contained </a:t>
            </a:r>
            <a:r>
              <a:rPr sz="3600" b="1" spc="-5" dirty="0">
                <a:latin typeface="Palatino Linotype"/>
                <a:cs typeface="Palatino Linotype"/>
              </a:rPr>
              <a:t>modules </a:t>
            </a:r>
            <a:r>
              <a:rPr sz="3600" b="1" dirty="0">
                <a:latin typeface="Palatino Linotype"/>
                <a:cs typeface="Palatino Linotype"/>
              </a:rPr>
              <a:t>that can be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more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easily:</a:t>
            </a:r>
            <a:endParaRPr sz="3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8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Replaced</a:t>
            </a:r>
            <a:endParaRPr sz="3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Modified</a:t>
            </a:r>
            <a:endParaRPr sz="3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and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Reused.</a:t>
            </a:r>
            <a:endParaRPr sz="36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52138" y="4466609"/>
            <a:ext cx="2646680" cy="2347595"/>
            <a:chOff x="6952138" y="4466609"/>
            <a:chExt cx="2646680" cy="2347595"/>
          </a:xfrm>
        </p:grpSpPr>
        <p:sp>
          <p:nvSpPr>
            <p:cNvPr id="5" name="object 5"/>
            <p:cNvSpPr/>
            <p:nvPr/>
          </p:nvSpPr>
          <p:spPr>
            <a:xfrm>
              <a:off x="6955421" y="6070092"/>
              <a:ext cx="741680" cy="740410"/>
            </a:xfrm>
            <a:custGeom>
              <a:avLst/>
              <a:gdLst/>
              <a:ahLst/>
              <a:cxnLst/>
              <a:rect l="l" t="t" r="r" b="b"/>
              <a:pathLst>
                <a:path w="741679" h="740409">
                  <a:moveTo>
                    <a:pt x="741426" y="739902"/>
                  </a:moveTo>
                  <a:lnTo>
                    <a:pt x="741426" y="0"/>
                  </a:lnTo>
                  <a:lnTo>
                    <a:pt x="0" y="0"/>
                  </a:lnTo>
                  <a:lnTo>
                    <a:pt x="0" y="739902"/>
                  </a:lnTo>
                  <a:lnTo>
                    <a:pt x="741426" y="73990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55421" y="6070092"/>
              <a:ext cx="741680" cy="740410"/>
            </a:xfrm>
            <a:custGeom>
              <a:avLst/>
              <a:gdLst/>
              <a:ahLst/>
              <a:cxnLst/>
              <a:rect l="l" t="t" r="r" b="b"/>
              <a:pathLst>
                <a:path w="741679" h="740409">
                  <a:moveTo>
                    <a:pt x="741426" y="739902"/>
                  </a:moveTo>
                  <a:lnTo>
                    <a:pt x="741426" y="0"/>
                  </a:lnTo>
                  <a:lnTo>
                    <a:pt x="0" y="0"/>
                  </a:lnTo>
                  <a:lnTo>
                    <a:pt x="0" y="739902"/>
                  </a:lnTo>
                  <a:lnTo>
                    <a:pt x="741426" y="739902"/>
                  </a:lnTo>
                  <a:close/>
                </a:path>
              </a:pathLst>
            </a:custGeom>
            <a:ln w="6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97596" y="5955792"/>
              <a:ext cx="208915" cy="855344"/>
            </a:xfrm>
            <a:custGeom>
              <a:avLst/>
              <a:gdLst/>
              <a:ahLst/>
              <a:cxnLst/>
              <a:rect l="l" t="t" r="r" b="b"/>
              <a:pathLst>
                <a:path w="208915" h="855345">
                  <a:moveTo>
                    <a:pt x="208788" y="709422"/>
                  </a:moveTo>
                  <a:lnTo>
                    <a:pt x="208788" y="0"/>
                  </a:lnTo>
                  <a:lnTo>
                    <a:pt x="0" y="115824"/>
                  </a:lnTo>
                  <a:lnTo>
                    <a:pt x="0" y="854964"/>
                  </a:lnTo>
                  <a:lnTo>
                    <a:pt x="208788" y="709422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97596" y="5955792"/>
              <a:ext cx="208915" cy="855344"/>
            </a:xfrm>
            <a:custGeom>
              <a:avLst/>
              <a:gdLst/>
              <a:ahLst/>
              <a:cxnLst/>
              <a:rect l="l" t="t" r="r" b="b"/>
              <a:pathLst>
                <a:path w="208915" h="855345">
                  <a:moveTo>
                    <a:pt x="0" y="115824"/>
                  </a:moveTo>
                  <a:lnTo>
                    <a:pt x="0" y="854964"/>
                  </a:lnTo>
                  <a:lnTo>
                    <a:pt x="208788" y="709422"/>
                  </a:lnTo>
                  <a:lnTo>
                    <a:pt x="208788" y="0"/>
                  </a:lnTo>
                  <a:lnTo>
                    <a:pt x="0" y="115824"/>
                  </a:lnTo>
                  <a:close/>
                </a:path>
              </a:pathLst>
            </a:custGeom>
            <a:ln w="6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57707" y="5952744"/>
              <a:ext cx="952500" cy="119380"/>
            </a:xfrm>
            <a:custGeom>
              <a:avLst/>
              <a:gdLst/>
              <a:ahLst/>
              <a:cxnLst/>
              <a:rect l="l" t="t" r="r" b="b"/>
              <a:pathLst>
                <a:path w="952500" h="119379">
                  <a:moveTo>
                    <a:pt x="952500" y="0"/>
                  </a:moveTo>
                  <a:lnTo>
                    <a:pt x="239268" y="0"/>
                  </a:lnTo>
                  <a:lnTo>
                    <a:pt x="0" y="118872"/>
                  </a:lnTo>
                  <a:lnTo>
                    <a:pt x="739902" y="118872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57707" y="5952744"/>
              <a:ext cx="952500" cy="119380"/>
            </a:xfrm>
            <a:custGeom>
              <a:avLst/>
              <a:gdLst/>
              <a:ahLst/>
              <a:cxnLst/>
              <a:rect l="l" t="t" r="r" b="b"/>
              <a:pathLst>
                <a:path w="952500" h="119379">
                  <a:moveTo>
                    <a:pt x="0" y="118872"/>
                  </a:moveTo>
                  <a:lnTo>
                    <a:pt x="739902" y="118872"/>
                  </a:lnTo>
                  <a:lnTo>
                    <a:pt x="952500" y="0"/>
                  </a:lnTo>
                  <a:lnTo>
                    <a:pt x="239268" y="0"/>
                  </a:lnTo>
                  <a:lnTo>
                    <a:pt x="0" y="118872"/>
                  </a:lnTo>
                  <a:close/>
                </a:path>
              </a:pathLst>
            </a:custGeom>
            <a:ln w="6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82191" y="6050280"/>
              <a:ext cx="741045" cy="740410"/>
            </a:xfrm>
            <a:custGeom>
              <a:avLst/>
              <a:gdLst/>
              <a:ahLst/>
              <a:cxnLst/>
              <a:rect l="l" t="t" r="r" b="b"/>
              <a:pathLst>
                <a:path w="741045" h="740409">
                  <a:moveTo>
                    <a:pt x="740664" y="739902"/>
                  </a:moveTo>
                  <a:lnTo>
                    <a:pt x="740664" y="0"/>
                  </a:lnTo>
                  <a:lnTo>
                    <a:pt x="0" y="0"/>
                  </a:lnTo>
                  <a:lnTo>
                    <a:pt x="0" y="739902"/>
                  </a:lnTo>
                  <a:lnTo>
                    <a:pt x="740664" y="739902"/>
                  </a:lnTo>
                  <a:close/>
                </a:path>
              </a:pathLst>
            </a:custGeom>
            <a:solidFill>
              <a:srgbClr val="0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82191" y="6050280"/>
              <a:ext cx="741045" cy="740410"/>
            </a:xfrm>
            <a:custGeom>
              <a:avLst/>
              <a:gdLst/>
              <a:ahLst/>
              <a:cxnLst/>
              <a:rect l="l" t="t" r="r" b="b"/>
              <a:pathLst>
                <a:path w="741045" h="740409">
                  <a:moveTo>
                    <a:pt x="740664" y="739902"/>
                  </a:moveTo>
                  <a:lnTo>
                    <a:pt x="740664" y="0"/>
                  </a:lnTo>
                  <a:lnTo>
                    <a:pt x="0" y="0"/>
                  </a:lnTo>
                  <a:lnTo>
                    <a:pt x="0" y="739902"/>
                  </a:lnTo>
                  <a:lnTo>
                    <a:pt x="740664" y="739902"/>
                  </a:lnTo>
                  <a:close/>
                </a:path>
              </a:pathLst>
            </a:custGeom>
            <a:ln w="6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23617" y="5935980"/>
              <a:ext cx="209550" cy="855344"/>
            </a:xfrm>
            <a:custGeom>
              <a:avLst/>
              <a:gdLst/>
              <a:ahLst/>
              <a:cxnLst/>
              <a:rect l="l" t="t" r="r" b="b"/>
              <a:pathLst>
                <a:path w="209550" h="855345">
                  <a:moveTo>
                    <a:pt x="209550" y="709422"/>
                  </a:moveTo>
                  <a:lnTo>
                    <a:pt x="209550" y="0"/>
                  </a:lnTo>
                  <a:lnTo>
                    <a:pt x="0" y="115824"/>
                  </a:lnTo>
                  <a:lnTo>
                    <a:pt x="0" y="854964"/>
                  </a:lnTo>
                  <a:lnTo>
                    <a:pt x="209550" y="709422"/>
                  </a:lnTo>
                  <a:close/>
                </a:path>
              </a:pathLst>
            </a:custGeom>
            <a:solidFill>
              <a:srgbClr val="0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23617" y="5935980"/>
              <a:ext cx="209550" cy="855344"/>
            </a:xfrm>
            <a:custGeom>
              <a:avLst/>
              <a:gdLst/>
              <a:ahLst/>
              <a:cxnLst/>
              <a:rect l="l" t="t" r="r" b="b"/>
              <a:pathLst>
                <a:path w="209550" h="855345">
                  <a:moveTo>
                    <a:pt x="0" y="115824"/>
                  </a:moveTo>
                  <a:lnTo>
                    <a:pt x="0" y="854964"/>
                  </a:lnTo>
                  <a:lnTo>
                    <a:pt x="209550" y="709422"/>
                  </a:lnTo>
                  <a:lnTo>
                    <a:pt x="209550" y="0"/>
                  </a:lnTo>
                  <a:lnTo>
                    <a:pt x="0" y="115824"/>
                  </a:lnTo>
                  <a:close/>
                </a:path>
              </a:pathLst>
            </a:custGeom>
            <a:ln w="6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83715" y="5932932"/>
              <a:ext cx="952500" cy="119380"/>
            </a:xfrm>
            <a:custGeom>
              <a:avLst/>
              <a:gdLst/>
              <a:ahLst/>
              <a:cxnLst/>
              <a:rect l="l" t="t" r="r" b="b"/>
              <a:pathLst>
                <a:path w="952500" h="119379">
                  <a:moveTo>
                    <a:pt x="952500" y="0"/>
                  </a:moveTo>
                  <a:lnTo>
                    <a:pt x="239268" y="0"/>
                  </a:lnTo>
                  <a:lnTo>
                    <a:pt x="0" y="118872"/>
                  </a:lnTo>
                  <a:lnTo>
                    <a:pt x="739902" y="118872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4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83715" y="5932932"/>
              <a:ext cx="952500" cy="119380"/>
            </a:xfrm>
            <a:custGeom>
              <a:avLst/>
              <a:gdLst/>
              <a:ahLst/>
              <a:cxnLst/>
              <a:rect l="l" t="t" r="r" b="b"/>
              <a:pathLst>
                <a:path w="952500" h="119379">
                  <a:moveTo>
                    <a:pt x="0" y="118872"/>
                  </a:moveTo>
                  <a:lnTo>
                    <a:pt x="739902" y="118872"/>
                  </a:lnTo>
                  <a:lnTo>
                    <a:pt x="952500" y="0"/>
                  </a:lnTo>
                  <a:lnTo>
                    <a:pt x="239268" y="0"/>
                  </a:lnTo>
                  <a:lnTo>
                    <a:pt x="0" y="118872"/>
                  </a:lnTo>
                  <a:close/>
                </a:path>
              </a:pathLst>
            </a:custGeom>
            <a:ln w="6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40965" y="5983986"/>
              <a:ext cx="741045" cy="740410"/>
            </a:xfrm>
            <a:custGeom>
              <a:avLst/>
              <a:gdLst/>
              <a:ahLst/>
              <a:cxnLst/>
              <a:rect l="l" t="t" r="r" b="b"/>
              <a:pathLst>
                <a:path w="741045" h="740409">
                  <a:moveTo>
                    <a:pt x="740664" y="739902"/>
                  </a:moveTo>
                  <a:lnTo>
                    <a:pt x="740664" y="0"/>
                  </a:lnTo>
                  <a:lnTo>
                    <a:pt x="0" y="0"/>
                  </a:lnTo>
                  <a:lnTo>
                    <a:pt x="0" y="739902"/>
                  </a:lnTo>
                  <a:lnTo>
                    <a:pt x="740664" y="739902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40965" y="5983986"/>
              <a:ext cx="741045" cy="740410"/>
            </a:xfrm>
            <a:custGeom>
              <a:avLst/>
              <a:gdLst/>
              <a:ahLst/>
              <a:cxnLst/>
              <a:rect l="l" t="t" r="r" b="b"/>
              <a:pathLst>
                <a:path w="741045" h="740409">
                  <a:moveTo>
                    <a:pt x="740664" y="739902"/>
                  </a:moveTo>
                  <a:lnTo>
                    <a:pt x="740664" y="0"/>
                  </a:lnTo>
                  <a:lnTo>
                    <a:pt x="0" y="0"/>
                  </a:lnTo>
                  <a:lnTo>
                    <a:pt x="0" y="739902"/>
                  </a:lnTo>
                  <a:lnTo>
                    <a:pt x="740664" y="739902"/>
                  </a:lnTo>
                  <a:close/>
                </a:path>
              </a:pathLst>
            </a:custGeom>
            <a:ln w="6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382391" y="5870448"/>
              <a:ext cx="209550" cy="854710"/>
            </a:xfrm>
            <a:custGeom>
              <a:avLst/>
              <a:gdLst/>
              <a:ahLst/>
              <a:cxnLst/>
              <a:rect l="l" t="t" r="r" b="b"/>
              <a:pathLst>
                <a:path w="209550" h="854709">
                  <a:moveTo>
                    <a:pt x="209550" y="709422"/>
                  </a:moveTo>
                  <a:lnTo>
                    <a:pt x="209550" y="0"/>
                  </a:lnTo>
                  <a:lnTo>
                    <a:pt x="0" y="115062"/>
                  </a:lnTo>
                  <a:lnTo>
                    <a:pt x="0" y="854202"/>
                  </a:lnTo>
                  <a:lnTo>
                    <a:pt x="209550" y="709422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382391" y="5870448"/>
              <a:ext cx="209550" cy="854710"/>
            </a:xfrm>
            <a:custGeom>
              <a:avLst/>
              <a:gdLst/>
              <a:ahLst/>
              <a:cxnLst/>
              <a:rect l="l" t="t" r="r" b="b"/>
              <a:pathLst>
                <a:path w="209550" h="854709">
                  <a:moveTo>
                    <a:pt x="0" y="115062"/>
                  </a:moveTo>
                  <a:lnTo>
                    <a:pt x="0" y="854202"/>
                  </a:lnTo>
                  <a:lnTo>
                    <a:pt x="209550" y="709422"/>
                  </a:lnTo>
                  <a:lnTo>
                    <a:pt x="209550" y="0"/>
                  </a:lnTo>
                  <a:lnTo>
                    <a:pt x="0" y="115062"/>
                  </a:lnTo>
                  <a:close/>
                </a:path>
              </a:pathLst>
            </a:custGeom>
            <a:ln w="6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43238" y="5867400"/>
              <a:ext cx="951865" cy="118110"/>
            </a:xfrm>
            <a:custGeom>
              <a:avLst/>
              <a:gdLst/>
              <a:ahLst/>
              <a:cxnLst/>
              <a:rect l="l" t="t" r="r" b="b"/>
              <a:pathLst>
                <a:path w="951865" h="118110">
                  <a:moveTo>
                    <a:pt x="951738" y="0"/>
                  </a:moveTo>
                  <a:lnTo>
                    <a:pt x="238506" y="0"/>
                  </a:lnTo>
                  <a:lnTo>
                    <a:pt x="0" y="118110"/>
                  </a:lnTo>
                  <a:lnTo>
                    <a:pt x="739140" y="118110"/>
                  </a:lnTo>
                  <a:lnTo>
                    <a:pt x="951738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43238" y="5867400"/>
              <a:ext cx="951865" cy="118110"/>
            </a:xfrm>
            <a:custGeom>
              <a:avLst/>
              <a:gdLst/>
              <a:ahLst/>
              <a:cxnLst/>
              <a:rect l="l" t="t" r="r" b="b"/>
              <a:pathLst>
                <a:path w="951865" h="118110">
                  <a:moveTo>
                    <a:pt x="0" y="118110"/>
                  </a:moveTo>
                  <a:lnTo>
                    <a:pt x="739140" y="118110"/>
                  </a:lnTo>
                  <a:lnTo>
                    <a:pt x="951738" y="0"/>
                  </a:lnTo>
                  <a:lnTo>
                    <a:pt x="238506" y="0"/>
                  </a:lnTo>
                  <a:lnTo>
                    <a:pt x="0" y="118110"/>
                  </a:lnTo>
                  <a:close/>
                </a:path>
              </a:pathLst>
            </a:custGeom>
            <a:ln w="6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34491" y="5284470"/>
              <a:ext cx="741045" cy="739140"/>
            </a:xfrm>
            <a:custGeom>
              <a:avLst/>
              <a:gdLst/>
              <a:ahLst/>
              <a:cxnLst/>
              <a:rect l="l" t="t" r="r" b="b"/>
              <a:pathLst>
                <a:path w="741045" h="739139">
                  <a:moveTo>
                    <a:pt x="740664" y="739139"/>
                  </a:moveTo>
                  <a:lnTo>
                    <a:pt x="740664" y="0"/>
                  </a:lnTo>
                  <a:lnTo>
                    <a:pt x="0" y="0"/>
                  </a:lnTo>
                  <a:lnTo>
                    <a:pt x="0" y="739139"/>
                  </a:lnTo>
                  <a:lnTo>
                    <a:pt x="740664" y="739139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34491" y="5284470"/>
              <a:ext cx="741045" cy="739140"/>
            </a:xfrm>
            <a:custGeom>
              <a:avLst/>
              <a:gdLst/>
              <a:ahLst/>
              <a:cxnLst/>
              <a:rect l="l" t="t" r="r" b="b"/>
              <a:pathLst>
                <a:path w="741045" h="739139">
                  <a:moveTo>
                    <a:pt x="740664" y="739139"/>
                  </a:moveTo>
                  <a:lnTo>
                    <a:pt x="740664" y="0"/>
                  </a:lnTo>
                  <a:lnTo>
                    <a:pt x="0" y="0"/>
                  </a:lnTo>
                  <a:lnTo>
                    <a:pt x="0" y="739139"/>
                  </a:lnTo>
                  <a:lnTo>
                    <a:pt x="740664" y="739139"/>
                  </a:lnTo>
                  <a:close/>
                </a:path>
              </a:pathLst>
            </a:custGeom>
            <a:ln w="6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75917" y="5192268"/>
              <a:ext cx="209550" cy="833119"/>
            </a:xfrm>
            <a:custGeom>
              <a:avLst/>
              <a:gdLst/>
              <a:ahLst/>
              <a:cxnLst/>
              <a:rect l="l" t="t" r="r" b="b"/>
              <a:pathLst>
                <a:path w="209550" h="833120">
                  <a:moveTo>
                    <a:pt x="209550" y="709421"/>
                  </a:moveTo>
                  <a:lnTo>
                    <a:pt x="209550" y="0"/>
                  </a:lnTo>
                  <a:lnTo>
                    <a:pt x="0" y="93725"/>
                  </a:lnTo>
                  <a:lnTo>
                    <a:pt x="0" y="832866"/>
                  </a:lnTo>
                  <a:lnTo>
                    <a:pt x="209550" y="709421"/>
                  </a:lnTo>
                  <a:close/>
                </a:path>
              </a:pathLst>
            </a:custGeom>
            <a:solidFill>
              <a:srgbClr val="804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75917" y="5192268"/>
              <a:ext cx="209550" cy="833119"/>
            </a:xfrm>
            <a:custGeom>
              <a:avLst/>
              <a:gdLst/>
              <a:ahLst/>
              <a:cxnLst/>
              <a:rect l="l" t="t" r="r" b="b"/>
              <a:pathLst>
                <a:path w="209550" h="833120">
                  <a:moveTo>
                    <a:pt x="0" y="93725"/>
                  </a:moveTo>
                  <a:lnTo>
                    <a:pt x="0" y="832866"/>
                  </a:lnTo>
                  <a:lnTo>
                    <a:pt x="209550" y="709421"/>
                  </a:lnTo>
                  <a:lnTo>
                    <a:pt x="209550" y="0"/>
                  </a:lnTo>
                  <a:lnTo>
                    <a:pt x="0" y="93725"/>
                  </a:lnTo>
                  <a:close/>
                </a:path>
              </a:pathLst>
            </a:custGeom>
            <a:ln w="6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36015" y="5192268"/>
              <a:ext cx="952500" cy="93980"/>
            </a:xfrm>
            <a:custGeom>
              <a:avLst/>
              <a:gdLst/>
              <a:ahLst/>
              <a:cxnLst/>
              <a:rect l="l" t="t" r="r" b="b"/>
              <a:pathLst>
                <a:path w="952500" h="93979">
                  <a:moveTo>
                    <a:pt x="952500" y="0"/>
                  </a:moveTo>
                  <a:lnTo>
                    <a:pt x="238506" y="0"/>
                  </a:lnTo>
                  <a:lnTo>
                    <a:pt x="0" y="93725"/>
                  </a:lnTo>
                  <a:lnTo>
                    <a:pt x="739902" y="93725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FFA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36015" y="5192268"/>
              <a:ext cx="952500" cy="93980"/>
            </a:xfrm>
            <a:custGeom>
              <a:avLst/>
              <a:gdLst/>
              <a:ahLst/>
              <a:cxnLst/>
              <a:rect l="l" t="t" r="r" b="b"/>
              <a:pathLst>
                <a:path w="952500" h="93979">
                  <a:moveTo>
                    <a:pt x="0" y="93725"/>
                  </a:moveTo>
                  <a:lnTo>
                    <a:pt x="739902" y="93725"/>
                  </a:lnTo>
                  <a:lnTo>
                    <a:pt x="952500" y="0"/>
                  </a:lnTo>
                  <a:lnTo>
                    <a:pt x="238506" y="0"/>
                  </a:lnTo>
                  <a:lnTo>
                    <a:pt x="0" y="93725"/>
                  </a:lnTo>
                  <a:close/>
                </a:path>
              </a:pathLst>
            </a:custGeom>
            <a:ln w="6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46592" y="5270754"/>
              <a:ext cx="740410" cy="740410"/>
            </a:xfrm>
            <a:custGeom>
              <a:avLst/>
              <a:gdLst/>
              <a:ahLst/>
              <a:cxnLst/>
              <a:rect l="l" t="t" r="r" b="b"/>
              <a:pathLst>
                <a:path w="740409" h="740410">
                  <a:moveTo>
                    <a:pt x="739901" y="739901"/>
                  </a:moveTo>
                  <a:lnTo>
                    <a:pt x="739901" y="0"/>
                  </a:lnTo>
                  <a:lnTo>
                    <a:pt x="0" y="0"/>
                  </a:lnTo>
                  <a:lnTo>
                    <a:pt x="0" y="739901"/>
                  </a:lnTo>
                  <a:lnTo>
                    <a:pt x="739901" y="739901"/>
                  </a:lnTo>
                  <a:close/>
                </a:path>
              </a:pathLst>
            </a:custGeom>
            <a:solidFill>
              <a:srgbClr val="00E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46592" y="5270754"/>
              <a:ext cx="740410" cy="740410"/>
            </a:xfrm>
            <a:custGeom>
              <a:avLst/>
              <a:gdLst/>
              <a:ahLst/>
              <a:cxnLst/>
              <a:rect l="l" t="t" r="r" b="b"/>
              <a:pathLst>
                <a:path w="740409" h="740410">
                  <a:moveTo>
                    <a:pt x="739901" y="739901"/>
                  </a:moveTo>
                  <a:lnTo>
                    <a:pt x="739901" y="0"/>
                  </a:lnTo>
                  <a:lnTo>
                    <a:pt x="0" y="0"/>
                  </a:lnTo>
                  <a:lnTo>
                    <a:pt x="0" y="739901"/>
                  </a:lnTo>
                  <a:lnTo>
                    <a:pt x="739901" y="739901"/>
                  </a:lnTo>
                  <a:close/>
                </a:path>
              </a:pathLst>
            </a:custGeom>
            <a:ln w="6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88031" y="5179314"/>
              <a:ext cx="209550" cy="833119"/>
            </a:xfrm>
            <a:custGeom>
              <a:avLst/>
              <a:gdLst/>
              <a:ahLst/>
              <a:cxnLst/>
              <a:rect l="l" t="t" r="r" b="b"/>
              <a:pathLst>
                <a:path w="209550" h="833120">
                  <a:moveTo>
                    <a:pt x="209550" y="709421"/>
                  </a:moveTo>
                  <a:lnTo>
                    <a:pt x="209550" y="0"/>
                  </a:lnTo>
                  <a:lnTo>
                    <a:pt x="0" y="92963"/>
                  </a:lnTo>
                  <a:lnTo>
                    <a:pt x="0" y="832865"/>
                  </a:lnTo>
                  <a:lnTo>
                    <a:pt x="209550" y="709421"/>
                  </a:lnTo>
                  <a:close/>
                </a:path>
              </a:pathLst>
            </a:custGeom>
            <a:solidFill>
              <a:srgbClr val="006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788031" y="5179314"/>
              <a:ext cx="209550" cy="833119"/>
            </a:xfrm>
            <a:custGeom>
              <a:avLst/>
              <a:gdLst/>
              <a:ahLst/>
              <a:cxnLst/>
              <a:rect l="l" t="t" r="r" b="b"/>
              <a:pathLst>
                <a:path w="209550" h="833120">
                  <a:moveTo>
                    <a:pt x="0" y="92963"/>
                  </a:moveTo>
                  <a:lnTo>
                    <a:pt x="0" y="832865"/>
                  </a:lnTo>
                  <a:lnTo>
                    <a:pt x="209550" y="709421"/>
                  </a:lnTo>
                  <a:lnTo>
                    <a:pt x="209550" y="0"/>
                  </a:lnTo>
                  <a:lnTo>
                    <a:pt x="0" y="92963"/>
                  </a:lnTo>
                  <a:close/>
                </a:path>
              </a:pathLst>
            </a:custGeom>
            <a:ln w="6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47367" y="5179314"/>
              <a:ext cx="953769" cy="93345"/>
            </a:xfrm>
            <a:custGeom>
              <a:avLst/>
              <a:gdLst/>
              <a:ahLst/>
              <a:cxnLst/>
              <a:rect l="l" t="t" r="r" b="b"/>
              <a:pathLst>
                <a:path w="953770" h="93345">
                  <a:moveTo>
                    <a:pt x="953262" y="0"/>
                  </a:moveTo>
                  <a:lnTo>
                    <a:pt x="239268" y="0"/>
                  </a:lnTo>
                  <a:lnTo>
                    <a:pt x="0" y="92963"/>
                  </a:lnTo>
                  <a:lnTo>
                    <a:pt x="740664" y="92963"/>
                  </a:lnTo>
                  <a:lnTo>
                    <a:pt x="953262" y="0"/>
                  </a:lnTo>
                  <a:close/>
                </a:path>
              </a:pathLst>
            </a:custGeom>
            <a:solidFill>
              <a:srgbClr val="80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47367" y="5179314"/>
              <a:ext cx="953769" cy="93345"/>
            </a:xfrm>
            <a:custGeom>
              <a:avLst/>
              <a:gdLst/>
              <a:ahLst/>
              <a:cxnLst/>
              <a:rect l="l" t="t" r="r" b="b"/>
              <a:pathLst>
                <a:path w="953770" h="93345">
                  <a:moveTo>
                    <a:pt x="0" y="92963"/>
                  </a:moveTo>
                  <a:lnTo>
                    <a:pt x="740664" y="92963"/>
                  </a:lnTo>
                  <a:lnTo>
                    <a:pt x="953262" y="0"/>
                  </a:lnTo>
                  <a:lnTo>
                    <a:pt x="239268" y="0"/>
                  </a:lnTo>
                  <a:lnTo>
                    <a:pt x="0" y="92963"/>
                  </a:lnTo>
                  <a:close/>
                </a:path>
              </a:pathLst>
            </a:custGeom>
            <a:ln w="6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58912" y="4527042"/>
              <a:ext cx="741680" cy="740410"/>
            </a:xfrm>
            <a:custGeom>
              <a:avLst/>
              <a:gdLst/>
              <a:ahLst/>
              <a:cxnLst/>
              <a:rect l="l" t="t" r="r" b="b"/>
              <a:pathLst>
                <a:path w="741679" h="740410">
                  <a:moveTo>
                    <a:pt x="741426" y="739901"/>
                  </a:moveTo>
                  <a:lnTo>
                    <a:pt x="741426" y="0"/>
                  </a:lnTo>
                  <a:lnTo>
                    <a:pt x="0" y="0"/>
                  </a:lnTo>
                  <a:lnTo>
                    <a:pt x="0" y="739901"/>
                  </a:lnTo>
                  <a:lnTo>
                    <a:pt x="741426" y="73990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558912" y="4527042"/>
              <a:ext cx="741680" cy="740410"/>
            </a:xfrm>
            <a:custGeom>
              <a:avLst/>
              <a:gdLst/>
              <a:ahLst/>
              <a:cxnLst/>
              <a:rect l="l" t="t" r="r" b="b"/>
              <a:pathLst>
                <a:path w="741679" h="740410">
                  <a:moveTo>
                    <a:pt x="741426" y="739901"/>
                  </a:moveTo>
                  <a:lnTo>
                    <a:pt x="741426" y="0"/>
                  </a:lnTo>
                  <a:lnTo>
                    <a:pt x="0" y="0"/>
                  </a:lnTo>
                  <a:lnTo>
                    <a:pt x="0" y="739901"/>
                  </a:lnTo>
                  <a:lnTo>
                    <a:pt x="741426" y="739901"/>
                  </a:lnTo>
                  <a:close/>
                </a:path>
              </a:pathLst>
            </a:custGeom>
            <a:ln w="6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01862" y="4469892"/>
              <a:ext cx="210820" cy="798195"/>
            </a:xfrm>
            <a:custGeom>
              <a:avLst/>
              <a:gdLst/>
              <a:ahLst/>
              <a:cxnLst/>
              <a:rect l="l" t="t" r="r" b="b"/>
              <a:pathLst>
                <a:path w="210820" h="798195">
                  <a:moveTo>
                    <a:pt x="210312" y="701802"/>
                  </a:moveTo>
                  <a:lnTo>
                    <a:pt x="210311" y="0"/>
                  </a:lnTo>
                  <a:lnTo>
                    <a:pt x="0" y="58674"/>
                  </a:lnTo>
                  <a:lnTo>
                    <a:pt x="0" y="797814"/>
                  </a:lnTo>
                  <a:lnTo>
                    <a:pt x="210312" y="701802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301862" y="4469892"/>
              <a:ext cx="210820" cy="798195"/>
            </a:xfrm>
            <a:custGeom>
              <a:avLst/>
              <a:gdLst/>
              <a:ahLst/>
              <a:cxnLst/>
              <a:rect l="l" t="t" r="r" b="b"/>
              <a:pathLst>
                <a:path w="210820" h="798195">
                  <a:moveTo>
                    <a:pt x="0" y="58674"/>
                  </a:moveTo>
                  <a:lnTo>
                    <a:pt x="0" y="797814"/>
                  </a:lnTo>
                  <a:lnTo>
                    <a:pt x="210312" y="701802"/>
                  </a:lnTo>
                  <a:lnTo>
                    <a:pt x="210311" y="0"/>
                  </a:lnTo>
                  <a:lnTo>
                    <a:pt x="0" y="58674"/>
                  </a:lnTo>
                  <a:close/>
                </a:path>
              </a:pathLst>
            </a:custGeom>
            <a:ln w="6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61198" y="4469892"/>
              <a:ext cx="951865" cy="59055"/>
            </a:xfrm>
            <a:custGeom>
              <a:avLst/>
              <a:gdLst/>
              <a:ahLst/>
              <a:cxnLst/>
              <a:rect l="l" t="t" r="r" b="b"/>
              <a:pathLst>
                <a:path w="951865" h="59054">
                  <a:moveTo>
                    <a:pt x="951738" y="0"/>
                  </a:moveTo>
                  <a:lnTo>
                    <a:pt x="233172" y="0"/>
                  </a:lnTo>
                  <a:lnTo>
                    <a:pt x="0" y="58674"/>
                  </a:lnTo>
                  <a:lnTo>
                    <a:pt x="740664" y="58674"/>
                  </a:lnTo>
                  <a:lnTo>
                    <a:pt x="951738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561198" y="4469892"/>
              <a:ext cx="951865" cy="59055"/>
            </a:xfrm>
            <a:custGeom>
              <a:avLst/>
              <a:gdLst/>
              <a:ahLst/>
              <a:cxnLst/>
              <a:rect l="l" t="t" r="r" b="b"/>
              <a:pathLst>
                <a:path w="951865" h="59054">
                  <a:moveTo>
                    <a:pt x="0" y="58674"/>
                  </a:moveTo>
                  <a:lnTo>
                    <a:pt x="740664" y="58674"/>
                  </a:lnTo>
                  <a:lnTo>
                    <a:pt x="951738" y="0"/>
                  </a:lnTo>
                  <a:lnTo>
                    <a:pt x="233172" y="0"/>
                  </a:lnTo>
                  <a:lnTo>
                    <a:pt x="0" y="58674"/>
                  </a:lnTo>
                  <a:close/>
                </a:path>
              </a:pathLst>
            </a:custGeom>
            <a:ln w="6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xfrm>
            <a:off x="4226389" y="7025414"/>
            <a:ext cx="6394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endParaRPr spc="-5" dirty="0"/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xfrm>
            <a:off x="5371955" y="7025414"/>
            <a:ext cx="159575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7285" y="866648"/>
            <a:ext cx="749617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4345" marR="5080" indent="-3002280">
              <a:lnSpc>
                <a:spcPct val="100000"/>
              </a:lnSpc>
              <a:spcBef>
                <a:spcPts val="100"/>
              </a:spcBef>
              <a:tabLst>
                <a:tab pos="4487545" algn="l"/>
              </a:tabLst>
            </a:pPr>
            <a:r>
              <a:rPr spc="-5" dirty="0"/>
              <a:t>Rapi</a:t>
            </a:r>
            <a:r>
              <a:rPr dirty="0"/>
              <a:t>d</a:t>
            </a:r>
            <a:r>
              <a:rPr spc="-5" dirty="0"/>
              <a:t> Applicatio</a:t>
            </a:r>
            <a:r>
              <a:rPr dirty="0"/>
              <a:t>n	Development  </a:t>
            </a:r>
            <a:r>
              <a:rPr spc="-5" dirty="0"/>
              <a:t>(RAD)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8735" y="2408173"/>
            <a:ext cx="7468234" cy="277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5" dirty="0">
                <a:latin typeface="Palatino Linotype"/>
                <a:cs typeface="Palatino Linotype"/>
              </a:rPr>
              <a:t>RAD </a:t>
            </a:r>
            <a:r>
              <a:rPr sz="3600" b="1" dirty="0">
                <a:latin typeface="Palatino Linotype"/>
                <a:cs typeface="Palatino Linotype"/>
              </a:rPr>
              <a:t>is a set </a:t>
            </a:r>
            <a:r>
              <a:rPr sz="3600" b="1" spc="-5" dirty="0">
                <a:latin typeface="Palatino Linotype"/>
                <a:cs typeface="Palatino Linotype"/>
              </a:rPr>
              <a:t>of </a:t>
            </a:r>
            <a:r>
              <a:rPr sz="3600" b="1" dirty="0">
                <a:latin typeface="Palatino Linotype"/>
                <a:cs typeface="Palatino Linotype"/>
              </a:rPr>
              <a:t>tools and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techniques that can be used to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build an application </a:t>
            </a:r>
            <a:r>
              <a:rPr sz="3600" b="1" spc="-5" dirty="0">
                <a:latin typeface="Palatino Linotype"/>
                <a:cs typeface="Palatino Linotype"/>
              </a:rPr>
              <a:t>faster </a:t>
            </a:r>
            <a:r>
              <a:rPr sz="3600" b="1" dirty="0">
                <a:latin typeface="Palatino Linotype"/>
                <a:cs typeface="Palatino Linotype"/>
              </a:rPr>
              <a:t>than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typically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possible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with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traditional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methods.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13204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7285" y="866648"/>
            <a:ext cx="749617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5825" marR="5080" indent="-2143760">
              <a:lnSpc>
                <a:spcPct val="100000"/>
              </a:lnSpc>
              <a:spcBef>
                <a:spcPts val="100"/>
              </a:spcBef>
              <a:tabLst>
                <a:tab pos="4487545" algn="l"/>
              </a:tabLst>
            </a:pPr>
            <a:r>
              <a:rPr spc="-5" dirty="0"/>
              <a:t>Rapi</a:t>
            </a:r>
            <a:r>
              <a:rPr dirty="0"/>
              <a:t>d</a:t>
            </a:r>
            <a:r>
              <a:rPr spc="-5" dirty="0"/>
              <a:t> Applicatio</a:t>
            </a:r>
            <a:r>
              <a:rPr dirty="0"/>
              <a:t>n	Development  (RAD)</a:t>
            </a:r>
            <a:r>
              <a:rPr spc="-5" dirty="0"/>
              <a:t> </a:t>
            </a:r>
            <a:r>
              <a:rPr dirty="0"/>
              <a:t>(Con’t)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2333497"/>
            <a:ext cx="7137400" cy="277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5" dirty="0">
                <a:latin typeface="Palatino Linotype"/>
                <a:cs typeface="Palatino Linotype"/>
              </a:rPr>
              <a:t>RAD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does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not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replace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spc="5" dirty="0">
                <a:latin typeface="Palatino Linotype"/>
                <a:cs typeface="Palatino Linotype"/>
              </a:rPr>
              <a:t>SDLC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but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complements it, since it focuses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more on </a:t>
            </a:r>
            <a:r>
              <a:rPr sz="3600" b="1" dirty="0">
                <a:latin typeface="Palatino Linotype"/>
                <a:cs typeface="Palatino Linotype"/>
              </a:rPr>
              <a:t>process description and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can be combined perfectly with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object-oriented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approach.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54436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1661" y="1019048"/>
            <a:ext cx="45300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Incremental</a:t>
            </a:r>
            <a:r>
              <a:rPr spc="-70" dirty="0"/>
              <a:t> </a:t>
            </a:r>
            <a:r>
              <a:rPr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3935" y="1723897"/>
            <a:ext cx="7583805" cy="5078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87020" indent="-342900" algn="just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Software development and all </a:t>
            </a:r>
            <a:r>
              <a:rPr sz="3600" b="1" spc="-5" dirty="0">
                <a:latin typeface="Palatino Linotype"/>
                <a:cs typeface="Palatino Linotype"/>
              </a:rPr>
              <a:t>of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its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activities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including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testing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are </a:t>
            </a:r>
            <a:r>
              <a:rPr sz="3600" b="1" spc="-89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iterative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process.</a:t>
            </a:r>
            <a:endParaRPr sz="36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ct val="100000"/>
              </a:lnSpc>
              <a:spcBef>
                <a:spcPts val="87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If you </a:t>
            </a:r>
            <a:r>
              <a:rPr sz="3600" b="1" dirty="0">
                <a:latin typeface="Palatino Linotype"/>
                <a:cs typeface="Palatino Linotype"/>
              </a:rPr>
              <a:t>wait until after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development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to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test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application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for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bugs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and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performance,</a:t>
            </a:r>
            <a:endParaRPr sz="3600">
              <a:latin typeface="Palatino Linotype"/>
              <a:cs typeface="Palatino Linotype"/>
            </a:endParaRPr>
          </a:p>
          <a:p>
            <a:pPr marL="355600" marR="2050414">
              <a:lnSpc>
                <a:spcPct val="100000"/>
              </a:lnSpc>
              <a:spcBef>
                <a:spcPts val="20"/>
              </a:spcBef>
            </a:pPr>
            <a:r>
              <a:rPr sz="3600" b="1" spc="-5" dirty="0">
                <a:latin typeface="Palatino Linotype"/>
                <a:cs typeface="Palatino Linotype"/>
              </a:rPr>
              <a:t>you </a:t>
            </a:r>
            <a:r>
              <a:rPr sz="3600" b="1" dirty="0">
                <a:latin typeface="Palatino Linotype"/>
                <a:cs typeface="Palatino Linotype"/>
              </a:rPr>
              <a:t>could be wasting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thousands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of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dollars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and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hours</a:t>
            </a:r>
            <a:r>
              <a:rPr sz="3600" b="1" spc="-5" dirty="0">
                <a:latin typeface="Palatino Linotype"/>
                <a:cs typeface="Palatino Linotype"/>
              </a:rPr>
              <a:t> of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time</a:t>
            </a:r>
            <a:r>
              <a:rPr sz="3600" spc="-5" dirty="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83475" y="4616196"/>
            <a:ext cx="2205355" cy="2208530"/>
            <a:chOff x="7483475" y="4616196"/>
            <a:chExt cx="2205355" cy="2208530"/>
          </a:xfrm>
        </p:grpSpPr>
        <p:sp>
          <p:nvSpPr>
            <p:cNvPr id="5" name="object 5"/>
            <p:cNvSpPr/>
            <p:nvPr/>
          </p:nvSpPr>
          <p:spPr>
            <a:xfrm>
              <a:off x="7483475" y="4616196"/>
              <a:ext cx="2205355" cy="2208530"/>
            </a:xfrm>
            <a:custGeom>
              <a:avLst/>
              <a:gdLst/>
              <a:ahLst/>
              <a:cxnLst/>
              <a:rect l="l" t="t" r="r" b="b"/>
              <a:pathLst>
                <a:path w="2205354" h="2208529">
                  <a:moveTo>
                    <a:pt x="2205228" y="2208276"/>
                  </a:moveTo>
                  <a:lnTo>
                    <a:pt x="2205228" y="0"/>
                  </a:lnTo>
                  <a:lnTo>
                    <a:pt x="0" y="0"/>
                  </a:lnTo>
                  <a:lnTo>
                    <a:pt x="0" y="2208276"/>
                  </a:lnTo>
                  <a:lnTo>
                    <a:pt x="2205228" y="22082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88465" y="4673346"/>
              <a:ext cx="788035" cy="784860"/>
            </a:xfrm>
            <a:custGeom>
              <a:avLst/>
              <a:gdLst/>
              <a:ahLst/>
              <a:cxnLst/>
              <a:rect l="l" t="t" r="r" b="b"/>
              <a:pathLst>
                <a:path w="788034" h="784860">
                  <a:moveTo>
                    <a:pt x="787908" y="200406"/>
                  </a:moveTo>
                  <a:lnTo>
                    <a:pt x="436626" y="0"/>
                  </a:lnTo>
                  <a:lnTo>
                    <a:pt x="497586" y="140208"/>
                  </a:lnTo>
                  <a:lnTo>
                    <a:pt x="483870" y="146304"/>
                  </a:lnTo>
                  <a:lnTo>
                    <a:pt x="440555" y="167250"/>
                  </a:lnTo>
                  <a:lnTo>
                    <a:pt x="398381" y="190393"/>
                  </a:lnTo>
                  <a:lnTo>
                    <a:pt x="357420" y="215639"/>
                  </a:lnTo>
                  <a:lnTo>
                    <a:pt x="317746" y="242898"/>
                  </a:lnTo>
                  <a:lnTo>
                    <a:pt x="279429" y="272075"/>
                  </a:lnTo>
                  <a:lnTo>
                    <a:pt x="242543" y="303079"/>
                  </a:lnTo>
                  <a:lnTo>
                    <a:pt x="207159" y="335818"/>
                  </a:lnTo>
                  <a:lnTo>
                    <a:pt x="173350" y="370198"/>
                  </a:lnTo>
                  <a:lnTo>
                    <a:pt x="141188" y="406128"/>
                  </a:lnTo>
                  <a:lnTo>
                    <a:pt x="110746" y="443516"/>
                  </a:lnTo>
                  <a:lnTo>
                    <a:pt x="82096" y="482268"/>
                  </a:lnTo>
                  <a:lnTo>
                    <a:pt x="55310" y="522293"/>
                  </a:lnTo>
                  <a:lnTo>
                    <a:pt x="30460" y="563497"/>
                  </a:lnTo>
                  <a:lnTo>
                    <a:pt x="7619" y="605790"/>
                  </a:lnTo>
                  <a:lnTo>
                    <a:pt x="0" y="621792"/>
                  </a:lnTo>
                  <a:lnTo>
                    <a:pt x="343662" y="784860"/>
                  </a:lnTo>
                  <a:lnTo>
                    <a:pt x="352806" y="768858"/>
                  </a:lnTo>
                  <a:lnTo>
                    <a:pt x="374600" y="728640"/>
                  </a:lnTo>
                  <a:lnTo>
                    <a:pt x="400807" y="689493"/>
                  </a:lnTo>
                  <a:lnTo>
                    <a:pt x="430816" y="651906"/>
                  </a:lnTo>
                  <a:lnTo>
                    <a:pt x="464015" y="616367"/>
                  </a:lnTo>
                  <a:lnTo>
                    <a:pt x="499790" y="583363"/>
                  </a:lnTo>
                  <a:lnTo>
                    <a:pt x="537530" y="553382"/>
                  </a:lnTo>
                  <a:lnTo>
                    <a:pt x="576624" y="526913"/>
                  </a:lnTo>
                  <a:lnTo>
                    <a:pt x="616458" y="504444"/>
                  </a:lnTo>
                  <a:lnTo>
                    <a:pt x="639318" y="493014"/>
                  </a:lnTo>
                  <a:lnTo>
                    <a:pt x="696468" y="616458"/>
                  </a:lnTo>
                  <a:lnTo>
                    <a:pt x="787908" y="200406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88465" y="4673346"/>
              <a:ext cx="788035" cy="784860"/>
            </a:xfrm>
            <a:custGeom>
              <a:avLst/>
              <a:gdLst/>
              <a:ahLst/>
              <a:cxnLst/>
              <a:rect l="l" t="t" r="r" b="b"/>
              <a:pathLst>
                <a:path w="788034" h="784860">
                  <a:moveTo>
                    <a:pt x="0" y="621792"/>
                  </a:moveTo>
                  <a:lnTo>
                    <a:pt x="30460" y="563497"/>
                  </a:lnTo>
                  <a:lnTo>
                    <a:pt x="55310" y="522293"/>
                  </a:lnTo>
                  <a:lnTo>
                    <a:pt x="82096" y="482268"/>
                  </a:lnTo>
                  <a:lnTo>
                    <a:pt x="110746" y="443516"/>
                  </a:lnTo>
                  <a:lnTo>
                    <a:pt x="141188" y="406128"/>
                  </a:lnTo>
                  <a:lnTo>
                    <a:pt x="173350" y="370198"/>
                  </a:lnTo>
                  <a:lnTo>
                    <a:pt x="207159" y="335818"/>
                  </a:lnTo>
                  <a:lnTo>
                    <a:pt x="242543" y="303079"/>
                  </a:lnTo>
                  <a:lnTo>
                    <a:pt x="279429" y="272075"/>
                  </a:lnTo>
                  <a:lnTo>
                    <a:pt x="317746" y="242898"/>
                  </a:lnTo>
                  <a:lnTo>
                    <a:pt x="357420" y="215639"/>
                  </a:lnTo>
                  <a:lnTo>
                    <a:pt x="398381" y="190393"/>
                  </a:lnTo>
                  <a:lnTo>
                    <a:pt x="440555" y="167250"/>
                  </a:lnTo>
                  <a:lnTo>
                    <a:pt x="483870" y="146304"/>
                  </a:lnTo>
                  <a:lnTo>
                    <a:pt x="497586" y="140208"/>
                  </a:lnTo>
                  <a:lnTo>
                    <a:pt x="436626" y="0"/>
                  </a:lnTo>
                  <a:lnTo>
                    <a:pt x="787908" y="200406"/>
                  </a:lnTo>
                  <a:lnTo>
                    <a:pt x="696468" y="616458"/>
                  </a:lnTo>
                  <a:lnTo>
                    <a:pt x="639318" y="493014"/>
                  </a:lnTo>
                  <a:lnTo>
                    <a:pt x="616458" y="504444"/>
                  </a:lnTo>
                  <a:lnTo>
                    <a:pt x="576624" y="526913"/>
                  </a:lnTo>
                  <a:lnTo>
                    <a:pt x="537530" y="553382"/>
                  </a:lnTo>
                  <a:lnTo>
                    <a:pt x="499790" y="583363"/>
                  </a:lnTo>
                  <a:lnTo>
                    <a:pt x="464015" y="616367"/>
                  </a:lnTo>
                  <a:lnTo>
                    <a:pt x="430816" y="651906"/>
                  </a:lnTo>
                  <a:lnTo>
                    <a:pt x="400807" y="689493"/>
                  </a:lnTo>
                  <a:lnTo>
                    <a:pt x="374600" y="728640"/>
                  </a:lnTo>
                  <a:lnTo>
                    <a:pt x="352806" y="768858"/>
                  </a:lnTo>
                  <a:lnTo>
                    <a:pt x="343662" y="784860"/>
                  </a:lnTo>
                  <a:lnTo>
                    <a:pt x="0" y="621792"/>
                  </a:lnTo>
                  <a:close/>
                </a:path>
              </a:pathLst>
            </a:custGeom>
            <a:ln w="80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93380" y="5226558"/>
              <a:ext cx="693420" cy="874394"/>
            </a:xfrm>
            <a:custGeom>
              <a:avLst/>
              <a:gdLst/>
              <a:ahLst/>
              <a:cxnLst/>
              <a:rect l="l" t="t" r="r" b="b"/>
              <a:pathLst>
                <a:path w="693420" h="874395">
                  <a:moveTo>
                    <a:pt x="693420" y="361188"/>
                  </a:moveTo>
                  <a:lnTo>
                    <a:pt x="432054" y="0"/>
                  </a:lnTo>
                  <a:lnTo>
                    <a:pt x="0" y="75438"/>
                  </a:lnTo>
                  <a:lnTo>
                    <a:pt x="164592" y="144780"/>
                  </a:lnTo>
                  <a:lnTo>
                    <a:pt x="154686" y="172211"/>
                  </a:lnTo>
                  <a:lnTo>
                    <a:pt x="139480" y="219596"/>
                  </a:lnTo>
                  <a:lnTo>
                    <a:pt x="126816" y="267664"/>
                  </a:lnTo>
                  <a:lnTo>
                    <a:pt x="116680" y="316293"/>
                  </a:lnTo>
                  <a:lnTo>
                    <a:pt x="109061" y="365363"/>
                  </a:lnTo>
                  <a:lnTo>
                    <a:pt x="103945" y="414751"/>
                  </a:lnTo>
                  <a:lnTo>
                    <a:pt x="101318" y="464334"/>
                  </a:lnTo>
                  <a:lnTo>
                    <a:pt x="101169" y="513992"/>
                  </a:lnTo>
                  <a:lnTo>
                    <a:pt x="103484" y="563603"/>
                  </a:lnTo>
                  <a:lnTo>
                    <a:pt x="108251" y="613044"/>
                  </a:lnTo>
                  <a:lnTo>
                    <a:pt x="115456" y="662193"/>
                  </a:lnTo>
                  <a:lnTo>
                    <a:pt x="125086" y="710929"/>
                  </a:lnTo>
                  <a:lnTo>
                    <a:pt x="137129" y="759130"/>
                  </a:lnTo>
                  <a:lnTo>
                    <a:pt x="151572" y="806674"/>
                  </a:lnTo>
                  <a:lnTo>
                    <a:pt x="168402" y="853439"/>
                  </a:lnTo>
                  <a:lnTo>
                    <a:pt x="176022" y="874013"/>
                  </a:lnTo>
                  <a:lnTo>
                    <a:pt x="507492" y="665226"/>
                  </a:lnTo>
                  <a:lnTo>
                    <a:pt x="499872" y="643128"/>
                  </a:lnTo>
                  <a:lnTo>
                    <a:pt x="489632" y="593782"/>
                  </a:lnTo>
                  <a:lnTo>
                    <a:pt x="483511" y="545320"/>
                  </a:lnTo>
                  <a:lnTo>
                    <a:pt x="481390" y="497437"/>
                  </a:lnTo>
                  <a:lnTo>
                    <a:pt x="483151" y="449825"/>
                  </a:lnTo>
                  <a:lnTo>
                    <a:pt x="488676" y="402179"/>
                  </a:lnTo>
                  <a:lnTo>
                    <a:pt x="497845" y="354193"/>
                  </a:lnTo>
                  <a:lnTo>
                    <a:pt x="510540" y="305562"/>
                  </a:lnTo>
                  <a:lnTo>
                    <a:pt x="517398" y="289559"/>
                  </a:lnTo>
                  <a:lnTo>
                    <a:pt x="693420" y="361188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93380" y="5226558"/>
              <a:ext cx="693420" cy="874394"/>
            </a:xfrm>
            <a:custGeom>
              <a:avLst/>
              <a:gdLst/>
              <a:ahLst/>
              <a:cxnLst/>
              <a:rect l="l" t="t" r="r" b="b"/>
              <a:pathLst>
                <a:path w="693420" h="874395">
                  <a:moveTo>
                    <a:pt x="693420" y="361188"/>
                  </a:moveTo>
                  <a:lnTo>
                    <a:pt x="517398" y="289559"/>
                  </a:lnTo>
                  <a:lnTo>
                    <a:pt x="510540" y="305562"/>
                  </a:lnTo>
                  <a:lnTo>
                    <a:pt x="497845" y="354193"/>
                  </a:lnTo>
                  <a:lnTo>
                    <a:pt x="488676" y="402179"/>
                  </a:lnTo>
                  <a:lnTo>
                    <a:pt x="483151" y="449825"/>
                  </a:lnTo>
                  <a:lnTo>
                    <a:pt x="481390" y="497437"/>
                  </a:lnTo>
                  <a:lnTo>
                    <a:pt x="483511" y="545320"/>
                  </a:lnTo>
                  <a:lnTo>
                    <a:pt x="489632" y="593782"/>
                  </a:lnTo>
                  <a:lnTo>
                    <a:pt x="499872" y="643128"/>
                  </a:lnTo>
                  <a:lnTo>
                    <a:pt x="507492" y="665226"/>
                  </a:lnTo>
                  <a:lnTo>
                    <a:pt x="176022" y="874013"/>
                  </a:lnTo>
                  <a:lnTo>
                    <a:pt x="151572" y="806674"/>
                  </a:lnTo>
                  <a:lnTo>
                    <a:pt x="137129" y="759130"/>
                  </a:lnTo>
                  <a:lnTo>
                    <a:pt x="125086" y="710929"/>
                  </a:lnTo>
                  <a:lnTo>
                    <a:pt x="115456" y="662193"/>
                  </a:lnTo>
                  <a:lnTo>
                    <a:pt x="108251" y="613044"/>
                  </a:lnTo>
                  <a:lnTo>
                    <a:pt x="103484" y="563603"/>
                  </a:lnTo>
                  <a:lnTo>
                    <a:pt x="101169" y="513992"/>
                  </a:lnTo>
                  <a:lnTo>
                    <a:pt x="101318" y="464334"/>
                  </a:lnTo>
                  <a:lnTo>
                    <a:pt x="103945" y="414751"/>
                  </a:lnTo>
                  <a:lnTo>
                    <a:pt x="109061" y="365363"/>
                  </a:lnTo>
                  <a:lnTo>
                    <a:pt x="116680" y="316293"/>
                  </a:lnTo>
                  <a:lnTo>
                    <a:pt x="126816" y="267664"/>
                  </a:lnTo>
                  <a:lnTo>
                    <a:pt x="139480" y="219596"/>
                  </a:lnTo>
                  <a:lnTo>
                    <a:pt x="154686" y="172211"/>
                  </a:lnTo>
                  <a:lnTo>
                    <a:pt x="164592" y="144780"/>
                  </a:lnTo>
                  <a:lnTo>
                    <a:pt x="0" y="75438"/>
                  </a:lnTo>
                  <a:lnTo>
                    <a:pt x="432054" y="0"/>
                  </a:lnTo>
                  <a:lnTo>
                    <a:pt x="693420" y="361188"/>
                  </a:lnTo>
                  <a:close/>
                </a:path>
              </a:pathLst>
            </a:custGeom>
            <a:ln w="80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25384" y="5859018"/>
              <a:ext cx="787400" cy="748665"/>
            </a:xfrm>
            <a:custGeom>
              <a:avLst/>
              <a:gdLst/>
              <a:ahLst/>
              <a:cxnLst/>
              <a:rect l="l" t="t" r="r" b="b"/>
              <a:pathLst>
                <a:path w="787400" h="748665">
                  <a:moveTo>
                    <a:pt x="787145" y="403860"/>
                  </a:moveTo>
                  <a:lnTo>
                    <a:pt x="731052" y="373355"/>
                  </a:lnTo>
                  <a:lnTo>
                    <a:pt x="691891" y="346886"/>
                  </a:lnTo>
                  <a:lnTo>
                    <a:pt x="654691" y="317185"/>
                  </a:lnTo>
                  <a:lnTo>
                    <a:pt x="619720" y="284607"/>
                  </a:lnTo>
                  <a:lnTo>
                    <a:pt x="587246" y="249504"/>
                  </a:lnTo>
                  <a:lnTo>
                    <a:pt x="557538" y="212231"/>
                  </a:lnTo>
                  <a:lnTo>
                    <a:pt x="530863" y="173141"/>
                  </a:lnTo>
                  <a:lnTo>
                    <a:pt x="507491" y="132588"/>
                  </a:lnTo>
                  <a:lnTo>
                    <a:pt x="497585" y="111252"/>
                  </a:lnTo>
                  <a:lnTo>
                    <a:pt x="665987" y="35814"/>
                  </a:lnTo>
                  <a:lnTo>
                    <a:pt x="246887" y="0"/>
                  </a:lnTo>
                  <a:lnTo>
                    <a:pt x="0" y="336804"/>
                  </a:lnTo>
                  <a:lnTo>
                    <a:pt x="150113" y="265938"/>
                  </a:lnTo>
                  <a:lnTo>
                    <a:pt x="157733" y="285750"/>
                  </a:lnTo>
                  <a:lnTo>
                    <a:pt x="181263" y="329968"/>
                  </a:lnTo>
                  <a:lnTo>
                    <a:pt x="206940" y="372995"/>
                  </a:lnTo>
                  <a:lnTo>
                    <a:pt x="234687" y="414736"/>
                  </a:lnTo>
                  <a:lnTo>
                    <a:pt x="264426" y="455098"/>
                  </a:lnTo>
                  <a:lnTo>
                    <a:pt x="296079" y="493985"/>
                  </a:lnTo>
                  <a:lnTo>
                    <a:pt x="329568" y="531303"/>
                  </a:lnTo>
                  <a:lnTo>
                    <a:pt x="364814" y="566958"/>
                  </a:lnTo>
                  <a:lnTo>
                    <a:pt x="401741" y="600855"/>
                  </a:lnTo>
                  <a:lnTo>
                    <a:pt x="440269" y="632899"/>
                  </a:lnTo>
                  <a:lnTo>
                    <a:pt x="480320" y="662997"/>
                  </a:lnTo>
                  <a:lnTo>
                    <a:pt x="521818" y="691053"/>
                  </a:lnTo>
                  <a:lnTo>
                    <a:pt x="564683" y="716973"/>
                  </a:lnTo>
                  <a:lnTo>
                    <a:pt x="608837" y="740664"/>
                  </a:lnTo>
                  <a:lnTo>
                    <a:pt x="625601" y="748284"/>
                  </a:lnTo>
                  <a:lnTo>
                    <a:pt x="787145" y="40386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25384" y="5859018"/>
              <a:ext cx="787400" cy="748665"/>
            </a:xfrm>
            <a:custGeom>
              <a:avLst/>
              <a:gdLst/>
              <a:ahLst/>
              <a:cxnLst/>
              <a:rect l="l" t="t" r="r" b="b"/>
              <a:pathLst>
                <a:path w="787400" h="748665">
                  <a:moveTo>
                    <a:pt x="625601" y="748284"/>
                  </a:moveTo>
                  <a:lnTo>
                    <a:pt x="564683" y="716973"/>
                  </a:lnTo>
                  <a:lnTo>
                    <a:pt x="521818" y="691053"/>
                  </a:lnTo>
                  <a:lnTo>
                    <a:pt x="480320" y="662997"/>
                  </a:lnTo>
                  <a:lnTo>
                    <a:pt x="440269" y="632899"/>
                  </a:lnTo>
                  <a:lnTo>
                    <a:pt x="401741" y="600855"/>
                  </a:lnTo>
                  <a:lnTo>
                    <a:pt x="364814" y="566958"/>
                  </a:lnTo>
                  <a:lnTo>
                    <a:pt x="329568" y="531303"/>
                  </a:lnTo>
                  <a:lnTo>
                    <a:pt x="296079" y="493985"/>
                  </a:lnTo>
                  <a:lnTo>
                    <a:pt x="264426" y="455098"/>
                  </a:lnTo>
                  <a:lnTo>
                    <a:pt x="234687" y="414736"/>
                  </a:lnTo>
                  <a:lnTo>
                    <a:pt x="206940" y="372995"/>
                  </a:lnTo>
                  <a:lnTo>
                    <a:pt x="181263" y="329968"/>
                  </a:lnTo>
                  <a:lnTo>
                    <a:pt x="157733" y="285750"/>
                  </a:lnTo>
                  <a:lnTo>
                    <a:pt x="150113" y="265938"/>
                  </a:lnTo>
                  <a:lnTo>
                    <a:pt x="0" y="336804"/>
                  </a:lnTo>
                  <a:lnTo>
                    <a:pt x="246887" y="0"/>
                  </a:lnTo>
                  <a:lnTo>
                    <a:pt x="665987" y="35814"/>
                  </a:lnTo>
                  <a:lnTo>
                    <a:pt x="497585" y="111252"/>
                  </a:lnTo>
                  <a:lnTo>
                    <a:pt x="507491" y="132588"/>
                  </a:lnTo>
                  <a:lnTo>
                    <a:pt x="530863" y="173141"/>
                  </a:lnTo>
                  <a:lnTo>
                    <a:pt x="557538" y="212231"/>
                  </a:lnTo>
                  <a:lnTo>
                    <a:pt x="587246" y="249504"/>
                  </a:lnTo>
                  <a:lnTo>
                    <a:pt x="619720" y="284607"/>
                  </a:lnTo>
                  <a:lnTo>
                    <a:pt x="654691" y="317185"/>
                  </a:lnTo>
                  <a:lnTo>
                    <a:pt x="691891" y="346886"/>
                  </a:lnTo>
                  <a:lnTo>
                    <a:pt x="731052" y="373355"/>
                  </a:lnTo>
                  <a:lnTo>
                    <a:pt x="771905" y="396240"/>
                  </a:lnTo>
                  <a:lnTo>
                    <a:pt x="787145" y="403860"/>
                  </a:lnTo>
                  <a:lnTo>
                    <a:pt x="625601" y="748284"/>
                  </a:lnTo>
                  <a:close/>
                </a:path>
              </a:pathLst>
            </a:custGeom>
            <a:ln w="80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18233" y="6120384"/>
              <a:ext cx="855980" cy="683895"/>
            </a:xfrm>
            <a:custGeom>
              <a:avLst/>
              <a:gdLst/>
              <a:ahLst/>
              <a:cxnLst/>
              <a:rect l="l" t="t" r="r" b="b"/>
              <a:pathLst>
                <a:path w="855979" h="683895">
                  <a:moveTo>
                    <a:pt x="855726" y="516636"/>
                  </a:moveTo>
                  <a:lnTo>
                    <a:pt x="646938" y="185927"/>
                  </a:lnTo>
                  <a:lnTo>
                    <a:pt x="624840" y="193547"/>
                  </a:lnTo>
                  <a:lnTo>
                    <a:pt x="575968" y="204171"/>
                  </a:lnTo>
                  <a:lnTo>
                    <a:pt x="527610" y="210494"/>
                  </a:lnTo>
                  <a:lnTo>
                    <a:pt x="479610" y="212667"/>
                  </a:lnTo>
                  <a:lnTo>
                    <a:pt x="431810" y="210842"/>
                  </a:lnTo>
                  <a:lnTo>
                    <a:pt x="384052" y="205169"/>
                  </a:lnTo>
                  <a:lnTo>
                    <a:pt x="336180" y="195798"/>
                  </a:lnTo>
                  <a:lnTo>
                    <a:pt x="288036" y="182880"/>
                  </a:lnTo>
                  <a:lnTo>
                    <a:pt x="272034" y="176022"/>
                  </a:lnTo>
                  <a:lnTo>
                    <a:pt x="342900" y="0"/>
                  </a:lnTo>
                  <a:lnTo>
                    <a:pt x="0" y="245364"/>
                  </a:lnTo>
                  <a:lnTo>
                    <a:pt x="61722" y="683514"/>
                  </a:lnTo>
                  <a:lnTo>
                    <a:pt x="126492" y="528828"/>
                  </a:lnTo>
                  <a:lnTo>
                    <a:pt x="176784" y="547116"/>
                  </a:lnTo>
                  <a:lnTo>
                    <a:pt x="231650" y="562254"/>
                  </a:lnTo>
                  <a:lnTo>
                    <a:pt x="284581" y="574274"/>
                  </a:lnTo>
                  <a:lnTo>
                    <a:pt x="336761" y="583182"/>
                  </a:lnTo>
                  <a:lnTo>
                    <a:pt x="389373" y="588986"/>
                  </a:lnTo>
                  <a:lnTo>
                    <a:pt x="443603" y="591693"/>
                  </a:lnTo>
                  <a:lnTo>
                    <a:pt x="523494" y="591312"/>
                  </a:lnTo>
                  <a:lnTo>
                    <a:pt x="598846" y="585097"/>
                  </a:lnTo>
                  <a:lnTo>
                    <a:pt x="654609" y="576143"/>
                  </a:lnTo>
                  <a:lnTo>
                    <a:pt x="711101" y="563744"/>
                  </a:lnTo>
                  <a:lnTo>
                    <a:pt x="765779" y="548715"/>
                  </a:lnTo>
                  <a:lnTo>
                    <a:pt x="816101" y="531876"/>
                  </a:lnTo>
                  <a:lnTo>
                    <a:pt x="835151" y="525018"/>
                  </a:lnTo>
                  <a:lnTo>
                    <a:pt x="855726" y="516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18233" y="6120384"/>
              <a:ext cx="855980" cy="683895"/>
            </a:xfrm>
            <a:custGeom>
              <a:avLst/>
              <a:gdLst/>
              <a:ahLst/>
              <a:cxnLst/>
              <a:rect l="l" t="t" r="r" b="b"/>
              <a:pathLst>
                <a:path w="855979" h="683895">
                  <a:moveTo>
                    <a:pt x="342900" y="0"/>
                  </a:moveTo>
                  <a:lnTo>
                    <a:pt x="272034" y="176022"/>
                  </a:lnTo>
                  <a:lnTo>
                    <a:pt x="288036" y="182880"/>
                  </a:lnTo>
                  <a:lnTo>
                    <a:pt x="336180" y="195798"/>
                  </a:lnTo>
                  <a:lnTo>
                    <a:pt x="384052" y="205169"/>
                  </a:lnTo>
                  <a:lnTo>
                    <a:pt x="431810" y="210842"/>
                  </a:lnTo>
                  <a:lnTo>
                    <a:pt x="479610" y="212667"/>
                  </a:lnTo>
                  <a:lnTo>
                    <a:pt x="527610" y="210494"/>
                  </a:lnTo>
                  <a:lnTo>
                    <a:pt x="575968" y="204171"/>
                  </a:lnTo>
                  <a:lnTo>
                    <a:pt x="624840" y="193547"/>
                  </a:lnTo>
                  <a:lnTo>
                    <a:pt x="646938" y="185927"/>
                  </a:lnTo>
                  <a:lnTo>
                    <a:pt x="855726" y="516636"/>
                  </a:lnTo>
                  <a:lnTo>
                    <a:pt x="816101" y="531876"/>
                  </a:lnTo>
                  <a:lnTo>
                    <a:pt x="765779" y="548715"/>
                  </a:lnTo>
                  <a:lnTo>
                    <a:pt x="711101" y="563744"/>
                  </a:lnTo>
                  <a:lnTo>
                    <a:pt x="654609" y="576143"/>
                  </a:lnTo>
                  <a:lnTo>
                    <a:pt x="598846" y="585097"/>
                  </a:lnTo>
                  <a:lnTo>
                    <a:pt x="546354" y="589788"/>
                  </a:lnTo>
                  <a:lnTo>
                    <a:pt x="523494" y="591312"/>
                  </a:lnTo>
                  <a:lnTo>
                    <a:pt x="500634" y="591312"/>
                  </a:lnTo>
                  <a:lnTo>
                    <a:pt x="443603" y="591693"/>
                  </a:lnTo>
                  <a:lnTo>
                    <a:pt x="389373" y="588986"/>
                  </a:lnTo>
                  <a:lnTo>
                    <a:pt x="336761" y="583182"/>
                  </a:lnTo>
                  <a:lnTo>
                    <a:pt x="284581" y="574274"/>
                  </a:lnTo>
                  <a:lnTo>
                    <a:pt x="231650" y="562254"/>
                  </a:lnTo>
                  <a:lnTo>
                    <a:pt x="176784" y="547116"/>
                  </a:lnTo>
                  <a:lnTo>
                    <a:pt x="153924" y="538734"/>
                  </a:lnTo>
                  <a:lnTo>
                    <a:pt x="126492" y="528828"/>
                  </a:lnTo>
                  <a:lnTo>
                    <a:pt x="61722" y="683514"/>
                  </a:lnTo>
                  <a:lnTo>
                    <a:pt x="0" y="245364"/>
                  </a:lnTo>
                  <a:lnTo>
                    <a:pt x="342900" y="0"/>
                  </a:lnTo>
                  <a:close/>
                </a:path>
              </a:pathLst>
            </a:custGeom>
            <a:ln w="80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35453" y="5986272"/>
              <a:ext cx="744220" cy="742950"/>
            </a:xfrm>
            <a:custGeom>
              <a:avLst/>
              <a:gdLst/>
              <a:ahLst/>
              <a:cxnLst/>
              <a:rect l="l" t="t" r="r" b="b"/>
              <a:pathLst>
                <a:path w="744220" h="742950">
                  <a:moveTo>
                    <a:pt x="743712" y="163068"/>
                  </a:moveTo>
                  <a:lnTo>
                    <a:pt x="397764" y="0"/>
                  </a:lnTo>
                  <a:lnTo>
                    <a:pt x="390906" y="16002"/>
                  </a:lnTo>
                  <a:lnTo>
                    <a:pt x="366300" y="59589"/>
                  </a:lnTo>
                  <a:lnTo>
                    <a:pt x="337817" y="101185"/>
                  </a:lnTo>
                  <a:lnTo>
                    <a:pt x="305796" y="140458"/>
                  </a:lnTo>
                  <a:lnTo>
                    <a:pt x="270571" y="177074"/>
                  </a:lnTo>
                  <a:lnTo>
                    <a:pt x="232482" y="210701"/>
                  </a:lnTo>
                  <a:lnTo>
                    <a:pt x="191865" y="241006"/>
                  </a:lnTo>
                  <a:lnTo>
                    <a:pt x="149056" y="267657"/>
                  </a:lnTo>
                  <a:lnTo>
                    <a:pt x="104394" y="290322"/>
                  </a:lnTo>
                  <a:lnTo>
                    <a:pt x="85344" y="299466"/>
                  </a:lnTo>
                  <a:lnTo>
                    <a:pt x="0" y="196596"/>
                  </a:lnTo>
                  <a:lnTo>
                    <a:pt x="30480" y="559308"/>
                  </a:lnTo>
                  <a:lnTo>
                    <a:pt x="438912" y="742950"/>
                  </a:lnTo>
                  <a:lnTo>
                    <a:pt x="336804" y="600456"/>
                  </a:lnTo>
                  <a:lnTo>
                    <a:pt x="357378" y="589026"/>
                  </a:lnTo>
                  <a:lnTo>
                    <a:pt x="399864" y="560443"/>
                  </a:lnTo>
                  <a:lnTo>
                    <a:pt x="441110" y="530027"/>
                  </a:lnTo>
                  <a:lnTo>
                    <a:pt x="480981" y="497815"/>
                  </a:lnTo>
                  <a:lnTo>
                    <a:pt x="519345" y="463843"/>
                  </a:lnTo>
                  <a:lnTo>
                    <a:pt x="556070" y="428148"/>
                  </a:lnTo>
                  <a:lnTo>
                    <a:pt x="591023" y="390765"/>
                  </a:lnTo>
                  <a:lnTo>
                    <a:pt x="624071" y="351733"/>
                  </a:lnTo>
                  <a:lnTo>
                    <a:pt x="655082" y="311086"/>
                  </a:lnTo>
                  <a:lnTo>
                    <a:pt x="683924" y="268863"/>
                  </a:lnTo>
                  <a:lnTo>
                    <a:pt x="710463" y="225099"/>
                  </a:lnTo>
                  <a:lnTo>
                    <a:pt x="734568" y="179832"/>
                  </a:lnTo>
                  <a:lnTo>
                    <a:pt x="743712" y="163068"/>
                  </a:lnTo>
                  <a:close/>
                </a:path>
              </a:pathLst>
            </a:custGeom>
            <a:solidFill>
              <a:srgbClr val="0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35453" y="5986272"/>
              <a:ext cx="744220" cy="742950"/>
            </a:xfrm>
            <a:custGeom>
              <a:avLst/>
              <a:gdLst/>
              <a:ahLst/>
              <a:cxnLst/>
              <a:rect l="l" t="t" r="r" b="b"/>
              <a:pathLst>
                <a:path w="744220" h="742950">
                  <a:moveTo>
                    <a:pt x="743712" y="163068"/>
                  </a:moveTo>
                  <a:lnTo>
                    <a:pt x="734568" y="179832"/>
                  </a:lnTo>
                  <a:lnTo>
                    <a:pt x="710463" y="225099"/>
                  </a:lnTo>
                  <a:lnTo>
                    <a:pt x="683924" y="268863"/>
                  </a:lnTo>
                  <a:lnTo>
                    <a:pt x="655082" y="311086"/>
                  </a:lnTo>
                  <a:lnTo>
                    <a:pt x="624071" y="351733"/>
                  </a:lnTo>
                  <a:lnTo>
                    <a:pt x="591023" y="390765"/>
                  </a:lnTo>
                  <a:lnTo>
                    <a:pt x="556070" y="428148"/>
                  </a:lnTo>
                  <a:lnTo>
                    <a:pt x="519345" y="463843"/>
                  </a:lnTo>
                  <a:lnTo>
                    <a:pt x="480981" y="497815"/>
                  </a:lnTo>
                  <a:lnTo>
                    <a:pt x="441110" y="530027"/>
                  </a:lnTo>
                  <a:lnTo>
                    <a:pt x="399864" y="560443"/>
                  </a:lnTo>
                  <a:lnTo>
                    <a:pt x="357378" y="589026"/>
                  </a:lnTo>
                  <a:lnTo>
                    <a:pt x="336804" y="600456"/>
                  </a:lnTo>
                  <a:lnTo>
                    <a:pt x="438912" y="742950"/>
                  </a:lnTo>
                  <a:lnTo>
                    <a:pt x="30480" y="559308"/>
                  </a:lnTo>
                  <a:lnTo>
                    <a:pt x="0" y="196596"/>
                  </a:lnTo>
                  <a:lnTo>
                    <a:pt x="85344" y="299466"/>
                  </a:lnTo>
                  <a:lnTo>
                    <a:pt x="104394" y="290322"/>
                  </a:lnTo>
                  <a:lnTo>
                    <a:pt x="149056" y="267657"/>
                  </a:lnTo>
                  <a:lnTo>
                    <a:pt x="191865" y="241006"/>
                  </a:lnTo>
                  <a:lnTo>
                    <a:pt x="232482" y="210701"/>
                  </a:lnTo>
                  <a:lnTo>
                    <a:pt x="270571" y="177074"/>
                  </a:lnTo>
                  <a:lnTo>
                    <a:pt x="305796" y="140458"/>
                  </a:lnTo>
                  <a:lnTo>
                    <a:pt x="337817" y="101185"/>
                  </a:lnTo>
                  <a:lnTo>
                    <a:pt x="366300" y="59589"/>
                  </a:lnTo>
                  <a:lnTo>
                    <a:pt x="390906" y="16002"/>
                  </a:lnTo>
                  <a:lnTo>
                    <a:pt x="397764" y="0"/>
                  </a:lnTo>
                  <a:lnTo>
                    <a:pt x="743712" y="163068"/>
                  </a:lnTo>
                  <a:close/>
                </a:path>
              </a:pathLst>
            </a:custGeom>
            <a:ln w="80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83865" y="5322570"/>
              <a:ext cx="685800" cy="864869"/>
            </a:xfrm>
            <a:custGeom>
              <a:avLst/>
              <a:gdLst/>
              <a:ahLst/>
              <a:cxnLst/>
              <a:rect l="l" t="t" r="r" b="b"/>
              <a:pathLst>
                <a:path w="685800" h="864870">
                  <a:moveTo>
                    <a:pt x="685800" y="822197"/>
                  </a:moveTo>
                  <a:lnTo>
                    <a:pt x="524256" y="755903"/>
                  </a:lnTo>
                  <a:lnTo>
                    <a:pt x="534924" y="728471"/>
                  </a:lnTo>
                  <a:lnTo>
                    <a:pt x="543306" y="701039"/>
                  </a:lnTo>
                  <a:lnTo>
                    <a:pt x="558745" y="653137"/>
                  </a:lnTo>
                  <a:lnTo>
                    <a:pt x="571562" y="604521"/>
                  </a:lnTo>
                  <a:lnTo>
                    <a:pt x="581766" y="555317"/>
                  </a:lnTo>
                  <a:lnTo>
                    <a:pt x="589368" y="505648"/>
                  </a:lnTo>
                  <a:lnTo>
                    <a:pt x="594375" y="455638"/>
                  </a:lnTo>
                  <a:lnTo>
                    <a:pt x="596798" y="405411"/>
                  </a:lnTo>
                  <a:lnTo>
                    <a:pt x="596646" y="332231"/>
                  </a:lnTo>
                  <a:lnTo>
                    <a:pt x="594360" y="309371"/>
                  </a:lnTo>
                  <a:lnTo>
                    <a:pt x="589580" y="256173"/>
                  </a:lnTo>
                  <a:lnTo>
                    <a:pt x="580714" y="200708"/>
                  </a:lnTo>
                  <a:lnTo>
                    <a:pt x="568445" y="144867"/>
                  </a:lnTo>
                  <a:lnTo>
                    <a:pt x="553461" y="90542"/>
                  </a:lnTo>
                  <a:lnTo>
                    <a:pt x="536448" y="39623"/>
                  </a:lnTo>
                  <a:lnTo>
                    <a:pt x="521208" y="0"/>
                  </a:lnTo>
                  <a:lnTo>
                    <a:pt x="190499" y="208025"/>
                  </a:lnTo>
                  <a:lnTo>
                    <a:pt x="198119" y="230885"/>
                  </a:lnTo>
                  <a:lnTo>
                    <a:pt x="208912" y="283629"/>
                  </a:lnTo>
                  <a:lnTo>
                    <a:pt x="215043" y="335683"/>
                  </a:lnTo>
                  <a:lnTo>
                    <a:pt x="216630" y="387232"/>
                  </a:lnTo>
                  <a:lnTo>
                    <a:pt x="213787" y="438461"/>
                  </a:lnTo>
                  <a:lnTo>
                    <a:pt x="206629" y="489555"/>
                  </a:lnTo>
                  <a:lnTo>
                    <a:pt x="195272" y="540697"/>
                  </a:lnTo>
                  <a:lnTo>
                    <a:pt x="179832" y="592073"/>
                  </a:lnTo>
                  <a:lnTo>
                    <a:pt x="170688" y="613409"/>
                  </a:lnTo>
                  <a:lnTo>
                    <a:pt x="0" y="549401"/>
                  </a:lnTo>
                  <a:lnTo>
                    <a:pt x="281178" y="864869"/>
                  </a:lnTo>
                  <a:lnTo>
                    <a:pt x="685800" y="82219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83865" y="5322570"/>
              <a:ext cx="685800" cy="864869"/>
            </a:xfrm>
            <a:custGeom>
              <a:avLst/>
              <a:gdLst/>
              <a:ahLst/>
              <a:cxnLst/>
              <a:rect l="l" t="t" r="r" b="b"/>
              <a:pathLst>
                <a:path w="685800" h="864870">
                  <a:moveTo>
                    <a:pt x="0" y="549401"/>
                  </a:moveTo>
                  <a:lnTo>
                    <a:pt x="170688" y="613409"/>
                  </a:lnTo>
                  <a:lnTo>
                    <a:pt x="179832" y="592073"/>
                  </a:lnTo>
                  <a:lnTo>
                    <a:pt x="195272" y="540697"/>
                  </a:lnTo>
                  <a:lnTo>
                    <a:pt x="206629" y="489555"/>
                  </a:lnTo>
                  <a:lnTo>
                    <a:pt x="213787" y="438461"/>
                  </a:lnTo>
                  <a:lnTo>
                    <a:pt x="216630" y="387232"/>
                  </a:lnTo>
                  <a:lnTo>
                    <a:pt x="215043" y="335683"/>
                  </a:lnTo>
                  <a:lnTo>
                    <a:pt x="208912" y="283629"/>
                  </a:lnTo>
                  <a:lnTo>
                    <a:pt x="198119" y="230885"/>
                  </a:lnTo>
                  <a:lnTo>
                    <a:pt x="190499" y="208025"/>
                  </a:lnTo>
                  <a:lnTo>
                    <a:pt x="521208" y="0"/>
                  </a:lnTo>
                  <a:lnTo>
                    <a:pt x="536448" y="39623"/>
                  </a:lnTo>
                  <a:lnTo>
                    <a:pt x="553461" y="90542"/>
                  </a:lnTo>
                  <a:lnTo>
                    <a:pt x="568445" y="144867"/>
                  </a:lnTo>
                  <a:lnTo>
                    <a:pt x="580714" y="200708"/>
                  </a:lnTo>
                  <a:lnTo>
                    <a:pt x="589580" y="256173"/>
                  </a:lnTo>
                  <a:lnTo>
                    <a:pt x="594360" y="309371"/>
                  </a:lnTo>
                  <a:lnTo>
                    <a:pt x="596646" y="332231"/>
                  </a:lnTo>
                  <a:lnTo>
                    <a:pt x="596646" y="355091"/>
                  </a:lnTo>
                  <a:lnTo>
                    <a:pt x="596798" y="405411"/>
                  </a:lnTo>
                  <a:lnTo>
                    <a:pt x="594375" y="455638"/>
                  </a:lnTo>
                  <a:lnTo>
                    <a:pt x="589368" y="505648"/>
                  </a:lnTo>
                  <a:lnTo>
                    <a:pt x="581766" y="555317"/>
                  </a:lnTo>
                  <a:lnTo>
                    <a:pt x="571562" y="604521"/>
                  </a:lnTo>
                  <a:lnTo>
                    <a:pt x="558745" y="653137"/>
                  </a:lnTo>
                  <a:lnTo>
                    <a:pt x="543306" y="701039"/>
                  </a:lnTo>
                  <a:lnTo>
                    <a:pt x="534924" y="728471"/>
                  </a:lnTo>
                  <a:lnTo>
                    <a:pt x="524256" y="755903"/>
                  </a:lnTo>
                  <a:lnTo>
                    <a:pt x="685800" y="822197"/>
                  </a:lnTo>
                  <a:lnTo>
                    <a:pt x="281178" y="864869"/>
                  </a:lnTo>
                  <a:lnTo>
                    <a:pt x="0" y="549401"/>
                  </a:lnTo>
                  <a:close/>
                </a:path>
              </a:pathLst>
            </a:custGeom>
            <a:ln w="80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58135" y="4821174"/>
              <a:ext cx="802640" cy="763270"/>
            </a:xfrm>
            <a:custGeom>
              <a:avLst/>
              <a:gdLst/>
              <a:ahLst/>
              <a:cxnLst/>
              <a:rect l="l" t="t" r="r" b="b"/>
              <a:pathLst>
                <a:path w="802640" h="763270">
                  <a:moveTo>
                    <a:pt x="802385" y="434340"/>
                  </a:moveTo>
                  <a:lnTo>
                    <a:pt x="643127" y="497586"/>
                  </a:lnTo>
                  <a:lnTo>
                    <a:pt x="637793" y="483108"/>
                  </a:lnTo>
                  <a:lnTo>
                    <a:pt x="615473" y="436398"/>
                  </a:lnTo>
                  <a:lnTo>
                    <a:pt x="590511" y="391116"/>
                  </a:lnTo>
                  <a:lnTo>
                    <a:pt x="563042" y="347332"/>
                  </a:lnTo>
                  <a:lnTo>
                    <a:pt x="533198" y="305118"/>
                  </a:lnTo>
                  <a:lnTo>
                    <a:pt x="501114" y="264546"/>
                  </a:lnTo>
                  <a:lnTo>
                    <a:pt x="466923" y="225686"/>
                  </a:lnTo>
                  <a:lnTo>
                    <a:pt x="430759" y="188610"/>
                  </a:lnTo>
                  <a:lnTo>
                    <a:pt x="392756" y="153390"/>
                  </a:lnTo>
                  <a:lnTo>
                    <a:pt x="353048" y="120097"/>
                  </a:lnTo>
                  <a:lnTo>
                    <a:pt x="311767" y="88802"/>
                  </a:lnTo>
                  <a:lnTo>
                    <a:pt x="269048" y="59576"/>
                  </a:lnTo>
                  <a:lnTo>
                    <a:pt x="225025" y="32492"/>
                  </a:lnTo>
                  <a:lnTo>
                    <a:pt x="179831" y="7619"/>
                  </a:lnTo>
                  <a:lnTo>
                    <a:pt x="163829" y="0"/>
                  </a:lnTo>
                  <a:lnTo>
                    <a:pt x="0" y="343662"/>
                  </a:lnTo>
                  <a:lnTo>
                    <a:pt x="55896" y="374200"/>
                  </a:lnTo>
                  <a:lnTo>
                    <a:pt x="94686" y="400331"/>
                  </a:lnTo>
                  <a:lnTo>
                    <a:pt x="132396" y="430468"/>
                  </a:lnTo>
                  <a:lnTo>
                    <a:pt x="168287" y="463881"/>
                  </a:lnTo>
                  <a:lnTo>
                    <a:pt x="201621" y="499841"/>
                  </a:lnTo>
                  <a:lnTo>
                    <a:pt x="231658" y="537616"/>
                  </a:lnTo>
                  <a:lnTo>
                    <a:pt x="257661" y="576478"/>
                  </a:lnTo>
                  <a:lnTo>
                    <a:pt x="278891" y="615696"/>
                  </a:lnTo>
                  <a:lnTo>
                    <a:pt x="290321" y="639318"/>
                  </a:lnTo>
                  <a:lnTo>
                    <a:pt x="116585" y="709422"/>
                  </a:lnTo>
                  <a:lnTo>
                    <a:pt x="554735" y="762762"/>
                  </a:lnTo>
                  <a:lnTo>
                    <a:pt x="802385" y="43434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58135" y="4821174"/>
              <a:ext cx="802640" cy="763270"/>
            </a:xfrm>
            <a:custGeom>
              <a:avLst/>
              <a:gdLst/>
              <a:ahLst/>
              <a:cxnLst/>
              <a:rect l="l" t="t" r="r" b="b"/>
              <a:pathLst>
                <a:path w="802640" h="763270">
                  <a:moveTo>
                    <a:pt x="163829" y="0"/>
                  </a:moveTo>
                  <a:lnTo>
                    <a:pt x="225025" y="32492"/>
                  </a:lnTo>
                  <a:lnTo>
                    <a:pt x="269048" y="59576"/>
                  </a:lnTo>
                  <a:lnTo>
                    <a:pt x="311767" y="88802"/>
                  </a:lnTo>
                  <a:lnTo>
                    <a:pt x="353048" y="120097"/>
                  </a:lnTo>
                  <a:lnTo>
                    <a:pt x="392756" y="153390"/>
                  </a:lnTo>
                  <a:lnTo>
                    <a:pt x="430759" y="188610"/>
                  </a:lnTo>
                  <a:lnTo>
                    <a:pt x="466923" y="225686"/>
                  </a:lnTo>
                  <a:lnTo>
                    <a:pt x="501114" y="264546"/>
                  </a:lnTo>
                  <a:lnTo>
                    <a:pt x="533198" y="305118"/>
                  </a:lnTo>
                  <a:lnTo>
                    <a:pt x="563042" y="347332"/>
                  </a:lnTo>
                  <a:lnTo>
                    <a:pt x="590511" y="391116"/>
                  </a:lnTo>
                  <a:lnTo>
                    <a:pt x="615473" y="436398"/>
                  </a:lnTo>
                  <a:lnTo>
                    <a:pt x="637793" y="483108"/>
                  </a:lnTo>
                  <a:lnTo>
                    <a:pt x="643127" y="497586"/>
                  </a:lnTo>
                  <a:lnTo>
                    <a:pt x="802385" y="434340"/>
                  </a:lnTo>
                  <a:lnTo>
                    <a:pt x="554735" y="762762"/>
                  </a:lnTo>
                  <a:lnTo>
                    <a:pt x="116585" y="709422"/>
                  </a:lnTo>
                  <a:lnTo>
                    <a:pt x="290321" y="639318"/>
                  </a:lnTo>
                  <a:lnTo>
                    <a:pt x="278891" y="615696"/>
                  </a:lnTo>
                  <a:lnTo>
                    <a:pt x="257661" y="576478"/>
                  </a:lnTo>
                  <a:lnTo>
                    <a:pt x="231658" y="537616"/>
                  </a:lnTo>
                  <a:lnTo>
                    <a:pt x="201621" y="499841"/>
                  </a:lnTo>
                  <a:lnTo>
                    <a:pt x="168287" y="463881"/>
                  </a:lnTo>
                  <a:lnTo>
                    <a:pt x="132396" y="430468"/>
                  </a:lnTo>
                  <a:lnTo>
                    <a:pt x="94686" y="400331"/>
                  </a:lnTo>
                  <a:lnTo>
                    <a:pt x="55896" y="374200"/>
                  </a:lnTo>
                  <a:lnTo>
                    <a:pt x="16763" y="352806"/>
                  </a:lnTo>
                  <a:lnTo>
                    <a:pt x="0" y="343662"/>
                  </a:lnTo>
                  <a:lnTo>
                    <a:pt x="163829" y="0"/>
                  </a:lnTo>
                  <a:close/>
                </a:path>
              </a:pathLst>
            </a:custGeom>
            <a:ln w="80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96528" y="4626102"/>
              <a:ext cx="775970" cy="626110"/>
            </a:xfrm>
            <a:custGeom>
              <a:avLst/>
              <a:gdLst/>
              <a:ahLst/>
              <a:cxnLst/>
              <a:rect l="l" t="t" r="r" b="b"/>
              <a:pathLst>
                <a:path w="775970" h="626110">
                  <a:moveTo>
                    <a:pt x="775716" y="423671"/>
                  </a:moveTo>
                  <a:lnTo>
                    <a:pt x="681228" y="0"/>
                  </a:lnTo>
                  <a:lnTo>
                    <a:pt x="615696" y="152399"/>
                  </a:lnTo>
                  <a:lnTo>
                    <a:pt x="593598" y="145541"/>
                  </a:lnTo>
                  <a:lnTo>
                    <a:pt x="524115" y="126274"/>
                  </a:lnTo>
                  <a:lnTo>
                    <a:pt x="478612" y="116422"/>
                  </a:lnTo>
                  <a:lnTo>
                    <a:pt x="433506" y="108608"/>
                  </a:lnTo>
                  <a:lnTo>
                    <a:pt x="388078" y="103076"/>
                  </a:lnTo>
                  <a:lnTo>
                    <a:pt x="341606" y="100066"/>
                  </a:lnTo>
                  <a:lnTo>
                    <a:pt x="245364" y="99821"/>
                  </a:lnTo>
                  <a:lnTo>
                    <a:pt x="189093" y="103395"/>
                  </a:lnTo>
                  <a:lnTo>
                    <a:pt x="135031" y="110361"/>
                  </a:lnTo>
                  <a:lnTo>
                    <a:pt x="81652" y="121201"/>
                  </a:lnTo>
                  <a:lnTo>
                    <a:pt x="27432" y="136397"/>
                  </a:lnTo>
                  <a:lnTo>
                    <a:pt x="0" y="145541"/>
                  </a:lnTo>
                  <a:lnTo>
                    <a:pt x="178308" y="247649"/>
                  </a:lnTo>
                  <a:lnTo>
                    <a:pt x="122682" y="505205"/>
                  </a:lnTo>
                  <a:lnTo>
                    <a:pt x="144018" y="497585"/>
                  </a:lnTo>
                  <a:lnTo>
                    <a:pt x="195858" y="487203"/>
                  </a:lnTo>
                  <a:lnTo>
                    <a:pt x="246323" y="481059"/>
                  </a:lnTo>
                  <a:lnTo>
                    <a:pt x="296094" y="479164"/>
                  </a:lnTo>
                  <a:lnTo>
                    <a:pt x="345852" y="481533"/>
                  </a:lnTo>
                  <a:lnTo>
                    <a:pt x="396278" y="488177"/>
                  </a:lnTo>
                  <a:lnTo>
                    <a:pt x="448056" y="499109"/>
                  </a:lnTo>
                  <a:lnTo>
                    <a:pt x="464820" y="503681"/>
                  </a:lnTo>
                  <a:lnTo>
                    <a:pt x="413766" y="625601"/>
                  </a:lnTo>
                  <a:lnTo>
                    <a:pt x="775716" y="42367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96528" y="4626102"/>
              <a:ext cx="775970" cy="626110"/>
            </a:xfrm>
            <a:custGeom>
              <a:avLst/>
              <a:gdLst/>
              <a:ahLst/>
              <a:cxnLst/>
              <a:rect l="l" t="t" r="r" b="b"/>
              <a:pathLst>
                <a:path w="775970" h="626110">
                  <a:moveTo>
                    <a:pt x="413766" y="625601"/>
                  </a:moveTo>
                  <a:lnTo>
                    <a:pt x="464820" y="503681"/>
                  </a:lnTo>
                  <a:lnTo>
                    <a:pt x="448056" y="499109"/>
                  </a:lnTo>
                  <a:lnTo>
                    <a:pt x="396278" y="488177"/>
                  </a:lnTo>
                  <a:lnTo>
                    <a:pt x="345852" y="481533"/>
                  </a:lnTo>
                  <a:lnTo>
                    <a:pt x="296094" y="479164"/>
                  </a:lnTo>
                  <a:lnTo>
                    <a:pt x="246323" y="481059"/>
                  </a:lnTo>
                  <a:lnTo>
                    <a:pt x="195858" y="487203"/>
                  </a:lnTo>
                  <a:lnTo>
                    <a:pt x="144018" y="497585"/>
                  </a:lnTo>
                  <a:lnTo>
                    <a:pt x="122682" y="505205"/>
                  </a:lnTo>
                  <a:lnTo>
                    <a:pt x="178308" y="247649"/>
                  </a:lnTo>
                  <a:lnTo>
                    <a:pt x="0" y="145541"/>
                  </a:lnTo>
                  <a:lnTo>
                    <a:pt x="27432" y="136397"/>
                  </a:lnTo>
                  <a:lnTo>
                    <a:pt x="81652" y="121201"/>
                  </a:lnTo>
                  <a:lnTo>
                    <a:pt x="135031" y="110361"/>
                  </a:lnTo>
                  <a:lnTo>
                    <a:pt x="189093" y="103395"/>
                  </a:lnTo>
                  <a:lnTo>
                    <a:pt x="245364" y="99821"/>
                  </a:lnTo>
                  <a:lnTo>
                    <a:pt x="293370" y="99821"/>
                  </a:lnTo>
                  <a:lnTo>
                    <a:pt x="341606" y="100066"/>
                  </a:lnTo>
                  <a:lnTo>
                    <a:pt x="388078" y="103076"/>
                  </a:lnTo>
                  <a:lnTo>
                    <a:pt x="433506" y="108608"/>
                  </a:lnTo>
                  <a:lnTo>
                    <a:pt x="478612" y="116422"/>
                  </a:lnTo>
                  <a:lnTo>
                    <a:pt x="524115" y="126274"/>
                  </a:lnTo>
                  <a:lnTo>
                    <a:pt x="570738" y="137921"/>
                  </a:lnTo>
                  <a:lnTo>
                    <a:pt x="593598" y="145541"/>
                  </a:lnTo>
                  <a:lnTo>
                    <a:pt x="615696" y="152399"/>
                  </a:lnTo>
                  <a:lnTo>
                    <a:pt x="681228" y="0"/>
                  </a:lnTo>
                  <a:lnTo>
                    <a:pt x="775716" y="423671"/>
                  </a:lnTo>
                  <a:lnTo>
                    <a:pt x="413766" y="625601"/>
                  </a:lnTo>
                  <a:close/>
                </a:path>
              </a:pathLst>
            </a:custGeom>
            <a:ln w="80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138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0539" y="1019048"/>
            <a:ext cx="26720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Reusability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1800097"/>
            <a:ext cx="7506334" cy="2221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A </a:t>
            </a:r>
            <a:r>
              <a:rPr sz="3600" b="1" spc="-5" dirty="0">
                <a:latin typeface="Palatino Linotype"/>
                <a:cs typeface="Palatino Linotype"/>
              </a:rPr>
              <a:t>major </a:t>
            </a:r>
            <a:r>
              <a:rPr sz="3600" b="1" dirty="0">
                <a:latin typeface="Palatino Linotype"/>
                <a:cs typeface="Palatino Linotype"/>
              </a:rPr>
              <a:t>benefit </a:t>
            </a:r>
            <a:r>
              <a:rPr sz="3600" b="1" spc="-5" dirty="0">
                <a:latin typeface="Palatino Linotype"/>
                <a:cs typeface="Palatino Linotype"/>
              </a:rPr>
              <a:t>of object-oriented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systems development is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reusability, </a:t>
            </a:r>
            <a:r>
              <a:rPr sz="3600" b="1" dirty="0">
                <a:latin typeface="Palatino Linotype"/>
                <a:cs typeface="Palatino Linotype"/>
              </a:rPr>
              <a:t>and this is the most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difficult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promise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to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deliver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on.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8924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5259" y="980948"/>
            <a:ext cx="33426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Reuse</a:t>
            </a:r>
            <a:r>
              <a:rPr spc="-85" dirty="0"/>
              <a:t> </a:t>
            </a:r>
            <a:r>
              <a:rPr dirty="0"/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6335" y="1876297"/>
            <a:ext cx="7454265" cy="354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04101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Information</a:t>
            </a:r>
            <a:r>
              <a:rPr sz="3600" b="1" spc="-9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hiding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(encapsulation).</a:t>
            </a:r>
            <a:endParaRPr sz="3600">
              <a:latin typeface="Palatino Linotype"/>
              <a:cs typeface="Palatino Linotype"/>
            </a:endParaRPr>
          </a:p>
          <a:p>
            <a:pPr marL="355600" marR="2036445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Conformance</a:t>
            </a:r>
            <a:r>
              <a:rPr sz="3600" b="1" spc="-5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to</a:t>
            </a:r>
            <a:r>
              <a:rPr sz="3600" b="1" spc="-4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naming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standards.</a:t>
            </a:r>
            <a:endParaRPr sz="36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ct val="100000"/>
              </a:lnSpc>
              <a:spcBef>
                <a:spcPts val="87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Creation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and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administration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of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object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repository.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6755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4961" y="1095248"/>
            <a:ext cx="50653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Reuse</a:t>
            </a:r>
            <a:r>
              <a:rPr spc="-40" dirty="0"/>
              <a:t> </a:t>
            </a:r>
            <a:r>
              <a:rPr dirty="0"/>
              <a:t>strategy</a:t>
            </a:r>
            <a:r>
              <a:rPr spc="-40" dirty="0"/>
              <a:t> </a:t>
            </a:r>
            <a:r>
              <a:rPr dirty="0"/>
              <a:t>(Con’t)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2028697"/>
            <a:ext cx="7274559" cy="3979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Encouragement by strategic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management of reuse </a:t>
            </a:r>
            <a:r>
              <a:rPr sz="3600" b="1" dirty="0">
                <a:latin typeface="Palatino Linotype"/>
                <a:cs typeface="Palatino Linotype"/>
              </a:rPr>
              <a:t>as </a:t>
            </a:r>
            <a:r>
              <a:rPr sz="3600" b="1" spc="-5" dirty="0">
                <a:latin typeface="Palatino Linotype"/>
                <a:cs typeface="Palatino Linotype"/>
              </a:rPr>
              <a:t>opposed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to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constant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redevelopment.</a:t>
            </a:r>
            <a:endParaRPr sz="3600">
              <a:latin typeface="Palatino Linotype"/>
              <a:cs typeface="Palatino Linotype"/>
            </a:endParaRPr>
          </a:p>
          <a:p>
            <a:pPr marL="355600" marR="421005" indent="-342900">
              <a:lnSpc>
                <a:spcPct val="100000"/>
              </a:lnSpc>
              <a:spcBef>
                <a:spcPts val="87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Establishing targets </a:t>
            </a:r>
            <a:r>
              <a:rPr sz="3600" b="1" spc="-5" dirty="0">
                <a:latin typeface="Palatino Linotype"/>
                <a:cs typeface="Palatino Linotype"/>
              </a:rPr>
              <a:t>for </a:t>
            </a:r>
            <a:r>
              <a:rPr sz="3600" b="1" dirty="0">
                <a:latin typeface="Palatino Linotype"/>
                <a:cs typeface="Palatino Linotype"/>
              </a:rPr>
              <a:t>a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percentage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of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objects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in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project to be </a:t>
            </a:r>
            <a:r>
              <a:rPr sz="3600" b="1" spc="-5" dirty="0">
                <a:latin typeface="Palatino Linotype"/>
                <a:cs typeface="Palatino Linotype"/>
              </a:rPr>
              <a:t>reused </a:t>
            </a:r>
            <a:r>
              <a:rPr sz="3600" b="1" dirty="0">
                <a:latin typeface="Palatino Linotype"/>
                <a:cs typeface="Palatino Linotype"/>
              </a:rPr>
              <a:t>(i.e., 50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percent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reuse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of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objects).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05587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5235" y="980948"/>
            <a:ext cx="22015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1723897"/>
            <a:ext cx="6946900" cy="4528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The essence </a:t>
            </a:r>
            <a:r>
              <a:rPr sz="3600" b="1" spc="-5" dirty="0">
                <a:latin typeface="Palatino Linotype"/>
                <a:cs typeface="Palatino Linotype"/>
              </a:rPr>
              <a:t>of the </a:t>
            </a:r>
            <a:r>
              <a:rPr sz="3600" b="1" dirty="0">
                <a:latin typeface="Palatino Linotype"/>
                <a:cs typeface="Palatino Linotype"/>
              </a:rPr>
              <a:t>software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process </a:t>
            </a:r>
            <a:r>
              <a:rPr sz="3600" b="1" spc="-5" dirty="0">
                <a:latin typeface="Palatino Linotype"/>
                <a:cs typeface="Palatino Linotype"/>
              </a:rPr>
              <a:t>is the transformation of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users’ needs into a software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solution.</a:t>
            </a:r>
            <a:endParaRPr sz="3600">
              <a:latin typeface="Palatino Linotype"/>
              <a:cs typeface="Palatino Linotype"/>
            </a:endParaRPr>
          </a:p>
          <a:p>
            <a:pPr marL="355600" marR="401955" indent="-342900">
              <a:lnSpc>
                <a:spcPct val="100000"/>
              </a:lnSpc>
              <a:spcBef>
                <a:spcPts val="88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  <a:tab pos="4050029" algn="l"/>
              </a:tabLst>
            </a:pPr>
            <a:r>
              <a:rPr sz="3600" b="1" dirty="0">
                <a:latin typeface="Palatino Linotype"/>
                <a:cs typeface="Palatino Linotype"/>
              </a:rPr>
              <a:t>The O-O </a:t>
            </a:r>
            <a:r>
              <a:rPr sz="3600" b="1" spc="5" dirty="0">
                <a:latin typeface="Palatino Linotype"/>
                <a:cs typeface="Palatino Linotype"/>
              </a:rPr>
              <a:t>SDLC </a:t>
            </a:r>
            <a:r>
              <a:rPr sz="3600" b="1" dirty="0">
                <a:latin typeface="Palatino Linotype"/>
                <a:cs typeface="Palatino Linotype"/>
              </a:rPr>
              <a:t>is an iterative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process and is divided into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analysis,</a:t>
            </a:r>
            <a:r>
              <a:rPr sz="3600" b="1" spc="-5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design,</a:t>
            </a:r>
            <a:r>
              <a:rPr sz="3600" b="1" spc="-5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prototyping/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implementation,	</a:t>
            </a:r>
            <a:r>
              <a:rPr sz="3600" b="1" dirty="0">
                <a:latin typeface="Palatino Linotype"/>
                <a:cs typeface="Palatino Linotype"/>
              </a:rPr>
              <a:t>and</a:t>
            </a:r>
            <a:r>
              <a:rPr sz="3600" b="1" spc="-7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testing.</a:t>
            </a:r>
            <a:endParaRPr sz="36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1486" y="4162990"/>
            <a:ext cx="1656517" cy="264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0135" y="1495297"/>
            <a:ext cx="7543165" cy="553998"/>
          </a:xfrm>
        </p:spPr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65300" y="2257425"/>
            <a:ext cx="754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b="1" dirty="0" smtClean="0">
                <a:latin typeface="Palatino Linotype"/>
                <a:cs typeface="Palatino Linotype"/>
              </a:rPr>
              <a:t>Develop a e-commerce platform</a:t>
            </a:r>
          </a:p>
          <a:p>
            <a:endParaRPr lang="en-US" sz="3600" b="1" dirty="0" smtClean="0">
              <a:latin typeface="Palatino Linotype"/>
              <a:cs typeface="Palatino Linotype"/>
            </a:endParaRP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latin typeface="Palatino Linotype"/>
                <a:cs typeface="Palatino Linotype"/>
              </a:rPr>
              <a:t>Develop a e- voting system</a:t>
            </a:r>
          </a:p>
          <a:p>
            <a:pPr>
              <a:buFont typeface="Arial" pitchFamily="34" charset="0"/>
              <a:buChar char="•"/>
            </a:pPr>
            <a:endParaRPr lang="en-US" sz="3600" b="1" dirty="0" smtClean="0">
              <a:latin typeface="Palatino Linotype"/>
              <a:cs typeface="Palatino Linotype"/>
            </a:endParaRP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latin typeface="Palatino Linotype"/>
                <a:cs typeface="Palatino Linotype"/>
              </a:rPr>
              <a:t>Develop online </a:t>
            </a:r>
            <a:r>
              <a:rPr lang="en-US" sz="3600" b="1" smtClean="0">
                <a:latin typeface="Palatino Linotype"/>
                <a:cs typeface="Palatino Linotype"/>
              </a:rPr>
              <a:t>gaming system</a:t>
            </a:r>
            <a:endParaRPr lang="en-US" sz="3600" b="1" dirty="0" smtClean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450" y="866648"/>
            <a:ext cx="8124498" cy="615553"/>
          </a:xfrm>
        </p:spPr>
        <p:txBody>
          <a:bodyPr/>
          <a:lstStyle/>
          <a:p>
            <a:r>
              <a:rPr lang="en-US" dirty="0" smtClean="0"/>
              <a:t>NPTEL VIDEOS LINK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4300" y="2409825"/>
            <a:ext cx="7695565" cy="276998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https://onlinecourses.nptel.ac.in/noc23_cs46/unit?unit=18&amp;lesson=20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hlinkClick r:id="rId3"/>
              </a:rPr>
              <a:t>https://onlinecourses.nptel.ac.in/noc23_cs46/unit?unit=18&amp;lesson=23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4435" marR="5080" indent="-2105025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2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5" dirty="0"/>
              <a:t>Software</a:t>
            </a:r>
            <a:r>
              <a:rPr spc="-20" dirty="0"/>
              <a:t> </a:t>
            </a:r>
            <a:r>
              <a:rPr dirty="0"/>
              <a:t>development </a:t>
            </a:r>
            <a:r>
              <a:rPr spc="-985" dirty="0"/>
              <a:t> </a:t>
            </a:r>
            <a:r>
              <a:rPr dirty="0"/>
              <a:t>methodology?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2333497"/>
            <a:ext cx="691197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Practices,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procedures,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and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rules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used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to </a:t>
            </a:r>
            <a:r>
              <a:rPr sz="3600" b="1" dirty="0">
                <a:latin typeface="Palatino Linotype"/>
                <a:cs typeface="Palatino Linotype"/>
              </a:rPr>
              <a:t>develop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software.</a:t>
            </a:r>
            <a:endParaRPr sz="36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7927" y="4236720"/>
            <a:ext cx="3086100" cy="24589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0615" marR="5080" indent="-811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Systems</a:t>
            </a:r>
            <a:r>
              <a:rPr spc="-75" dirty="0"/>
              <a:t> </a:t>
            </a:r>
            <a:r>
              <a:rPr dirty="0"/>
              <a:t>Development </a:t>
            </a:r>
            <a:r>
              <a:rPr spc="-985" dirty="0"/>
              <a:t> </a:t>
            </a:r>
            <a:r>
              <a:rPr dirty="0"/>
              <a:t>Methodologies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2333497"/>
            <a:ext cx="7456170" cy="3979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4154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Systems development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methodology is </a:t>
            </a:r>
            <a:r>
              <a:rPr sz="3600" b="1" dirty="0">
                <a:latin typeface="Palatino Linotype"/>
                <a:cs typeface="Palatino Linotype"/>
              </a:rPr>
              <a:t>a </a:t>
            </a:r>
            <a:r>
              <a:rPr sz="3600" b="1" spc="-5" dirty="0">
                <a:latin typeface="Palatino Linotype"/>
                <a:cs typeface="Palatino Linotype"/>
              </a:rPr>
              <a:t>way to develop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system.</a:t>
            </a:r>
            <a:endParaRPr sz="36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ct val="100000"/>
              </a:lnSpc>
              <a:spcBef>
                <a:spcPts val="87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A comprehensive system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development </a:t>
            </a:r>
            <a:r>
              <a:rPr sz="3600" b="1" spc="-5" dirty="0">
                <a:latin typeface="Palatino Linotype"/>
                <a:cs typeface="Palatino Linotype"/>
              </a:rPr>
              <a:t>methodology </a:t>
            </a:r>
            <a:r>
              <a:rPr sz="3600" b="1" dirty="0">
                <a:latin typeface="Palatino Linotype"/>
                <a:cs typeface="Palatino Linotype"/>
              </a:rPr>
              <a:t> utilizes sets </a:t>
            </a:r>
            <a:r>
              <a:rPr sz="3600" b="1" spc="-5" dirty="0">
                <a:latin typeface="Palatino Linotype"/>
                <a:cs typeface="Palatino Linotype"/>
              </a:rPr>
              <a:t>of </a:t>
            </a:r>
            <a:r>
              <a:rPr sz="3600" b="1" dirty="0">
                <a:latin typeface="Palatino Linotype"/>
                <a:cs typeface="Palatino Linotype"/>
              </a:rPr>
              <a:t>tools as well as the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style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in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which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they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are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to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be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used.</a:t>
            </a:r>
            <a:endParaRPr sz="3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0104" y="931417"/>
            <a:ext cx="7454900" cy="593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7925" marR="157480" indent="-2120900">
              <a:lnSpc>
                <a:spcPct val="100000"/>
              </a:lnSpc>
              <a:spcBef>
                <a:spcPts val="100"/>
              </a:spcBef>
            </a:pPr>
            <a:r>
              <a:rPr sz="3600" b="1" i="1" dirty="0">
                <a:solidFill>
                  <a:srgbClr val="CCCC00"/>
                </a:solidFill>
                <a:latin typeface="Palatino Linotype"/>
                <a:cs typeface="Palatino Linotype"/>
              </a:rPr>
              <a:t>Traditional</a:t>
            </a:r>
            <a:r>
              <a:rPr sz="3600" b="1" i="1" spc="-50" dirty="0">
                <a:solidFill>
                  <a:srgbClr val="CCCC00"/>
                </a:solidFill>
                <a:latin typeface="Palatino Linotype"/>
                <a:cs typeface="Palatino Linotype"/>
              </a:rPr>
              <a:t> </a:t>
            </a:r>
            <a:r>
              <a:rPr sz="3600" b="1" i="1" spc="-5" dirty="0">
                <a:solidFill>
                  <a:srgbClr val="CCCC00"/>
                </a:solidFill>
                <a:latin typeface="Palatino Linotype"/>
                <a:cs typeface="Palatino Linotype"/>
              </a:rPr>
              <a:t>Systems</a:t>
            </a:r>
            <a:r>
              <a:rPr sz="3600" b="1" i="1" spc="-50" dirty="0">
                <a:solidFill>
                  <a:srgbClr val="CCCC00"/>
                </a:solidFill>
                <a:latin typeface="Palatino Linotype"/>
                <a:cs typeface="Palatino Linotype"/>
              </a:rPr>
              <a:t> </a:t>
            </a:r>
            <a:r>
              <a:rPr sz="3600" b="1" i="1" dirty="0">
                <a:solidFill>
                  <a:srgbClr val="CCCC00"/>
                </a:solidFill>
                <a:latin typeface="Palatino Linotype"/>
                <a:cs typeface="Palatino Linotype"/>
              </a:rPr>
              <a:t>Development </a:t>
            </a:r>
            <a:r>
              <a:rPr sz="3600" b="1" i="1" spc="-885" dirty="0">
                <a:solidFill>
                  <a:srgbClr val="CCCC00"/>
                </a:solidFill>
                <a:latin typeface="Palatino Linotype"/>
                <a:cs typeface="Palatino Linotype"/>
              </a:rPr>
              <a:t> </a:t>
            </a:r>
            <a:r>
              <a:rPr sz="3600" b="1" i="1" spc="-5" dirty="0">
                <a:solidFill>
                  <a:srgbClr val="CCCC00"/>
                </a:solidFill>
                <a:latin typeface="Palatino Linotype"/>
                <a:cs typeface="Palatino Linotype"/>
              </a:rPr>
              <a:t>Methodology</a:t>
            </a:r>
            <a:endParaRPr sz="36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ct val="100000"/>
              </a:lnSpc>
              <a:spcBef>
                <a:spcPts val="24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Traditional </a:t>
            </a:r>
            <a:r>
              <a:rPr sz="3600" b="1" spc="-5" dirty="0">
                <a:latin typeface="Palatino Linotype"/>
                <a:cs typeface="Palatino Linotype"/>
              </a:rPr>
              <a:t>or </a:t>
            </a:r>
            <a:r>
              <a:rPr sz="3600" b="1" dirty="0">
                <a:latin typeface="Palatino Linotype"/>
                <a:cs typeface="Palatino Linotype"/>
              </a:rPr>
              <a:t>Structured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approach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is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based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on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idea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that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 system can be </a:t>
            </a:r>
            <a:r>
              <a:rPr sz="3600" b="1" spc="-5" dirty="0">
                <a:latin typeface="Palatino Linotype"/>
                <a:cs typeface="Palatino Linotype"/>
              </a:rPr>
              <a:t>thought of </a:t>
            </a:r>
            <a:r>
              <a:rPr sz="3600" b="1" dirty="0">
                <a:latin typeface="Palatino Linotype"/>
                <a:cs typeface="Palatino Linotype"/>
              </a:rPr>
              <a:t>as a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collection </a:t>
            </a:r>
            <a:r>
              <a:rPr sz="3600" b="1" spc="-5" dirty="0">
                <a:latin typeface="Palatino Linotype"/>
                <a:cs typeface="Palatino Linotype"/>
              </a:rPr>
              <a:t>of modules or </a:t>
            </a:r>
            <a:r>
              <a:rPr sz="3600" b="1" dirty="0">
                <a:latin typeface="Palatino Linotype"/>
                <a:cs typeface="Palatino Linotype"/>
              </a:rPr>
              <a:t> subsystems.</a:t>
            </a:r>
            <a:endParaRPr sz="3600">
              <a:latin typeface="Palatino Linotype"/>
              <a:cs typeface="Palatino Linotype"/>
            </a:endParaRPr>
          </a:p>
          <a:p>
            <a:pPr marL="355600" marR="512445" indent="-342900" algn="just">
              <a:lnSpc>
                <a:spcPct val="100000"/>
              </a:lnSpc>
              <a:spcBef>
                <a:spcPts val="88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It </a:t>
            </a:r>
            <a:r>
              <a:rPr sz="3600" b="1" dirty="0">
                <a:latin typeface="Palatino Linotype"/>
                <a:cs typeface="Palatino Linotype"/>
              </a:rPr>
              <a:t>is </a:t>
            </a:r>
            <a:r>
              <a:rPr sz="3600" b="1" spc="-5" dirty="0">
                <a:latin typeface="Palatino Linotype"/>
                <a:cs typeface="Palatino Linotype"/>
              </a:rPr>
              <a:t>much </a:t>
            </a:r>
            <a:r>
              <a:rPr sz="3600" b="1" dirty="0">
                <a:latin typeface="Palatino Linotype"/>
                <a:cs typeface="Palatino Linotype"/>
              </a:rPr>
              <a:t>easier to work with a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smaller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cohesive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module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than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complex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system.</a:t>
            </a:r>
            <a:endParaRPr sz="3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0" marR="5080" indent="215265">
              <a:lnSpc>
                <a:spcPct val="100000"/>
              </a:lnSpc>
              <a:spcBef>
                <a:spcPts val="100"/>
              </a:spcBef>
            </a:pPr>
            <a:r>
              <a:rPr dirty="0"/>
              <a:t>Object-Oriented Systems </a:t>
            </a:r>
            <a:r>
              <a:rPr spc="5" dirty="0"/>
              <a:t> </a:t>
            </a:r>
            <a:r>
              <a:rPr dirty="0"/>
              <a:t>Development</a:t>
            </a:r>
            <a:r>
              <a:rPr spc="-75" dirty="0"/>
              <a:t> </a:t>
            </a:r>
            <a:r>
              <a:rPr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2333497"/>
            <a:ext cx="7316470" cy="288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In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O-O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environment,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software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is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collection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of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discrete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objects.</a:t>
            </a:r>
            <a:endParaRPr sz="3600">
              <a:latin typeface="Palatino Linotype"/>
              <a:cs typeface="Palatino Linotype"/>
            </a:endParaRPr>
          </a:p>
          <a:p>
            <a:pPr marL="355600" marR="45085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These </a:t>
            </a:r>
            <a:r>
              <a:rPr sz="3600" b="1" spc="-5" dirty="0">
                <a:latin typeface="Palatino Linotype"/>
                <a:cs typeface="Palatino Linotype"/>
              </a:rPr>
              <a:t>objects </a:t>
            </a:r>
            <a:r>
              <a:rPr sz="3600" b="1" dirty="0">
                <a:latin typeface="Palatino Linotype"/>
                <a:cs typeface="Palatino Linotype"/>
              </a:rPr>
              <a:t>encapsulate their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data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and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functionalities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to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model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real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world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spc="10" dirty="0">
                <a:latin typeface="Palatino Linotype"/>
                <a:cs typeface="Palatino Linotype"/>
              </a:rPr>
              <a:t>"</a:t>
            </a:r>
            <a:r>
              <a:rPr sz="3600" b="1" spc="10" dirty="0">
                <a:solidFill>
                  <a:srgbClr val="CCCC00"/>
                </a:solidFill>
                <a:latin typeface="Palatino Linotype"/>
                <a:cs typeface="Palatino Linotype"/>
              </a:rPr>
              <a:t>objects</a:t>
            </a:r>
            <a:r>
              <a:rPr sz="3600" b="1" spc="10" dirty="0">
                <a:latin typeface="Palatino Linotype"/>
                <a:cs typeface="Palatino Linotype"/>
              </a:rPr>
              <a:t>."</a:t>
            </a:r>
            <a:endParaRPr sz="3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475" marR="5080" indent="107569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Object-Oriented Systems </a:t>
            </a:r>
            <a:r>
              <a:rPr spc="5" dirty="0"/>
              <a:t> </a:t>
            </a:r>
            <a:r>
              <a:rPr dirty="0"/>
              <a:t>Development</a:t>
            </a:r>
            <a:r>
              <a:rPr spc="-35" dirty="0"/>
              <a:t> </a:t>
            </a:r>
            <a:r>
              <a:rPr dirty="0"/>
              <a:t>Methodology</a:t>
            </a:r>
            <a:r>
              <a:rPr spc="-35" dirty="0"/>
              <a:t> </a:t>
            </a:r>
            <a:r>
              <a:rPr dirty="0"/>
              <a:t>(Con’t)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2333497"/>
            <a:ext cx="7403465" cy="2221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An </a:t>
            </a:r>
            <a:r>
              <a:rPr sz="3600" b="1" spc="-5" dirty="0">
                <a:latin typeface="Palatino Linotype"/>
                <a:cs typeface="Palatino Linotype"/>
              </a:rPr>
              <a:t>object-oriented </a:t>
            </a:r>
            <a:r>
              <a:rPr sz="3600" b="1" dirty="0">
                <a:latin typeface="Palatino Linotype"/>
                <a:cs typeface="Palatino Linotype"/>
              </a:rPr>
              <a:t>life cycle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encourages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view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of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the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world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as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 system </a:t>
            </a:r>
            <a:r>
              <a:rPr sz="3600" b="1" spc="-5" dirty="0">
                <a:latin typeface="Palatino Linotype"/>
                <a:cs typeface="Palatino Linotype"/>
              </a:rPr>
              <a:t>of </a:t>
            </a:r>
            <a:r>
              <a:rPr sz="3600" b="1" dirty="0">
                <a:latin typeface="Palatino Linotype"/>
                <a:cs typeface="Palatino Linotype"/>
              </a:rPr>
              <a:t>cooperative and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collaborating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agents.</a:t>
            </a:r>
            <a:endParaRPr sz="36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46839" y="5013197"/>
            <a:ext cx="4318000" cy="1786889"/>
            <a:chOff x="5346839" y="5013197"/>
            <a:chExt cx="4318000" cy="1786889"/>
          </a:xfrm>
        </p:grpSpPr>
        <p:sp>
          <p:nvSpPr>
            <p:cNvPr id="5" name="object 5"/>
            <p:cNvSpPr/>
            <p:nvPr/>
          </p:nvSpPr>
          <p:spPr>
            <a:xfrm>
              <a:off x="7445374" y="5094731"/>
              <a:ext cx="344805" cy="387985"/>
            </a:xfrm>
            <a:custGeom>
              <a:avLst/>
              <a:gdLst/>
              <a:ahLst/>
              <a:cxnLst/>
              <a:rect l="l" t="t" r="r" b="b"/>
              <a:pathLst>
                <a:path w="344804" h="387985">
                  <a:moveTo>
                    <a:pt x="344424" y="113537"/>
                  </a:moveTo>
                  <a:lnTo>
                    <a:pt x="316992" y="53339"/>
                  </a:lnTo>
                  <a:lnTo>
                    <a:pt x="262128" y="0"/>
                  </a:lnTo>
                  <a:lnTo>
                    <a:pt x="216408" y="5333"/>
                  </a:lnTo>
                  <a:lnTo>
                    <a:pt x="177546" y="34289"/>
                  </a:lnTo>
                  <a:lnTo>
                    <a:pt x="130302" y="90677"/>
                  </a:lnTo>
                  <a:lnTo>
                    <a:pt x="103632" y="153161"/>
                  </a:lnTo>
                  <a:lnTo>
                    <a:pt x="71628" y="175259"/>
                  </a:lnTo>
                  <a:lnTo>
                    <a:pt x="22098" y="190499"/>
                  </a:lnTo>
                  <a:lnTo>
                    <a:pt x="0" y="215645"/>
                  </a:lnTo>
                  <a:lnTo>
                    <a:pt x="11430" y="227837"/>
                  </a:lnTo>
                  <a:lnTo>
                    <a:pt x="59436" y="213359"/>
                  </a:lnTo>
                  <a:lnTo>
                    <a:pt x="86106" y="212597"/>
                  </a:lnTo>
                  <a:lnTo>
                    <a:pt x="81534" y="270509"/>
                  </a:lnTo>
                  <a:lnTo>
                    <a:pt x="91440" y="330707"/>
                  </a:lnTo>
                  <a:lnTo>
                    <a:pt x="110490" y="364997"/>
                  </a:lnTo>
                  <a:lnTo>
                    <a:pt x="138684" y="387857"/>
                  </a:lnTo>
                  <a:lnTo>
                    <a:pt x="204978" y="368807"/>
                  </a:lnTo>
                  <a:lnTo>
                    <a:pt x="267462" y="330707"/>
                  </a:lnTo>
                  <a:lnTo>
                    <a:pt x="302514" y="281177"/>
                  </a:lnTo>
                  <a:lnTo>
                    <a:pt x="321564" y="220979"/>
                  </a:lnTo>
                  <a:lnTo>
                    <a:pt x="332232" y="176021"/>
                  </a:lnTo>
                  <a:lnTo>
                    <a:pt x="344424" y="1135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6839" y="5013197"/>
              <a:ext cx="4317479" cy="17868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1171448"/>
            <a:ext cx="692213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Benefits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dirty="0"/>
              <a:t>Object</a:t>
            </a:r>
            <a:r>
              <a:rPr spc="-25" dirty="0"/>
              <a:t> </a:t>
            </a:r>
            <a:r>
              <a:rPr dirty="0"/>
              <a:t>Orientation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1842769"/>
            <a:ext cx="5497195" cy="266065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Faster</a:t>
            </a:r>
            <a:r>
              <a:rPr sz="3600" b="1" spc="-5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development,</a:t>
            </a:r>
            <a:endParaRPr sz="3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Reusability,</a:t>
            </a:r>
            <a:endParaRPr sz="3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Increased</a:t>
            </a:r>
            <a:r>
              <a:rPr sz="3600" b="1" spc="-5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quality,</a:t>
            </a:r>
            <a:endParaRPr sz="3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  <a:tab pos="1370965" algn="l"/>
              </a:tabLst>
            </a:pPr>
            <a:r>
              <a:rPr sz="3600" b="1" dirty="0">
                <a:latin typeface="Palatino Linotype"/>
                <a:cs typeface="Palatino Linotype"/>
              </a:rPr>
              <a:t>and	easier</a:t>
            </a:r>
            <a:r>
              <a:rPr sz="3600" b="1" spc="-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maintenance.</a:t>
            </a:r>
            <a:endParaRPr sz="3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8707" y="942848"/>
            <a:ext cx="45548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OO</a:t>
            </a:r>
            <a:r>
              <a:rPr spc="-45" dirty="0"/>
              <a:t> </a:t>
            </a:r>
            <a:r>
              <a:rPr dirty="0"/>
              <a:t>Benefits</a:t>
            </a:r>
            <a:r>
              <a:rPr spc="-45" dirty="0"/>
              <a:t> </a:t>
            </a:r>
            <a:r>
              <a:rPr dirty="0"/>
              <a:t>(Con’t)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1571497"/>
            <a:ext cx="8253730" cy="5078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  <a:tab pos="2919730" algn="l"/>
              </a:tabLst>
            </a:pPr>
            <a:r>
              <a:rPr sz="3600" b="1" dirty="0">
                <a:latin typeface="Palatino Linotype"/>
                <a:cs typeface="Palatino Linotype"/>
              </a:rPr>
              <a:t>Object technology emphasizes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modeling the real world </a:t>
            </a:r>
            <a:r>
              <a:rPr sz="3600" b="1" dirty="0">
                <a:latin typeface="Palatino Linotype"/>
                <a:cs typeface="Palatino Linotype"/>
              </a:rPr>
              <a:t>and provides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us with the	stronger equivalence </a:t>
            </a:r>
            <a:r>
              <a:rPr sz="3600" b="1" spc="-5" dirty="0">
                <a:latin typeface="Palatino Linotype"/>
                <a:cs typeface="Palatino Linotype"/>
              </a:rPr>
              <a:t>of </a:t>
            </a:r>
            <a:r>
              <a:rPr sz="3600" b="1" dirty="0">
                <a:latin typeface="Palatino Linotype"/>
                <a:cs typeface="Palatino Linotype"/>
              </a:rPr>
              <a:t> the </a:t>
            </a:r>
            <a:r>
              <a:rPr sz="3600" b="1" spc="-5" dirty="0">
                <a:latin typeface="Palatino Linotype"/>
                <a:cs typeface="Palatino Linotype"/>
              </a:rPr>
              <a:t>real </a:t>
            </a:r>
            <a:r>
              <a:rPr sz="3600" b="1" dirty="0">
                <a:latin typeface="Palatino Linotype"/>
                <a:cs typeface="Palatino Linotype"/>
              </a:rPr>
              <a:t>world’s entities (objects) than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other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methodologies.</a:t>
            </a:r>
            <a:endParaRPr sz="3600" dirty="0">
              <a:latin typeface="Palatino Linotype"/>
              <a:cs typeface="Palatino Linotype"/>
            </a:endParaRPr>
          </a:p>
          <a:p>
            <a:pPr marL="355600" marR="118745" indent="-342900">
              <a:lnSpc>
                <a:spcPct val="100000"/>
              </a:lnSpc>
              <a:spcBef>
                <a:spcPts val="88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Raising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level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of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abstraction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to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point where application can be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implemented in the same terms as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they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are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described.</a:t>
            </a:r>
            <a:endParaRPr sz="36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500" y="942848"/>
            <a:ext cx="754379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/>
              <a:t>WHY AN OBJECT ORIENTATION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308100" y="1380768"/>
            <a:ext cx="84582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latin typeface="Palatino Linotype"/>
                <a:cs typeface="Palatino Linotype"/>
              </a:rPr>
              <a:t>To create sets of objects that work together with to produce software the problem.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latin typeface="Palatino Linotype"/>
                <a:cs typeface="Palatino Linotype"/>
              </a:rPr>
              <a:t>The systems are easier to adapt to changing requirements, easier to maintain, more robust and promote greater design and code reuse.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latin typeface="Palatino Linotype"/>
                <a:cs typeface="Palatino Linotype"/>
              </a:rPr>
              <a:t>Object oriented development allows us to create modules of functionality.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latin typeface="Palatino Linotype"/>
                <a:cs typeface="Palatino Linotype"/>
              </a:rPr>
              <a:t>Once objects are defined, they will perform their desired functions.</a:t>
            </a:r>
          </a:p>
          <a:p>
            <a:pPr lvl="2"/>
            <a:r>
              <a:rPr lang="en-US" sz="2400" b="1" dirty="0" smtClean="0">
                <a:latin typeface="Palatino Linotype"/>
                <a:cs typeface="Palatino Linotype"/>
              </a:rPr>
              <a:t>Here are some reasons,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sz="2200" b="1" dirty="0" smtClean="0">
                <a:latin typeface="Palatino Linotype"/>
                <a:cs typeface="Palatino Linotype"/>
              </a:rPr>
              <a:t>Higher level of abstraction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sz="2200" b="1" dirty="0" smtClean="0">
                <a:latin typeface="Palatino Linotype"/>
                <a:cs typeface="Palatino Linotype"/>
              </a:rPr>
              <a:t>Seamless transition among different phases of software development.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sz="2200" b="1" dirty="0" smtClean="0">
                <a:latin typeface="Palatino Linotype"/>
                <a:cs typeface="Palatino Linotype"/>
              </a:rPr>
              <a:t>Encouragement of good programming techniques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sz="2200" b="1" dirty="0" smtClean="0">
                <a:latin typeface="Palatino Linotype"/>
                <a:cs typeface="Palatino Linotype"/>
              </a:rPr>
              <a:t>Promotion of reusability</a:t>
            </a:r>
            <a:endParaRPr lang="en-US" sz="2200" b="1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14054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0135" y="1495297"/>
            <a:ext cx="7543165" cy="507831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UNIT I INTRODUCTION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/>
              <a:t> 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Introduction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OOAD 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Two </a:t>
            </a:r>
            <a:r>
              <a:rPr lang="en-US" sz="2800" dirty="0"/>
              <a:t>Orthogonal Views of the Software 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Why </a:t>
            </a:r>
            <a:r>
              <a:rPr lang="en-US" sz="2800" dirty="0"/>
              <a:t>object orientation 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Object </a:t>
            </a:r>
            <a:r>
              <a:rPr lang="en-US" sz="2800" dirty="0"/>
              <a:t>basics 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Object </a:t>
            </a:r>
            <a:r>
              <a:rPr lang="en-US" sz="2800" dirty="0"/>
              <a:t>oriented systems development life cycle</a:t>
            </a:r>
          </a:p>
        </p:txBody>
      </p:sp>
    </p:spTree>
    <p:extLst>
      <p:ext uri="{BB962C8B-B14F-4D97-AF65-F5344CB8AC3E}">
        <p14:creationId xmlns:p14="http://schemas.microsoft.com/office/powerpoint/2010/main" val="14915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500" y="942848"/>
            <a:ext cx="8153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 smtClean="0"/>
              <a:t>WHY AN OBJECT ORIENTATION?(</a:t>
            </a:r>
            <a:r>
              <a:rPr lang="en-US" sz="3200" dirty="0" err="1" smtClean="0"/>
              <a:t>Con’t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308100" y="1380768"/>
            <a:ext cx="8458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b="1" dirty="0"/>
              <a:t>Encouragement of good programming techniques</a:t>
            </a:r>
          </a:p>
          <a:p>
            <a:pPr marL="1200150" lvl="2" indent="-285750" algn="just">
              <a:buFont typeface="Wingdings" pitchFamily="2" charset="2"/>
              <a:buChar char="ü"/>
            </a:pPr>
            <a:r>
              <a:rPr lang="en-US" sz="2800" dirty="0"/>
              <a:t>Object oriented languages produce more modular and reusable code via the concepts of class and inheritance.</a:t>
            </a:r>
          </a:p>
          <a:p>
            <a:pPr marL="1200150" lvl="2" indent="-285750" algn="just">
              <a:buFont typeface="Wingdings" pitchFamily="2" charset="2"/>
              <a:buChar char="ü"/>
            </a:pPr>
            <a:r>
              <a:rPr lang="en-US" sz="2800" dirty="0"/>
              <a:t>The object-oriented languages are C++, Smalltalk or Java.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/>
              <a:t>Promotion of reusability</a:t>
            </a:r>
          </a:p>
          <a:p>
            <a:pPr marL="1200150" lvl="2" indent="-285750" algn="just">
              <a:buFont typeface="Wingdings" pitchFamily="2" charset="2"/>
              <a:buChar char="ü"/>
            </a:pPr>
            <a:r>
              <a:rPr lang="en-US" sz="2800" dirty="0"/>
              <a:t>Objects are reusable because they are </a:t>
            </a:r>
            <a:r>
              <a:rPr lang="en-US" sz="2800" dirty="0" smtClean="0"/>
              <a:t>modeled </a:t>
            </a:r>
            <a:r>
              <a:rPr lang="en-US" sz="2800" dirty="0"/>
              <a:t>directly out of a real-world problem domain.</a:t>
            </a:r>
          </a:p>
          <a:p>
            <a:pPr marL="1200150" lvl="2" indent="-285750" algn="just">
              <a:buFont typeface="Wingdings" pitchFamily="2" charset="2"/>
              <a:buChar char="ü"/>
            </a:pPr>
            <a:r>
              <a:rPr lang="en-US" sz="2800" dirty="0"/>
              <a:t>The object orientation adds inheritance which is a powerful technique that allows classes to be built from each other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163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500" y="942848"/>
            <a:ext cx="8153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 smtClean="0"/>
              <a:t>WHY AN OBJECT ORIENTATION?(</a:t>
            </a:r>
            <a:r>
              <a:rPr lang="en-US" sz="3200" dirty="0" err="1" smtClean="0"/>
              <a:t>Con’t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308100" y="1380768"/>
            <a:ext cx="8458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/>
              <a:t>Higher level of abstraction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sz="2400" dirty="0"/>
              <a:t>The top-down approach supports abstraction at the function level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sz="2400" dirty="0"/>
              <a:t>The object-oriented approach supports abstraction at the object </a:t>
            </a:r>
            <a:r>
              <a:rPr lang="en-US" sz="2400" dirty="0" err="1"/>
              <a:t>level.Since</a:t>
            </a:r>
            <a:r>
              <a:rPr lang="en-US" sz="2400" dirty="0"/>
              <a:t> </a:t>
            </a:r>
            <a:r>
              <a:rPr lang="en-US" sz="2400" b="1" dirty="0"/>
              <a:t>“objects encapsulate both data and functions they work at a higher level of abstraction</a:t>
            </a:r>
            <a:r>
              <a:rPr lang="en-US" sz="2400" b="1" dirty="0" smtClean="0"/>
              <a:t>.”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/>
              <a:t>Seamless transition among different phases of software development.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sz="2400" dirty="0"/>
              <a:t>The object-oriented approach essentially uses the same language to talk about analysis, design, programming, database design.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sz="2400" dirty="0"/>
              <a:t>This seamless approach reduces the level of complexity and redundancy and makes for clear, more robust system development.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4416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1691" y="1019048"/>
            <a:ext cx="40525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Unified</a:t>
            </a:r>
            <a:r>
              <a:rPr spc="-80" dirty="0"/>
              <a:t> </a:t>
            </a:r>
            <a:r>
              <a:rPr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1641602"/>
            <a:ext cx="7315200" cy="5083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256540" indent="-342900">
              <a:lnSpc>
                <a:spcPct val="100499"/>
              </a:lnSpc>
              <a:spcBef>
                <a:spcPts val="7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The </a:t>
            </a:r>
            <a:r>
              <a:rPr sz="3600" b="1" i="1" spc="-5" dirty="0">
                <a:latin typeface="Palatino Linotype"/>
                <a:cs typeface="Palatino Linotype"/>
              </a:rPr>
              <a:t>unified approach </a:t>
            </a:r>
            <a:r>
              <a:rPr sz="3600" b="1" dirty="0">
                <a:latin typeface="Palatino Linotype"/>
                <a:cs typeface="Palatino Linotype"/>
              </a:rPr>
              <a:t>(UA) is a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methodology for software </a:t>
            </a:r>
            <a:r>
              <a:rPr sz="3600" b="1" dirty="0">
                <a:latin typeface="Palatino Linotype"/>
                <a:cs typeface="Palatino Linotype"/>
              </a:rPr>
              <a:t> development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that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is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used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in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this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book.</a:t>
            </a:r>
            <a:endParaRPr sz="36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The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UA,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based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on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methodologies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by Booch, </a:t>
            </a:r>
            <a:r>
              <a:rPr sz="3600" b="1" spc="-5" dirty="0">
                <a:latin typeface="Palatino Linotype"/>
                <a:cs typeface="Palatino Linotype"/>
              </a:rPr>
              <a:t>Rumbaugh, Jacobson, </a:t>
            </a:r>
            <a:r>
              <a:rPr sz="3600" b="1" dirty="0">
                <a:latin typeface="Palatino Linotype"/>
                <a:cs typeface="Palatino Linotype"/>
              </a:rPr>
              <a:t> and </a:t>
            </a:r>
            <a:r>
              <a:rPr sz="3600" b="1" spc="-5" dirty="0">
                <a:latin typeface="Palatino Linotype"/>
                <a:cs typeface="Palatino Linotype"/>
              </a:rPr>
              <a:t>others, tries to </a:t>
            </a:r>
            <a:r>
              <a:rPr sz="3600" b="1" dirty="0">
                <a:latin typeface="Palatino Linotype"/>
                <a:cs typeface="Palatino Linotype"/>
              </a:rPr>
              <a:t>combine the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best practices, processes, and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guidelines.</a:t>
            </a:r>
            <a:endParaRPr sz="3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0631" y="1171448"/>
            <a:ext cx="57708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Unified</a:t>
            </a:r>
            <a:r>
              <a:rPr spc="-35" dirty="0"/>
              <a:t> </a:t>
            </a:r>
            <a:r>
              <a:rPr spc="-5" dirty="0"/>
              <a:t>Approach</a:t>
            </a:r>
            <a:r>
              <a:rPr spc="-35" dirty="0"/>
              <a:t> </a:t>
            </a:r>
            <a:r>
              <a:rPr dirty="0"/>
              <a:t>(Con’t)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4637" y="7025414"/>
            <a:ext cx="282321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Object-Oriented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Development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Bahrami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?</a:t>
            </a:r>
            <a:r>
              <a:rPr spc="-10" dirty="0"/>
              <a:t> </a:t>
            </a:r>
            <a:r>
              <a:rPr spc="-5" dirty="0"/>
              <a:t>Irwin/</a:t>
            </a:r>
            <a:r>
              <a:rPr spc="-15" dirty="0"/>
              <a:t> </a:t>
            </a:r>
            <a:r>
              <a:rPr spc="-5" dirty="0"/>
              <a:t>McGraw-Hill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2327402"/>
            <a:ext cx="7509509" cy="27774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4965" marR="5080" indent="-342900">
              <a:lnSpc>
                <a:spcPct val="100400"/>
              </a:lnSpc>
              <a:spcBef>
                <a:spcPts val="8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UA utilizes the </a:t>
            </a:r>
            <a:r>
              <a:rPr sz="3600" b="1" i="1" spc="-5" dirty="0">
                <a:latin typeface="Palatino Linotype"/>
                <a:cs typeface="Palatino Linotype"/>
              </a:rPr>
              <a:t>unified modeling </a:t>
            </a:r>
            <a:r>
              <a:rPr sz="3600" b="1" i="1" dirty="0">
                <a:latin typeface="Palatino Linotype"/>
                <a:cs typeface="Palatino Linotype"/>
              </a:rPr>
              <a:t> </a:t>
            </a:r>
            <a:r>
              <a:rPr sz="3600" b="1" i="1" spc="-5" dirty="0">
                <a:latin typeface="Palatino Linotype"/>
                <a:cs typeface="Palatino Linotype"/>
              </a:rPr>
              <a:t>language </a:t>
            </a:r>
            <a:r>
              <a:rPr sz="3600" b="1" dirty="0">
                <a:latin typeface="Palatino Linotype"/>
                <a:cs typeface="Palatino Linotype"/>
              </a:rPr>
              <a:t>(UML) which is a set </a:t>
            </a:r>
            <a:r>
              <a:rPr sz="3600" b="1" spc="-5" dirty="0">
                <a:latin typeface="Palatino Linotype"/>
                <a:cs typeface="Palatino Linotype"/>
              </a:rPr>
              <a:t>of </a:t>
            </a:r>
            <a:r>
              <a:rPr sz="3600" b="1" dirty="0">
                <a:latin typeface="Palatino Linotype"/>
                <a:cs typeface="Palatino Linotype"/>
              </a:rPr>
              <a:t> notations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and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conventions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used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to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describe and </a:t>
            </a:r>
            <a:r>
              <a:rPr sz="3600" b="1" spc="-5" dirty="0">
                <a:latin typeface="Palatino Linotype"/>
                <a:cs typeface="Palatino Linotype"/>
              </a:rPr>
              <a:t>model </a:t>
            </a:r>
            <a:r>
              <a:rPr sz="3600" b="1" dirty="0">
                <a:latin typeface="Palatino Linotype"/>
                <a:cs typeface="Palatino Linotype"/>
              </a:rPr>
              <a:t>an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application.</a:t>
            </a:r>
            <a:endParaRPr sz="3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85" y="1171448"/>
            <a:ext cx="47567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Layered</a:t>
            </a:r>
            <a:r>
              <a:rPr spc="-7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2333497"/>
            <a:ext cx="7950200" cy="288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0861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UA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also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uses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layered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architecture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to </a:t>
            </a:r>
            <a:r>
              <a:rPr sz="3600" b="1" dirty="0">
                <a:latin typeface="Palatino Linotype"/>
                <a:cs typeface="Palatino Linotype"/>
              </a:rPr>
              <a:t>develop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applications.</a:t>
            </a:r>
            <a:endParaRPr sz="3600">
              <a:latin typeface="Palatino Linotype"/>
              <a:cs typeface="Palatino Linotype"/>
            </a:endParaRPr>
          </a:p>
          <a:p>
            <a:pPr marL="354965" marR="5080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The </a:t>
            </a:r>
            <a:r>
              <a:rPr sz="3600" b="1" spc="-5" dirty="0">
                <a:latin typeface="Palatino Linotype"/>
                <a:cs typeface="Palatino Linotype"/>
              </a:rPr>
              <a:t>layered </a:t>
            </a:r>
            <a:r>
              <a:rPr sz="3600" b="1" dirty="0">
                <a:latin typeface="Palatino Linotype"/>
                <a:cs typeface="Palatino Linotype"/>
              </a:rPr>
              <a:t>approach consists </a:t>
            </a:r>
            <a:r>
              <a:rPr sz="3600" b="1" spc="-5" dirty="0">
                <a:latin typeface="Palatino Linotype"/>
                <a:cs typeface="Palatino Linotype"/>
              </a:rPr>
              <a:t>of </a:t>
            </a:r>
            <a:r>
              <a:rPr sz="3600" b="1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solidFill>
                  <a:srgbClr val="CC6500"/>
                </a:solidFill>
                <a:latin typeface="Palatino Linotype"/>
                <a:cs typeface="Palatino Linotype"/>
              </a:rPr>
              <a:t>view or </a:t>
            </a:r>
            <a:r>
              <a:rPr sz="3600" b="1" dirty="0">
                <a:solidFill>
                  <a:srgbClr val="CC6500"/>
                </a:solidFill>
                <a:latin typeface="Palatino Linotype"/>
                <a:cs typeface="Palatino Linotype"/>
              </a:rPr>
              <a:t>user interface</a:t>
            </a:r>
            <a:r>
              <a:rPr sz="3600" b="1" dirty="0">
                <a:latin typeface="Palatino Linotype"/>
                <a:cs typeface="Palatino Linotype"/>
              </a:rPr>
              <a:t>, </a:t>
            </a:r>
            <a:r>
              <a:rPr sz="3600" b="1" spc="-5" dirty="0">
                <a:solidFill>
                  <a:srgbClr val="00CC9A"/>
                </a:solidFill>
                <a:latin typeface="Palatino Linotype"/>
                <a:cs typeface="Palatino Linotype"/>
              </a:rPr>
              <a:t>business</a:t>
            </a:r>
            <a:r>
              <a:rPr sz="3600" b="1" spc="-5" dirty="0">
                <a:latin typeface="Palatino Linotype"/>
                <a:cs typeface="Palatino Linotype"/>
              </a:rPr>
              <a:t>, and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solidFill>
                  <a:srgbClr val="CCCC00"/>
                </a:solidFill>
                <a:latin typeface="Palatino Linotype"/>
                <a:cs typeface="Palatino Linotype"/>
              </a:rPr>
              <a:t>access</a:t>
            </a:r>
            <a:r>
              <a:rPr sz="3600" b="1" spc="-5" dirty="0">
                <a:solidFill>
                  <a:srgbClr val="CCCC00"/>
                </a:solidFill>
                <a:latin typeface="Palatino Linotype"/>
                <a:cs typeface="Palatino Linotype"/>
              </a:rPr>
              <a:t> </a:t>
            </a:r>
            <a:r>
              <a:rPr sz="3600" b="1" dirty="0">
                <a:solidFill>
                  <a:srgbClr val="CCCC00"/>
                </a:solidFill>
                <a:latin typeface="Palatino Linotype"/>
                <a:cs typeface="Palatino Linotype"/>
              </a:rPr>
              <a:t>layers</a:t>
            </a:r>
            <a:r>
              <a:rPr sz="3600" b="1" dirty="0">
                <a:latin typeface="Palatino Linotype"/>
                <a:cs typeface="Palatino Linotype"/>
              </a:rPr>
              <a:t>.</a:t>
            </a:r>
            <a:endParaRPr sz="3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587" y="1057148"/>
            <a:ext cx="64744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Layered</a:t>
            </a:r>
            <a:r>
              <a:rPr spc="-35" dirty="0"/>
              <a:t> </a:t>
            </a:r>
            <a:r>
              <a:rPr spc="-5" dirty="0"/>
              <a:t>Architecture</a:t>
            </a:r>
            <a:r>
              <a:rPr spc="-35" dirty="0"/>
              <a:t> </a:t>
            </a:r>
            <a:r>
              <a:rPr dirty="0"/>
              <a:t>(Con’t)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1876297"/>
            <a:ext cx="8255000" cy="288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This approach </a:t>
            </a:r>
            <a:r>
              <a:rPr sz="3600" b="1" spc="-5" dirty="0">
                <a:latin typeface="Palatino Linotype"/>
                <a:cs typeface="Palatino Linotype"/>
              </a:rPr>
              <a:t>reduces </a:t>
            </a:r>
            <a:r>
              <a:rPr sz="3600" b="1" dirty="0">
                <a:latin typeface="Palatino Linotype"/>
                <a:cs typeface="Palatino Linotype"/>
              </a:rPr>
              <a:t>the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interdependence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of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user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interface,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database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access,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and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business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control.</a:t>
            </a:r>
            <a:endParaRPr sz="3600">
              <a:latin typeface="Palatino Linotype"/>
              <a:cs typeface="Palatino Linotype"/>
            </a:endParaRPr>
          </a:p>
          <a:p>
            <a:pPr marL="355600" marR="106680" indent="-342900">
              <a:lnSpc>
                <a:spcPct val="100000"/>
              </a:lnSpc>
              <a:spcBef>
                <a:spcPts val="87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Therefore,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it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allows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for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more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robust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and</a:t>
            </a:r>
            <a:r>
              <a:rPr sz="3600" b="1" spc="-5" dirty="0">
                <a:latin typeface="Palatino Linotype"/>
                <a:cs typeface="Palatino Linotype"/>
              </a:rPr>
              <a:t> flexible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system.</a:t>
            </a:r>
            <a:endParaRPr sz="36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03172" y="4170654"/>
            <a:ext cx="1699260" cy="2621280"/>
            <a:chOff x="7703172" y="4170654"/>
            <a:chExt cx="1699260" cy="2621280"/>
          </a:xfrm>
        </p:grpSpPr>
        <p:sp>
          <p:nvSpPr>
            <p:cNvPr id="5" name="object 5"/>
            <p:cNvSpPr/>
            <p:nvPr/>
          </p:nvSpPr>
          <p:spPr>
            <a:xfrm>
              <a:off x="7708277" y="5344668"/>
              <a:ext cx="1689100" cy="1442085"/>
            </a:xfrm>
            <a:custGeom>
              <a:avLst/>
              <a:gdLst/>
              <a:ahLst/>
              <a:cxnLst/>
              <a:rect l="l" t="t" r="r" b="b"/>
              <a:pathLst>
                <a:path w="1689100" h="1442084">
                  <a:moveTo>
                    <a:pt x="1688592" y="1367027"/>
                  </a:moveTo>
                  <a:lnTo>
                    <a:pt x="1627632" y="692657"/>
                  </a:lnTo>
                  <a:lnTo>
                    <a:pt x="1627632" y="385571"/>
                  </a:lnTo>
                  <a:lnTo>
                    <a:pt x="1565910" y="263651"/>
                  </a:lnTo>
                  <a:lnTo>
                    <a:pt x="1428750" y="205739"/>
                  </a:lnTo>
                  <a:lnTo>
                    <a:pt x="1190244" y="150875"/>
                  </a:lnTo>
                  <a:lnTo>
                    <a:pt x="973836" y="70103"/>
                  </a:lnTo>
                  <a:lnTo>
                    <a:pt x="856488" y="66293"/>
                  </a:lnTo>
                  <a:lnTo>
                    <a:pt x="701040" y="0"/>
                  </a:lnTo>
                  <a:lnTo>
                    <a:pt x="637032" y="41147"/>
                  </a:lnTo>
                  <a:lnTo>
                    <a:pt x="579882" y="52577"/>
                  </a:lnTo>
                  <a:lnTo>
                    <a:pt x="537972" y="45719"/>
                  </a:lnTo>
                  <a:lnTo>
                    <a:pt x="451104" y="38099"/>
                  </a:lnTo>
                  <a:lnTo>
                    <a:pt x="393954" y="51053"/>
                  </a:lnTo>
                  <a:lnTo>
                    <a:pt x="356616" y="99821"/>
                  </a:lnTo>
                  <a:lnTo>
                    <a:pt x="339852" y="162305"/>
                  </a:lnTo>
                  <a:lnTo>
                    <a:pt x="333756" y="256793"/>
                  </a:lnTo>
                  <a:lnTo>
                    <a:pt x="318516" y="329945"/>
                  </a:lnTo>
                  <a:lnTo>
                    <a:pt x="284226" y="409955"/>
                  </a:lnTo>
                  <a:lnTo>
                    <a:pt x="217932" y="528827"/>
                  </a:lnTo>
                  <a:lnTo>
                    <a:pt x="133350" y="653033"/>
                  </a:lnTo>
                  <a:lnTo>
                    <a:pt x="32766" y="819149"/>
                  </a:lnTo>
                  <a:lnTo>
                    <a:pt x="0" y="907541"/>
                  </a:lnTo>
                  <a:lnTo>
                    <a:pt x="11430" y="973835"/>
                  </a:lnTo>
                  <a:lnTo>
                    <a:pt x="78486" y="1077467"/>
                  </a:lnTo>
                  <a:lnTo>
                    <a:pt x="212598" y="1251203"/>
                  </a:lnTo>
                  <a:lnTo>
                    <a:pt x="358140" y="1441703"/>
                  </a:lnTo>
                  <a:lnTo>
                    <a:pt x="1688592" y="136702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08277" y="5344668"/>
              <a:ext cx="1689100" cy="1442085"/>
            </a:xfrm>
            <a:custGeom>
              <a:avLst/>
              <a:gdLst/>
              <a:ahLst/>
              <a:cxnLst/>
              <a:rect l="l" t="t" r="r" b="b"/>
              <a:pathLst>
                <a:path w="1689100" h="1442084">
                  <a:moveTo>
                    <a:pt x="358140" y="1441703"/>
                  </a:moveTo>
                  <a:lnTo>
                    <a:pt x="212598" y="1251203"/>
                  </a:lnTo>
                  <a:lnTo>
                    <a:pt x="78486" y="1077467"/>
                  </a:lnTo>
                  <a:lnTo>
                    <a:pt x="11430" y="973835"/>
                  </a:lnTo>
                  <a:lnTo>
                    <a:pt x="0" y="907541"/>
                  </a:lnTo>
                  <a:lnTo>
                    <a:pt x="32766" y="819149"/>
                  </a:lnTo>
                  <a:lnTo>
                    <a:pt x="133350" y="653033"/>
                  </a:lnTo>
                  <a:lnTo>
                    <a:pt x="217932" y="528827"/>
                  </a:lnTo>
                  <a:lnTo>
                    <a:pt x="284226" y="409955"/>
                  </a:lnTo>
                  <a:lnTo>
                    <a:pt x="318516" y="329945"/>
                  </a:lnTo>
                  <a:lnTo>
                    <a:pt x="333756" y="256793"/>
                  </a:lnTo>
                  <a:lnTo>
                    <a:pt x="339852" y="162305"/>
                  </a:lnTo>
                  <a:lnTo>
                    <a:pt x="356616" y="99821"/>
                  </a:lnTo>
                  <a:lnTo>
                    <a:pt x="393954" y="51053"/>
                  </a:lnTo>
                  <a:lnTo>
                    <a:pt x="451104" y="38099"/>
                  </a:lnTo>
                  <a:lnTo>
                    <a:pt x="537972" y="45719"/>
                  </a:lnTo>
                  <a:lnTo>
                    <a:pt x="579882" y="52577"/>
                  </a:lnTo>
                  <a:lnTo>
                    <a:pt x="637032" y="41147"/>
                  </a:lnTo>
                  <a:lnTo>
                    <a:pt x="701040" y="0"/>
                  </a:lnTo>
                  <a:lnTo>
                    <a:pt x="856488" y="66293"/>
                  </a:lnTo>
                  <a:lnTo>
                    <a:pt x="973836" y="70103"/>
                  </a:lnTo>
                  <a:lnTo>
                    <a:pt x="1190244" y="150875"/>
                  </a:lnTo>
                  <a:lnTo>
                    <a:pt x="1428750" y="205739"/>
                  </a:lnTo>
                  <a:lnTo>
                    <a:pt x="1565910" y="263651"/>
                  </a:lnTo>
                  <a:lnTo>
                    <a:pt x="1627632" y="385571"/>
                  </a:lnTo>
                  <a:lnTo>
                    <a:pt x="1627632" y="692657"/>
                  </a:lnTo>
                  <a:lnTo>
                    <a:pt x="1688592" y="1367027"/>
                  </a:lnTo>
                  <a:lnTo>
                    <a:pt x="358140" y="1441703"/>
                  </a:lnTo>
                  <a:close/>
                </a:path>
              </a:pathLst>
            </a:custGeom>
            <a:ln w="1021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52929" y="5327904"/>
              <a:ext cx="413003" cy="53035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352929" y="5327904"/>
              <a:ext cx="413384" cy="530860"/>
            </a:xfrm>
            <a:custGeom>
              <a:avLst/>
              <a:gdLst/>
              <a:ahLst/>
              <a:cxnLst/>
              <a:rect l="l" t="t" r="r" b="b"/>
              <a:pathLst>
                <a:path w="413384" h="530860">
                  <a:moveTo>
                    <a:pt x="58674" y="0"/>
                  </a:moveTo>
                  <a:lnTo>
                    <a:pt x="29718" y="126492"/>
                  </a:lnTo>
                  <a:lnTo>
                    <a:pt x="0" y="307848"/>
                  </a:lnTo>
                  <a:lnTo>
                    <a:pt x="9906" y="530352"/>
                  </a:lnTo>
                  <a:lnTo>
                    <a:pt x="66294" y="452628"/>
                  </a:lnTo>
                  <a:lnTo>
                    <a:pt x="126492" y="379476"/>
                  </a:lnTo>
                  <a:lnTo>
                    <a:pt x="221742" y="272034"/>
                  </a:lnTo>
                  <a:lnTo>
                    <a:pt x="320040" y="388620"/>
                  </a:lnTo>
                  <a:lnTo>
                    <a:pt x="413004" y="502158"/>
                  </a:lnTo>
                  <a:lnTo>
                    <a:pt x="380238" y="371856"/>
                  </a:lnTo>
                  <a:lnTo>
                    <a:pt x="373380" y="214884"/>
                  </a:lnTo>
                  <a:lnTo>
                    <a:pt x="316230" y="69341"/>
                  </a:lnTo>
                  <a:lnTo>
                    <a:pt x="307086" y="129539"/>
                  </a:lnTo>
                  <a:lnTo>
                    <a:pt x="234696" y="175260"/>
                  </a:lnTo>
                  <a:lnTo>
                    <a:pt x="119634" y="103632"/>
                  </a:lnTo>
                  <a:lnTo>
                    <a:pt x="58674" y="0"/>
                  </a:lnTo>
                  <a:close/>
                </a:path>
              </a:pathLst>
            </a:custGeom>
            <a:ln w="10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19223" y="5508498"/>
              <a:ext cx="288290" cy="1267460"/>
            </a:xfrm>
            <a:custGeom>
              <a:avLst/>
              <a:gdLst/>
              <a:ahLst/>
              <a:cxnLst/>
              <a:rect l="l" t="t" r="r" b="b"/>
              <a:pathLst>
                <a:path w="288290" h="1267459">
                  <a:moveTo>
                    <a:pt x="288036" y="527304"/>
                  </a:moveTo>
                  <a:lnTo>
                    <a:pt x="238506" y="412242"/>
                  </a:lnTo>
                  <a:lnTo>
                    <a:pt x="181356" y="241554"/>
                  </a:lnTo>
                  <a:lnTo>
                    <a:pt x="227076" y="95250"/>
                  </a:lnTo>
                  <a:lnTo>
                    <a:pt x="168402" y="0"/>
                  </a:lnTo>
                  <a:lnTo>
                    <a:pt x="77724" y="87630"/>
                  </a:lnTo>
                  <a:lnTo>
                    <a:pt x="112014" y="236220"/>
                  </a:lnTo>
                  <a:lnTo>
                    <a:pt x="44958" y="407670"/>
                  </a:lnTo>
                  <a:lnTo>
                    <a:pt x="0" y="523494"/>
                  </a:lnTo>
                  <a:lnTo>
                    <a:pt x="34290" y="819912"/>
                  </a:lnTo>
                  <a:lnTo>
                    <a:pt x="107442" y="1267206"/>
                  </a:lnTo>
                  <a:lnTo>
                    <a:pt x="181356" y="1267206"/>
                  </a:lnTo>
                  <a:lnTo>
                    <a:pt x="238506" y="819912"/>
                  </a:lnTo>
                  <a:lnTo>
                    <a:pt x="288036" y="5273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19223" y="5508498"/>
              <a:ext cx="288290" cy="1267460"/>
            </a:xfrm>
            <a:custGeom>
              <a:avLst/>
              <a:gdLst/>
              <a:ahLst/>
              <a:cxnLst/>
              <a:rect l="l" t="t" r="r" b="b"/>
              <a:pathLst>
                <a:path w="288290" h="1267459">
                  <a:moveTo>
                    <a:pt x="77724" y="87630"/>
                  </a:moveTo>
                  <a:lnTo>
                    <a:pt x="168402" y="0"/>
                  </a:lnTo>
                  <a:lnTo>
                    <a:pt x="227076" y="95250"/>
                  </a:lnTo>
                  <a:lnTo>
                    <a:pt x="181356" y="241554"/>
                  </a:lnTo>
                  <a:lnTo>
                    <a:pt x="238506" y="412242"/>
                  </a:lnTo>
                  <a:lnTo>
                    <a:pt x="288036" y="527304"/>
                  </a:lnTo>
                  <a:lnTo>
                    <a:pt x="238506" y="819912"/>
                  </a:lnTo>
                  <a:lnTo>
                    <a:pt x="181356" y="1267206"/>
                  </a:lnTo>
                  <a:lnTo>
                    <a:pt x="107442" y="1267206"/>
                  </a:lnTo>
                  <a:lnTo>
                    <a:pt x="34290" y="819912"/>
                  </a:lnTo>
                  <a:lnTo>
                    <a:pt x="0" y="523494"/>
                  </a:lnTo>
                  <a:lnTo>
                    <a:pt x="44958" y="407670"/>
                  </a:lnTo>
                  <a:lnTo>
                    <a:pt x="112014" y="236220"/>
                  </a:lnTo>
                  <a:lnTo>
                    <a:pt x="77724" y="87630"/>
                  </a:lnTo>
                  <a:close/>
                </a:path>
              </a:pathLst>
            </a:custGeom>
            <a:ln w="1021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93075" y="5951982"/>
              <a:ext cx="264160" cy="821690"/>
            </a:xfrm>
            <a:custGeom>
              <a:avLst/>
              <a:gdLst/>
              <a:ahLst/>
              <a:cxnLst/>
              <a:rect l="l" t="t" r="r" b="b"/>
              <a:pathLst>
                <a:path w="264159" h="821690">
                  <a:moveTo>
                    <a:pt x="248411" y="0"/>
                  </a:moveTo>
                  <a:lnTo>
                    <a:pt x="208025" y="108204"/>
                  </a:lnTo>
                  <a:lnTo>
                    <a:pt x="149351" y="204215"/>
                  </a:lnTo>
                  <a:lnTo>
                    <a:pt x="62483" y="279654"/>
                  </a:lnTo>
                  <a:lnTo>
                    <a:pt x="0" y="325374"/>
                  </a:lnTo>
                  <a:lnTo>
                    <a:pt x="54863" y="358902"/>
                  </a:lnTo>
                  <a:lnTo>
                    <a:pt x="100583" y="399288"/>
                  </a:lnTo>
                  <a:lnTo>
                    <a:pt x="136397" y="457200"/>
                  </a:lnTo>
                  <a:lnTo>
                    <a:pt x="263651" y="821436"/>
                  </a:lnTo>
                </a:path>
              </a:pathLst>
            </a:custGeom>
            <a:ln w="10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5363" y="4275582"/>
              <a:ext cx="1080516" cy="120624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015363" y="4275582"/>
              <a:ext cx="1080770" cy="1206500"/>
            </a:xfrm>
            <a:custGeom>
              <a:avLst/>
              <a:gdLst/>
              <a:ahLst/>
              <a:cxnLst/>
              <a:rect l="l" t="t" r="r" b="b"/>
              <a:pathLst>
                <a:path w="1080770" h="1206500">
                  <a:moveTo>
                    <a:pt x="928116" y="104393"/>
                  </a:moveTo>
                  <a:lnTo>
                    <a:pt x="845820" y="49529"/>
                  </a:lnTo>
                  <a:lnTo>
                    <a:pt x="729234" y="3809"/>
                  </a:lnTo>
                  <a:lnTo>
                    <a:pt x="630936" y="0"/>
                  </a:lnTo>
                  <a:lnTo>
                    <a:pt x="519684" y="19811"/>
                  </a:lnTo>
                  <a:lnTo>
                    <a:pt x="429768" y="49529"/>
                  </a:lnTo>
                  <a:lnTo>
                    <a:pt x="368046" y="123443"/>
                  </a:lnTo>
                  <a:lnTo>
                    <a:pt x="318516" y="215645"/>
                  </a:lnTo>
                  <a:lnTo>
                    <a:pt x="280416" y="278129"/>
                  </a:lnTo>
                  <a:lnTo>
                    <a:pt x="230886" y="347471"/>
                  </a:lnTo>
                  <a:lnTo>
                    <a:pt x="202692" y="422909"/>
                  </a:lnTo>
                  <a:lnTo>
                    <a:pt x="185928" y="494537"/>
                  </a:lnTo>
                  <a:lnTo>
                    <a:pt x="191262" y="557021"/>
                  </a:lnTo>
                  <a:lnTo>
                    <a:pt x="159258" y="525779"/>
                  </a:lnTo>
                  <a:lnTo>
                    <a:pt x="134874" y="481583"/>
                  </a:lnTo>
                  <a:lnTo>
                    <a:pt x="98298" y="467105"/>
                  </a:lnTo>
                  <a:lnTo>
                    <a:pt x="59436" y="470915"/>
                  </a:lnTo>
                  <a:lnTo>
                    <a:pt x="26670" y="489203"/>
                  </a:lnTo>
                  <a:lnTo>
                    <a:pt x="6096" y="510539"/>
                  </a:lnTo>
                  <a:lnTo>
                    <a:pt x="0" y="550163"/>
                  </a:lnTo>
                  <a:lnTo>
                    <a:pt x="9144" y="597407"/>
                  </a:lnTo>
                  <a:lnTo>
                    <a:pt x="25146" y="638555"/>
                  </a:lnTo>
                  <a:lnTo>
                    <a:pt x="51054" y="672845"/>
                  </a:lnTo>
                  <a:lnTo>
                    <a:pt x="76200" y="702563"/>
                  </a:lnTo>
                  <a:lnTo>
                    <a:pt x="104394" y="712469"/>
                  </a:lnTo>
                  <a:lnTo>
                    <a:pt x="136398" y="707897"/>
                  </a:lnTo>
                  <a:lnTo>
                    <a:pt x="156972" y="698753"/>
                  </a:lnTo>
                  <a:lnTo>
                    <a:pt x="178308" y="685799"/>
                  </a:lnTo>
                  <a:lnTo>
                    <a:pt x="195072" y="676655"/>
                  </a:lnTo>
                  <a:lnTo>
                    <a:pt x="178308" y="711707"/>
                  </a:lnTo>
                  <a:lnTo>
                    <a:pt x="170688" y="765047"/>
                  </a:lnTo>
                  <a:lnTo>
                    <a:pt x="178308" y="816101"/>
                  </a:lnTo>
                  <a:lnTo>
                    <a:pt x="192024" y="867155"/>
                  </a:lnTo>
                  <a:lnTo>
                    <a:pt x="214122" y="917447"/>
                  </a:lnTo>
                  <a:lnTo>
                    <a:pt x="248412" y="957071"/>
                  </a:lnTo>
                  <a:lnTo>
                    <a:pt x="284226" y="996695"/>
                  </a:lnTo>
                  <a:lnTo>
                    <a:pt x="322326" y="1025651"/>
                  </a:lnTo>
                  <a:lnTo>
                    <a:pt x="368046" y="1046225"/>
                  </a:lnTo>
                  <a:lnTo>
                    <a:pt x="398526" y="1069085"/>
                  </a:lnTo>
                  <a:lnTo>
                    <a:pt x="422910" y="1135379"/>
                  </a:lnTo>
                  <a:lnTo>
                    <a:pt x="490728" y="1185671"/>
                  </a:lnTo>
                  <a:lnTo>
                    <a:pt x="526542" y="1200911"/>
                  </a:lnTo>
                  <a:lnTo>
                    <a:pt x="561594" y="1206245"/>
                  </a:lnTo>
                  <a:lnTo>
                    <a:pt x="585216" y="1197101"/>
                  </a:lnTo>
                  <a:lnTo>
                    <a:pt x="601218" y="1167383"/>
                  </a:lnTo>
                  <a:lnTo>
                    <a:pt x="624078" y="1191767"/>
                  </a:lnTo>
                  <a:lnTo>
                    <a:pt x="655320" y="1193291"/>
                  </a:lnTo>
                  <a:lnTo>
                    <a:pt x="688086" y="1180337"/>
                  </a:lnTo>
                  <a:lnTo>
                    <a:pt x="720090" y="1157477"/>
                  </a:lnTo>
                  <a:lnTo>
                    <a:pt x="752094" y="1120139"/>
                  </a:lnTo>
                  <a:lnTo>
                    <a:pt x="790194" y="1078229"/>
                  </a:lnTo>
                  <a:lnTo>
                    <a:pt x="845820" y="1029461"/>
                  </a:lnTo>
                  <a:lnTo>
                    <a:pt x="899922" y="984503"/>
                  </a:lnTo>
                  <a:lnTo>
                    <a:pt x="966216" y="934973"/>
                  </a:lnTo>
                  <a:lnTo>
                    <a:pt x="993648" y="889253"/>
                  </a:lnTo>
                  <a:lnTo>
                    <a:pt x="1025652" y="859535"/>
                  </a:lnTo>
                  <a:lnTo>
                    <a:pt x="1059942" y="810005"/>
                  </a:lnTo>
                  <a:lnTo>
                    <a:pt x="1076706" y="715517"/>
                  </a:lnTo>
                  <a:lnTo>
                    <a:pt x="1080516" y="632459"/>
                  </a:lnTo>
                  <a:lnTo>
                    <a:pt x="1072134" y="606551"/>
                  </a:lnTo>
                  <a:lnTo>
                    <a:pt x="1072134" y="564641"/>
                  </a:lnTo>
                  <a:lnTo>
                    <a:pt x="1080516" y="477773"/>
                  </a:lnTo>
                  <a:lnTo>
                    <a:pt x="1080516" y="372617"/>
                  </a:lnTo>
                  <a:lnTo>
                    <a:pt x="1059942" y="281939"/>
                  </a:lnTo>
                  <a:lnTo>
                    <a:pt x="1010412" y="198881"/>
                  </a:lnTo>
                  <a:lnTo>
                    <a:pt x="928116" y="104393"/>
                  </a:lnTo>
                  <a:close/>
                </a:path>
              </a:pathLst>
            </a:custGeom>
            <a:ln w="10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01164" y="4874742"/>
              <a:ext cx="64312" cy="11079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415413" y="4880610"/>
              <a:ext cx="445770" cy="182245"/>
            </a:xfrm>
            <a:custGeom>
              <a:avLst/>
              <a:gdLst/>
              <a:ahLst/>
              <a:cxnLst/>
              <a:rect l="l" t="t" r="r" b="b"/>
              <a:pathLst>
                <a:path w="445770" h="182245">
                  <a:moveTo>
                    <a:pt x="0" y="35051"/>
                  </a:moveTo>
                  <a:lnTo>
                    <a:pt x="47449" y="107753"/>
                  </a:lnTo>
                  <a:lnTo>
                    <a:pt x="84848" y="142193"/>
                  </a:lnTo>
                  <a:lnTo>
                    <a:pt x="129543" y="165164"/>
                  </a:lnTo>
                  <a:lnTo>
                    <a:pt x="185928" y="175259"/>
                  </a:lnTo>
                  <a:lnTo>
                    <a:pt x="233172" y="182117"/>
                  </a:lnTo>
                  <a:lnTo>
                    <a:pt x="280416" y="177545"/>
                  </a:lnTo>
                  <a:lnTo>
                    <a:pt x="356616" y="153923"/>
                  </a:lnTo>
                  <a:lnTo>
                    <a:pt x="387858" y="128015"/>
                  </a:lnTo>
                  <a:lnTo>
                    <a:pt x="414528" y="92201"/>
                  </a:lnTo>
                  <a:lnTo>
                    <a:pt x="437388" y="32003"/>
                  </a:lnTo>
                  <a:lnTo>
                    <a:pt x="445770" y="0"/>
                  </a:lnTo>
                </a:path>
              </a:pathLst>
            </a:custGeom>
            <a:ln w="10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96642" y="4848834"/>
              <a:ext cx="104698" cy="803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525141" y="4589526"/>
              <a:ext cx="224154" cy="307340"/>
            </a:xfrm>
            <a:custGeom>
              <a:avLst/>
              <a:gdLst/>
              <a:ahLst/>
              <a:cxnLst/>
              <a:rect l="l" t="t" r="r" b="b"/>
              <a:pathLst>
                <a:path w="224154" h="307339">
                  <a:moveTo>
                    <a:pt x="108203" y="0"/>
                  </a:moveTo>
                  <a:lnTo>
                    <a:pt x="71627" y="45720"/>
                  </a:lnTo>
                  <a:lnTo>
                    <a:pt x="45719" y="79248"/>
                  </a:lnTo>
                  <a:lnTo>
                    <a:pt x="26669" y="112776"/>
                  </a:lnTo>
                  <a:lnTo>
                    <a:pt x="9143" y="156210"/>
                  </a:lnTo>
                  <a:lnTo>
                    <a:pt x="1523" y="196596"/>
                  </a:lnTo>
                  <a:lnTo>
                    <a:pt x="0" y="232410"/>
                  </a:lnTo>
                  <a:lnTo>
                    <a:pt x="11429" y="264414"/>
                  </a:lnTo>
                  <a:lnTo>
                    <a:pt x="32003" y="290322"/>
                  </a:lnTo>
                  <a:lnTo>
                    <a:pt x="64007" y="303276"/>
                  </a:lnTo>
                  <a:lnTo>
                    <a:pt x="106679" y="307086"/>
                  </a:lnTo>
                  <a:lnTo>
                    <a:pt x="145541" y="300228"/>
                  </a:lnTo>
                  <a:lnTo>
                    <a:pt x="197357" y="273558"/>
                  </a:lnTo>
                  <a:lnTo>
                    <a:pt x="223265" y="222504"/>
                  </a:lnTo>
                  <a:lnTo>
                    <a:pt x="224027" y="188214"/>
                  </a:lnTo>
                  <a:lnTo>
                    <a:pt x="217931" y="160020"/>
                  </a:lnTo>
                  <a:lnTo>
                    <a:pt x="208025" y="139446"/>
                  </a:lnTo>
                  <a:lnTo>
                    <a:pt x="195833" y="124968"/>
                  </a:lnTo>
                  <a:lnTo>
                    <a:pt x="182117" y="116586"/>
                  </a:lnTo>
                  <a:lnTo>
                    <a:pt x="163067" y="111252"/>
                  </a:lnTo>
                </a:path>
              </a:pathLst>
            </a:custGeom>
            <a:ln w="10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98115" y="4549902"/>
              <a:ext cx="140335" cy="58419"/>
            </a:xfrm>
            <a:custGeom>
              <a:avLst/>
              <a:gdLst/>
              <a:ahLst/>
              <a:cxnLst/>
              <a:rect l="l" t="t" r="r" b="b"/>
              <a:pathLst>
                <a:path w="140334" h="58420">
                  <a:moveTo>
                    <a:pt x="0" y="11430"/>
                  </a:moveTo>
                  <a:lnTo>
                    <a:pt x="28194" y="3810"/>
                  </a:lnTo>
                  <a:lnTo>
                    <a:pt x="54864" y="0"/>
                  </a:lnTo>
                  <a:lnTo>
                    <a:pt x="88392" y="6858"/>
                  </a:lnTo>
                  <a:lnTo>
                    <a:pt x="117348" y="20574"/>
                  </a:lnTo>
                  <a:lnTo>
                    <a:pt x="140208" y="50292"/>
                  </a:lnTo>
                  <a:lnTo>
                    <a:pt x="116586" y="56388"/>
                  </a:lnTo>
                  <a:lnTo>
                    <a:pt x="98298" y="57912"/>
                  </a:lnTo>
                  <a:lnTo>
                    <a:pt x="81534" y="56388"/>
                  </a:lnTo>
                  <a:lnTo>
                    <a:pt x="67818" y="52578"/>
                  </a:lnTo>
                  <a:lnTo>
                    <a:pt x="64008" y="41148"/>
                  </a:lnTo>
                  <a:lnTo>
                    <a:pt x="66294" y="25908"/>
                  </a:lnTo>
                  <a:lnTo>
                    <a:pt x="73914" y="15240"/>
                  </a:lnTo>
                </a:path>
              </a:pathLst>
            </a:custGeom>
            <a:ln w="10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19452" y="4556226"/>
              <a:ext cx="169468" cy="7650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93543" y="4481322"/>
              <a:ext cx="163829" cy="6324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693543" y="4481322"/>
              <a:ext cx="163830" cy="63500"/>
            </a:xfrm>
            <a:custGeom>
              <a:avLst/>
              <a:gdLst/>
              <a:ahLst/>
              <a:cxnLst/>
              <a:rect l="l" t="t" r="r" b="b"/>
              <a:pathLst>
                <a:path w="163829" h="63500">
                  <a:moveTo>
                    <a:pt x="4572" y="16001"/>
                  </a:moveTo>
                  <a:lnTo>
                    <a:pt x="0" y="28955"/>
                  </a:lnTo>
                  <a:lnTo>
                    <a:pt x="0" y="43433"/>
                  </a:lnTo>
                  <a:lnTo>
                    <a:pt x="11430" y="51053"/>
                  </a:lnTo>
                  <a:lnTo>
                    <a:pt x="28956" y="54863"/>
                  </a:lnTo>
                  <a:lnTo>
                    <a:pt x="51816" y="48005"/>
                  </a:lnTo>
                  <a:lnTo>
                    <a:pt x="76200" y="44195"/>
                  </a:lnTo>
                  <a:lnTo>
                    <a:pt x="102108" y="45719"/>
                  </a:lnTo>
                  <a:lnTo>
                    <a:pt x="123444" y="57149"/>
                  </a:lnTo>
                  <a:lnTo>
                    <a:pt x="144018" y="63245"/>
                  </a:lnTo>
                  <a:lnTo>
                    <a:pt x="161544" y="54863"/>
                  </a:lnTo>
                  <a:lnTo>
                    <a:pt x="163830" y="38099"/>
                  </a:lnTo>
                  <a:lnTo>
                    <a:pt x="152400" y="21335"/>
                  </a:lnTo>
                  <a:lnTo>
                    <a:pt x="132588" y="8381"/>
                  </a:lnTo>
                  <a:lnTo>
                    <a:pt x="96774" y="761"/>
                  </a:lnTo>
                  <a:lnTo>
                    <a:pt x="62484" y="0"/>
                  </a:lnTo>
                  <a:lnTo>
                    <a:pt x="30480" y="6095"/>
                  </a:lnTo>
                  <a:lnTo>
                    <a:pt x="4572" y="16001"/>
                  </a:lnTo>
                  <a:close/>
                </a:path>
              </a:pathLst>
            </a:custGeom>
            <a:ln w="10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14423" y="4175760"/>
              <a:ext cx="1074420" cy="67741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114423" y="4175760"/>
              <a:ext cx="1074420" cy="677545"/>
            </a:xfrm>
            <a:custGeom>
              <a:avLst/>
              <a:gdLst/>
              <a:ahLst/>
              <a:cxnLst/>
              <a:rect l="l" t="t" r="r" b="b"/>
              <a:pathLst>
                <a:path w="1074420" h="677545">
                  <a:moveTo>
                    <a:pt x="12953" y="560831"/>
                  </a:moveTo>
                  <a:lnTo>
                    <a:pt x="28193" y="606551"/>
                  </a:lnTo>
                  <a:lnTo>
                    <a:pt x="47243" y="641603"/>
                  </a:lnTo>
                  <a:lnTo>
                    <a:pt x="79247" y="665225"/>
                  </a:lnTo>
                  <a:lnTo>
                    <a:pt x="112775" y="677417"/>
                  </a:lnTo>
                  <a:lnTo>
                    <a:pt x="107441" y="619505"/>
                  </a:lnTo>
                  <a:lnTo>
                    <a:pt x="115061" y="562355"/>
                  </a:lnTo>
                  <a:lnTo>
                    <a:pt x="124967" y="509777"/>
                  </a:lnTo>
                  <a:lnTo>
                    <a:pt x="147065" y="453389"/>
                  </a:lnTo>
                  <a:lnTo>
                    <a:pt x="174497" y="394715"/>
                  </a:lnTo>
                  <a:lnTo>
                    <a:pt x="223265" y="313181"/>
                  </a:lnTo>
                  <a:lnTo>
                    <a:pt x="278129" y="243839"/>
                  </a:lnTo>
                  <a:lnTo>
                    <a:pt x="302513" y="227075"/>
                  </a:lnTo>
                  <a:lnTo>
                    <a:pt x="344423" y="254507"/>
                  </a:lnTo>
                  <a:lnTo>
                    <a:pt x="392429" y="279653"/>
                  </a:lnTo>
                  <a:lnTo>
                    <a:pt x="447293" y="292607"/>
                  </a:lnTo>
                  <a:lnTo>
                    <a:pt x="480821" y="300227"/>
                  </a:lnTo>
                  <a:lnTo>
                    <a:pt x="515111" y="302513"/>
                  </a:lnTo>
                  <a:lnTo>
                    <a:pt x="550925" y="297941"/>
                  </a:lnTo>
                  <a:lnTo>
                    <a:pt x="586739" y="284987"/>
                  </a:lnTo>
                  <a:lnTo>
                    <a:pt x="637793" y="265937"/>
                  </a:lnTo>
                  <a:lnTo>
                    <a:pt x="679703" y="242315"/>
                  </a:lnTo>
                  <a:lnTo>
                    <a:pt x="720089" y="219455"/>
                  </a:lnTo>
                  <a:lnTo>
                    <a:pt x="744473" y="220979"/>
                  </a:lnTo>
                  <a:lnTo>
                    <a:pt x="758951" y="218693"/>
                  </a:lnTo>
                  <a:lnTo>
                    <a:pt x="790193" y="206501"/>
                  </a:lnTo>
                  <a:lnTo>
                    <a:pt x="803147" y="227075"/>
                  </a:lnTo>
                  <a:lnTo>
                    <a:pt x="826007" y="260603"/>
                  </a:lnTo>
                  <a:lnTo>
                    <a:pt x="861821" y="285749"/>
                  </a:lnTo>
                  <a:lnTo>
                    <a:pt x="901445" y="317753"/>
                  </a:lnTo>
                  <a:lnTo>
                    <a:pt x="924305" y="353567"/>
                  </a:lnTo>
                  <a:lnTo>
                    <a:pt x="939545" y="402335"/>
                  </a:lnTo>
                  <a:lnTo>
                    <a:pt x="933449" y="451865"/>
                  </a:lnTo>
                  <a:lnTo>
                    <a:pt x="948689" y="498347"/>
                  </a:lnTo>
                  <a:lnTo>
                    <a:pt x="970025" y="532637"/>
                  </a:lnTo>
                  <a:lnTo>
                    <a:pt x="982979" y="570737"/>
                  </a:lnTo>
                  <a:lnTo>
                    <a:pt x="988313" y="595121"/>
                  </a:lnTo>
                  <a:lnTo>
                    <a:pt x="980693" y="632459"/>
                  </a:lnTo>
                  <a:lnTo>
                    <a:pt x="1015745" y="630935"/>
                  </a:lnTo>
                  <a:lnTo>
                    <a:pt x="1027175" y="609599"/>
                  </a:lnTo>
                  <a:lnTo>
                    <a:pt x="1045463" y="572261"/>
                  </a:lnTo>
                  <a:lnTo>
                    <a:pt x="1053083" y="526541"/>
                  </a:lnTo>
                  <a:lnTo>
                    <a:pt x="1064513" y="467867"/>
                  </a:lnTo>
                  <a:lnTo>
                    <a:pt x="1074419" y="390905"/>
                  </a:lnTo>
                  <a:lnTo>
                    <a:pt x="1062989" y="328421"/>
                  </a:lnTo>
                  <a:lnTo>
                    <a:pt x="1043177" y="262127"/>
                  </a:lnTo>
                  <a:lnTo>
                    <a:pt x="1014983" y="210311"/>
                  </a:lnTo>
                  <a:lnTo>
                    <a:pt x="984503" y="166877"/>
                  </a:lnTo>
                  <a:lnTo>
                    <a:pt x="939545" y="137921"/>
                  </a:lnTo>
                  <a:lnTo>
                    <a:pt x="867917" y="118871"/>
                  </a:lnTo>
                  <a:lnTo>
                    <a:pt x="836675" y="124967"/>
                  </a:lnTo>
                  <a:lnTo>
                    <a:pt x="800861" y="136397"/>
                  </a:lnTo>
                  <a:lnTo>
                    <a:pt x="768857" y="100583"/>
                  </a:lnTo>
                  <a:lnTo>
                    <a:pt x="729233" y="71627"/>
                  </a:lnTo>
                  <a:lnTo>
                    <a:pt x="672845" y="40385"/>
                  </a:lnTo>
                  <a:lnTo>
                    <a:pt x="626363" y="22859"/>
                  </a:lnTo>
                  <a:lnTo>
                    <a:pt x="560831" y="7619"/>
                  </a:lnTo>
                  <a:lnTo>
                    <a:pt x="505205" y="0"/>
                  </a:lnTo>
                  <a:lnTo>
                    <a:pt x="432053" y="3809"/>
                  </a:lnTo>
                  <a:lnTo>
                    <a:pt x="363473" y="9143"/>
                  </a:lnTo>
                  <a:lnTo>
                    <a:pt x="293369" y="22859"/>
                  </a:lnTo>
                  <a:lnTo>
                    <a:pt x="238505" y="38099"/>
                  </a:lnTo>
                  <a:lnTo>
                    <a:pt x="200405" y="66293"/>
                  </a:lnTo>
                  <a:lnTo>
                    <a:pt x="170687" y="103631"/>
                  </a:lnTo>
                  <a:lnTo>
                    <a:pt x="159257" y="145541"/>
                  </a:lnTo>
                  <a:lnTo>
                    <a:pt x="166115" y="181355"/>
                  </a:lnTo>
                  <a:lnTo>
                    <a:pt x="179069" y="219455"/>
                  </a:lnTo>
                  <a:lnTo>
                    <a:pt x="149351" y="230123"/>
                  </a:lnTo>
                  <a:lnTo>
                    <a:pt x="115359" y="251122"/>
                  </a:lnTo>
                  <a:lnTo>
                    <a:pt x="84081" y="270381"/>
                  </a:lnTo>
                  <a:lnTo>
                    <a:pt x="55531" y="293133"/>
                  </a:lnTo>
                  <a:lnTo>
                    <a:pt x="29717" y="324611"/>
                  </a:lnTo>
                  <a:lnTo>
                    <a:pt x="12953" y="355091"/>
                  </a:lnTo>
                  <a:lnTo>
                    <a:pt x="3809" y="398525"/>
                  </a:lnTo>
                  <a:lnTo>
                    <a:pt x="0" y="468629"/>
                  </a:lnTo>
                  <a:lnTo>
                    <a:pt x="1523" y="509777"/>
                  </a:lnTo>
                  <a:lnTo>
                    <a:pt x="12953" y="560831"/>
                  </a:lnTo>
                  <a:close/>
                </a:path>
              </a:pathLst>
            </a:custGeom>
            <a:ln w="10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85632" y="4449318"/>
              <a:ext cx="135890" cy="300355"/>
            </a:xfrm>
            <a:custGeom>
              <a:avLst/>
              <a:gdLst/>
              <a:ahLst/>
              <a:cxnLst/>
              <a:rect l="l" t="t" r="r" b="b"/>
              <a:pathLst>
                <a:path w="135890" h="300354">
                  <a:moveTo>
                    <a:pt x="25565" y="172212"/>
                  </a:moveTo>
                  <a:lnTo>
                    <a:pt x="15659" y="188976"/>
                  </a:lnTo>
                  <a:lnTo>
                    <a:pt x="3848" y="221674"/>
                  </a:lnTo>
                  <a:lnTo>
                    <a:pt x="0" y="238686"/>
                  </a:lnTo>
                  <a:lnTo>
                    <a:pt x="2457" y="255037"/>
                  </a:lnTo>
                  <a:lnTo>
                    <a:pt x="9563" y="285750"/>
                  </a:lnTo>
                  <a:lnTo>
                    <a:pt x="19469" y="300228"/>
                  </a:lnTo>
                  <a:lnTo>
                    <a:pt x="29375" y="288798"/>
                  </a:lnTo>
                  <a:lnTo>
                    <a:pt x="36233" y="268224"/>
                  </a:lnTo>
                  <a:lnTo>
                    <a:pt x="33185" y="252984"/>
                  </a:lnTo>
                  <a:lnTo>
                    <a:pt x="29375" y="234696"/>
                  </a:lnTo>
                  <a:lnTo>
                    <a:pt x="25565" y="217170"/>
                  </a:lnTo>
                  <a:lnTo>
                    <a:pt x="28613" y="200406"/>
                  </a:lnTo>
                  <a:lnTo>
                    <a:pt x="36233" y="181356"/>
                  </a:lnTo>
                  <a:lnTo>
                    <a:pt x="41567" y="164592"/>
                  </a:lnTo>
                  <a:lnTo>
                    <a:pt x="49949" y="154686"/>
                  </a:lnTo>
                  <a:lnTo>
                    <a:pt x="53759" y="172212"/>
                  </a:lnTo>
                  <a:lnTo>
                    <a:pt x="49949" y="192786"/>
                  </a:lnTo>
                  <a:lnTo>
                    <a:pt x="45377" y="202692"/>
                  </a:lnTo>
                  <a:lnTo>
                    <a:pt x="52997" y="209550"/>
                  </a:lnTo>
                  <a:lnTo>
                    <a:pt x="61379" y="205740"/>
                  </a:lnTo>
                  <a:lnTo>
                    <a:pt x="66713" y="196596"/>
                  </a:lnTo>
                  <a:lnTo>
                    <a:pt x="68999" y="187452"/>
                  </a:lnTo>
                  <a:lnTo>
                    <a:pt x="68999" y="178308"/>
                  </a:lnTo>
                  <a:lnTo>
                    <a:pt x="66713" y="164592"/>
                  </a:lnTo>
                  <a:lnTo>
                    <a:pt x="62903" y="155448"/>
                  </a:lnTo>
                  <a:lnTo>
                    <a:pt x="60617" y="146304"/>
                  </a:lnTo>
                  <a:lnTo>
                    <a:pt x="59093" y="131064"/>
                  </a:lnTo>
                  <a:lnTo>
                    <a:pt x="60617" y="119634"/>
                  </a:lnTo>
                  <a:lnTo>
                    <a:pt x="68999" y="113538"/>
                  </a:lnTo>
                  <a:lnTo>
                    <a:pt x="80429" y="109728"/>
                  </a:lnTo>
                  <a:lnTo>
                    <a:pt x="89573" y="109728"/>
                  </a:lnTo>
                  <a:lnTo>
                    <a:pt x="85763" y="95250"/>
                  </a:lnTo>
                  <a:lnTo>
                    <a:pt x="86701" y="68730"/>
                  </a:lnTo>
                  <a:lnTo>
                    <a:pt x="95669" y="42538"/>
                  </a:lnTo>
                  <a:lnTo>
                    <a:pt x="110923" y="19461"/>
                  </a:lnTo>
                  <a:lnTo>
                    <a:pt x="130721" y="2286"/>
                  </a:lnTo>
                  <a:lnTo>
                    <a:pt x="135293" y="0"/>
                  </a:lnTo>
                </a:path>
              </a:pathLst>
            </a:custGeom>
            <a:ln w="10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20925" y="4275582"/>
              <a:ext cx="548640" cy="172085"/>
            </a:xfrm>
            <a:custGeom>
              <a:avLst/>
              <a:gdLst/>
              <a:ahLst/>
              <a:cxnLst/>
              <a:rect l="l" t="t" r="r" b="b"/>
              <a:pathLst>
                <a:path w="548640" h="172085">
                  <a:moveTo>
                    <a:pt x="548640" y="76200"/>
                  </a:moveTo>
                  <a:lnTo>
                    <a:pt x="531876" y="72390"/>
                  </a:lnTo>
                  <a:lnTo>
                    <a:pt x="515112" y="73914"/>
                  </a:lnTo>
                  <a:lnTo>
                    <a:pt x="497586" y="79248"/>
                  </a:lnTo>
                  <a:lnTo>
                    <a:pt x="479298" y="87630"/>
                  </a:lnTo>
                  <a:lnTo>
                    <a:pt x="461772" y="95250"/>
                  </a:lnTo>
                  <a:lnTo>
                    <a:pt x="447294" y="106680"/>
                  </a:lnTo>
                  <a:lnTo>
                    <a:pt x="435102" y="119634"/>
                  </a:lnTo>
                  <a:lnTo>
                    <a:pt x="427482" y="130302"/>
                  </a:lnTo>
                  <a:lnTo>
                    <a:pt x="414528" y="138684"/>
                  </a:lnTo>
                  <a:lnTo>
                    <a:pt x="401574" y="145542"/>
                  </a:lnTo>
                  <a:lnTo>
                    <a:pt x="387858" y="153162"/>
                  </a:lnTo>
                  <a:lnTo>
                    <a:pt x="369570" y="159258"/>
                  </a:lnTo>
                  <a:lnTo>
                    <a:pt x="354330" y="164592"/>
                  </a:lnTo>
                  <a:lnTo>
                    <a:pt x="338328" y="168402"/>
                  </a:lnTo>
                  <a:lnTo>
                    <a:pt x="316230" y="170688"/>
                  </a:lnTo>
                  <a:lnTo>
                    <a:pt x="267536" y="171808"/>
                  </a:lnTo>
                  <a:lnTo>
                    <a:pt x="214660" y="163182"/>
                  </a:lnTo>
                  <a:lnTo>
                    <a:pt x="165134" y="144402"/>
                  </a:lnTo>
                  <a:lnTo>
                    <a:pt x="126492" y="115062"/>
                  </a:lnTo>
                  <a:lnTo>
                    <a:pt x="118872" y="100584"/>
                  </a:lnTo>
                  <a:lnTo>
                    <a:pt x="115062" y="87630"/>
                  </a:lnTo>
                  <a:lnTo>
                    <a:pt x="134112" y="108204"/>
                  </a:lnTo>
                  <a:lnTo>
                    <a:pt x="151638" y="115062"/>
                  </a:lnTo>
                  <a:lnTo>
                    <a:pt x="171397" y="121032"/>
                  </a:lnTo>
                  <a:lnTo>
                    <a:pt x="198048" y="123939"/>
                  </a:lnTo>
                  <a:lnTo>
                    <a:pt x="225116" y="124502"/>
                  </a:lnTo>
                  <a:lnTo>
                    <a:pt x="246126" y="123444"/>
                  </a:lnTo>
                  <a:lnTo>
                    <a:pt x="266700" y="121158"/>
                  </a:lnTo>
                  <a:lnTo>
                    <a:pt x="299466" y="115824"/>
                  </a:lnTo>
                  <a:lnTo>
                    <a:pt x="333563" y="111646"/>
                  </a:lnTo>
                  <a:lnTo>
                    <a:pt x="374425" y="101932"/>
                  </a:lnTo>
                  <a:lnTo>
                    <a:pt x="423672" y="75438"/>
                  </a:lnTo>
                  <a:lnTo>
                    <a:pt x="428244" y="66294"/>
                  </a:lnTo>
                  <a:lnTo>
                    <a:pt x="413004" y="64770"/>
                  </a:lnTo>
                  <a:lnTo>
                    <a:pt x="395478" y="67056"/>
                  </a:lnTo>
                  <a:lnTo>
                    <a:pt x="368808" y="75438"/>
                  </a:lnTo>
                  <a:lnTo>
                    <a:pt x="345948" y="79248"/>
                  </a:lnTo>
                  <a:lnTo>
                    <a:pt x="326136" y="83820"/>
                  </a:lnTo>
                  <a:lnTo>
                    <a:pt x="310896" y="89154"/>
                  </a:lnTo>
                  <a:lnTo>
                    <a:pt x="288036" y="91440"/>
                  </a:lnTo>
                  <a:lnTo>
                    <a:pt x="272034" y="90678"/>
                  </a:lnTo>
                  <a:lnTo>
                    <a:pt x="248412" y="83058"/>
                  </a:lnTo>
                  <a:lnTo>
                    <a:pt x="229362" y="70104"/>
                  </a:lnTo>
                  <a:lnTo>
                    <a:pt x="211836" y="54864"/>
                  </a:lnTo>
                  <a:lnTo>
                    <a:pt x="195072" y="47244"/>
                  </a:lnTo>
                  <a:lnTo>
                    <a:pt x="170688" y="43434"/>
                  </a:lnTo>
                  <a:lnTo>
                    <a:pt x="149352" y="47244"/>
                  </a:lnTo>
                  <a:lnTo>
                    <a:pt x="128016" y="40386"/>
                  </a:lnTo>
                  <a:lnTo>
                    <a:pt x="105918" y="26670"/>
                  </a:lnTo>
                  <a:lnTo>
                    <a:pt x="85344" y="12192"/>
                  </a:lnTo>
                  <a:lnTo>
                    <a:pt x="65532" y="762"/>
                  </a:lnTo>
                  <a:lnTo>
                    <a:pt x="33528" y="0"/>
                  </a:lnTo>
                  <a:lnTo>
                    <a:pt x="14478" y="3810"/>
                  </a:lnTo>
                  <a:lnTo>
                    <a:pt x="0" y="7620"/>
                  </a:lnTo>
                  <a:lnTo>
                    <a:pt x="3810" y="25146"/>
                  </a:lnTo>
                  <a:lnTo>
                    <a:pt x="15240" y="41910"/>
                  </a:lnTo>
                  <a:lnTo>
                    <a:pt x="30480" y="51054"/>
                  </a:lnTo>
                  <a:lnTo>
                    <a:pt x="56388" y="59436"/>
                  </a:lnTo>
                  <a:lnTo>
                    <a:pt x="83058" y="62484"/>
                  </a:lnTo>
                  <a:lnTo>
                    <a:pt x="107442" y="60960"/>
                  </a:lnTo>
                  <a:lnTo>
                    <a:pt x="126492" y="57150"/>
                  </a:lnTo>
                  <a:lnTo>
                    <a:pt x="128778" y="72390"/>
                  </a:lnTo>
                  <a:lnTo>
                    <a:pt x="143935" y="93819"/>
                  </a:lnTo>
                  <a:lnTo>
                    <a:pt x="162944" y="102093"/>
                  </a:lnTo>
                  <a:lnTo>
                    <a:pt x="185252" y="101231"/>
                  </a:lnTo>
                  <a:lnTo>
                    <a:pt x="210312" y="95250"/>
                  </a:lnTo>
                  <a:lnTo>
                    <a:pt x="225552" y="90678"/>
                  </a:lnTo>
                </a:path>
              </a:pathLst>
            </a:custGeom>
            <a:ln w="10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11475" y="4358640"/>
              <a:ext cx="182245" cy="312420"/>
            </a:xfrm>
            <a:custGeom>
              <a:avLst/>
              <a:gdLst/>
              <a:ahLst/>
              <a:cxnLst/>
              <a:rect l="l" t="t" r="r" b="b"/>
              <a:pathLst>
                <a:path w="182245" h="312420">
                  <a:moveTo>
                    <a:pt x="41909" y="4571"/>
                  </a:moveTo>
                  <a:lnTo>
                    <a:pt x="109059" y="48298"/>
                  </a:lnTo>
                  <a:lnTo>
                    <a:pt x="148604" y="90077"/>
                  </a:lnTo>
                  <a:lnTo>
                    <a:pt x="151618" y="105232"/>
                  </a:lnTo>
                  <a:lnTo>
                    <a:pt x="150159" y="120853"/>
                  </a:lnTo>
                  <a:lnTo>
                    <a:pt x="149248" y="140159"/>
                  </a:lnTo>
                  <a:lnTo>
                    <a:pt x="153908" y="166366"/>
                  </a:lnTo>
                  <a:lnTo>
                    <a:pt x="169163" y="202691"/>
                  </a:lnTo>
                  <a:lnTo>
                    <a:pt x="182117" y="217931"/>
                  </a:lnTo>
                  <a:lnTo>
                    <a:pt x="170687" y="246125"/>
                  </a:lnTo>
                  <a:lnTo>
                    <a:pt x="163067" y="272795"/>
                  </a:lnTo>
                  <a:lnTo>
                    <a:pt x="156209" y="291083"/>
                  </a:lnTo>
                  <a:lnTo>
                    <a:pt x="155447" y="312419"/>
                  </a:lnTo>
                  <a:lnTo>
                    <a:pt x="148589" y="300227"/>
                  </a:lnTo>
                  <a:lnTo>
                    <a:pt x="144017" y="285749"/>
                  </a:lnTo>
                  <a:lnTo>
                    <a:pt x="140969" y="268985"/>
                  </a:lnTo>
                  <a:lnTo>
                    <a:pt x="144017" y="229361"/>
                  </a:lnTo>
                  <a:lnTo>
                    <a:pt x="147827" y="206501"/>
                  </a:lnTo>
                  <a:lnTo>
                    <a:pt x="148589" y="185927"/>
                  </a:lnTo>
                  <a:lnTo>
                    <a:pt x="144017" y="168401"/>
                  </a:lnTo>
                  <a:lnTo>
                    <a:pt x="136397" y="153923"/>
                  </a:lnTo>
                  <a:lnTo>
                    <a:pt x="128777" y="134111"/>
                  </a:lnTo>
                  <a:lnTo>
                    <a:pt x="119633" y="115823"/>
                  </a:lnTo>
                  <a:lnTo>
                    <a:pt x="112013" y="108203"/>
                  </a:lnTo>
                  <a:lnTo>
                    <a:pt x="113537" y="121157"/>
                  </a:lnTo>
                  <a:lnTo>
                    <a:pt x="118109" y="140207"/>
                  </a:lnTo>
                  <a:lnTo>
                    <a:pt x="99059" y="118871"/>
                  </a:lnTo>
                  <a:lnTo>
                    <a:pt x="89153" y="106679"/>
                  </a:lnTo>
                  <a:lnTo>
                    <a:pt x="80009" y="98297"/>
                  </a:lnTo>
                  <a:lnTo>
                    <a:pt x="63245" y="86867"/>
                  </a:lnTo>
                  <a:lnTo>
                    <a:pt x="45719" y="72389"/>
                  </a:lnTo>
                  <a:lnTo>
                    <a:pt x="28955" y="58673"/>
                  </a:lnTo>
                  <a:lnTo>
                    <a:pt x="17525" y="40385"/>
                  </a:lnTo>
                  <a:lnTo>
                    <a:pt x="6095" y="23621"/>
                  </a:lnTo>
                  <a:lnTo>
                    <a:pt x="0" y="8381"/>
                  </a:lnTo>
                  <a:lnTo>
                    <a:pt x="12191" y="2285"/>
                  </a:lnTo>
                  <a:lnTo>
                    <a:pt x="28193" y="0"/>
                  </a:lnTo>
                  <a:lnTo>
                    <a:pt x="41909" y="4571"/>
                  </a:lnTo>
                </a:path>
              </a:pathLst>
            </a:custGeom>
            <a:ln w="10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30932" y="4208754"/>
              <a:ext cx="218236" cy="11612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29117" y="4482084"/>
              <a:ext cx="160781" cy="6400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24011" y="4476978"/>
              <a:ext cx="170992" cy="7421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9091307" y="5914644"/>
              <a:ext cx="60960" cy="797560"/>
            </a:xfrm>
            <a:custGeom>
              <a:avLst/>
              <a:gdLst/>
              <a:ahLst/>
              <a:cxnLst/>
              <a:rect l="l" t="t" r="r" b="b"/>
              <a:pathLst>
                <a:path w="60959" h="797559">
                  <a:moveTo>
                    <a:pt x="0" y="0"/>
                  </a:moveTo>
                  <a:lnTo>
                    <a:pt x="60960" y="797052"/>
                  </a:lnTo>
                </a:path>
              </a:pathLst>
            </a:custGeom>
            <a:ln w="10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2101" y="1049301"/>
            <a:ext cx="577215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dirty="0">
                <a:latin typeface="Arial"/>
                <a:cs typeface="Arial"/>
              </a:rPr>
              <a:t>Analysis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93043" y="1123950"/>
            <a:ext cx="3458845" cy="5679440"/>
            <a:chOff x="4693043" y="1123950"/>
            <a:chExt cx="3458845" cy="5679440"/>
          </a:xfrm>
        </p:grpSpPr>
        <p:sp>
          <p:nvSpPr>
            <p:cNvPr id="4" name="object 4"/>
            <p:cNvSpPr/>
            <p:nvPr/>
          </p:nvSpPr>
          <p:spPr>
            <a:xfrm>
              <a:off x="4698752" y="1146809"/>
              <a:ext cx="12065" cy="45720"/>
            </a:xfrm>
            <a:custGeom>
              <a:avLst/>
              <a:gdLst/>
              <a:ahLst/>
              <a:cxnLst/>
              <a:rect l="l" t="t" r="r" b="b"/>
              <a:pathLst>
                <a:path w="12064" h="45719">
                  <a:moveTo>
                    <a:pt x="0" y="0"/>
                  </a:moveTo>
                  <a:lnTo>
                    <a:pt x="11442" y="0"/>
                  </a:lnTo>
                </a:path>
                <a:path w="12064" h="45719">
                  <a:moveTo>
                    <a:pt x="0" y="45720"/>
                  </a:moveTo>
                  <a:lnTo>
                    <a:pt x="11442" y="45720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04473" y="1226820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30">
                  <a:moveTo>
                    <a:pt x="0" y="0"/>
                  </a:moveTo>
                  <a:lnTo>
                    <a:pt x="0" y="23622"/>
                  </a:lnTo>
                </a:path>
              </a:pathLst>
            </a:custGeom>
            <a:ln w="11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98752" y="1284731"/>
              <a:ext cx="12065" cy="365760"/>
            </a:xfrm>
            <a:custGeom>
              <a:avLst/>
              <a:gdLst/>
              <a:ahLst/>
              <a:cxnLst/>
              <a:rect l="l" t="t" r="r" b="b"/>
              <a:pathLst>
                <a:path w="12064" h="365760">
                  <a:moveTo>
                    <a:pt x="0" y="0"/>
                  </a:moveTo>
                  <a:lnTo>
                    <a:pt x="11442" y="0"/>
                  </a:lnTo>
                </a:path>
                <a:path w="12064" h="365760">
                  <a:moveTo>
                    <a:pt x="0" y="45720"/>
                  </a:moveTo>
                  <a:lnTo>
                    <a:pt x="11442" y="45720"/>
                  </a:lnTo>
                </a:path>
                <a:path w="12064" h="365760">
                  <a:moveTo>
                    <a:pt x="0" y="91440"/>
                  </a:moveTo>
                  <a:lnTo>
                    <a:pt x="11442" y="91440"/>
                  </a:lnTo>
                </a:path>
                <a:path w="12064" h="365760">
                  <a:moveTo>
                    <a:pt x="0" y="137160"/>
                  </a:moveTo>
                  <a:lnTo>
                    <a:pt x="11442" y="137160"/>
                  </a:lnTo>
                </a:path>
                <a:path w="12064" h="365760">
                  <a:moveTo>
                    <a:pt x="0" y="182880"/>
                  </a:moveTo>
                  <a:lnTo>
                    <a:pt x="11442" y="182880"/>
                  </a:lnTo>
                </a:path>
                <a:path w="12064" h="365760">
                  <a:moveTo>
                    <a:pt x="0" y="228600"/>
                  </a:moveTo>
                  <a:lnTo>
                    <a:pt x="11442" y="228600"/>
                  </a:lnTo>
                </a:path>
                <a:path w="12064" h="365760">
                  <a:moveTo>
                    <a:pt x="0" y="274320"/>
                  </a:moveTo>
                  <a:lnTo>
                    <a:pt x="11442" y="274320"/>
                  </a:lnTo>
                </a:path>
                <a:path w="12064" h="365760">
                  <a:moveTo>
                    <a:pt x="0" y="320040"/>
                  </a:moveTo>
                  <a:lnTo>
                    <a:pt x="11442" y="320040"/>
                  </a:lnTo>
                </a:path>
                <a:path w="12064" h="365760">
                  <a:moveTo>
                    <a:pt x="0" y="365760"/>
                  </a:moveTo>
                  <a:lnTo>
                    <a:pt x="11442" y="365760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04473" y="1684781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30">
                  <a:moveTo>
                    <a:pt x="0" y="0"/>
                  </a:moveTo>
                  <a:lnTo>
                    <a:pt x="0" y="23622"/>
                  </a:lnTo>
                </a:path>
              </a:pathLst>
            </a:custGeom>
            <a:ln w="11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98752" y="1742694"/>
              <a:ext cx="12065" cy="1236345"/>
            </a:xfrm>
            <a:custGeom>
              <a:avLst/>
              <a:gdLst/>
              <a:ahLst/>
              <a:cxnLst/>
              <a:rect l="l" t="t" r="r" b="b"/>
              <a:pathLst>
                <a:path w="12064" h="1236345">
                  <a:moveTo>
                    <a:pt x="0" y="0"/>
                  </a:moveTo>
                  <a:lnTo>
                    <a:pt x="11442" y="0"/>
                  </a:lnTo>
                </a:path>
                <a:path w="12064" h="1236345">
                  <a:moveTo>
                    <a:pt x="0" y="45720"/>
                  </a:moveTo>
                  <a:lnTo>
                    <a:pt x="11442" y="45720"/>
                  </a:lnTo>
                </a:path>
                <a:path w="12064" h="1236345">
                  <a:moveTo>
                    <a:pt x="0" y="91440"/>
                  </a:moveTo>
                  <a:lnTo>
                    <a:pt x="11442" y="91440"/>
                  </a:lnTo>
                </a:path>
                <a:path w="12064" h="1236345">
                  <a:moveTo>
                    <a:pt x="0" y="137160"/>
                  </a:moveTo>
                  <a:lnTo>
                    <a:pt x="11442" y="137160"/>
                  </a:lnTo>
                </a:path>
                <a:path w="12064" h="1236345">
                  <a:moveTo>
                    <a:pt x="0" y="182880"/>
                  </a:moveTo>
                  <a:lnTo>
                    <a:pt x="11442" y="182880"/>
                  </a:lnTo>
                </a:path>
                <a:path w="12064" h="1236345">
                  <a:moveTo>
                    <a:pt x="0" y="228600"/>
                  </a:moveTo>
                  <a:lnTo>
                    <a:pt x="11442" y="228600"/>
                  </a:lnTo>
                </a:path>
                <a:path w="12064" h="1236345">
                  <a:moveTo>
                    <a:pt x="0" y="274320"/>
                  </a:moveTo>
                  <a:lnTo>
                    <a:pt x="11442" y="274320"/>
                  </a:lnTo>
                </a:path>
                <a:path w="12064" h="1236345">
                  <a:moveTo>
                    <a:pt x="0" y="320040"/>
                  </a:moveTo>
                  <a:lnTo>
                    <a:pt x="11442" y="320040"/>
                  </a:lnTo>
                </a:path>
                <a:path w="12064" h="1236345">
                  <a:moveTo>
                    <a:pt x="0" y="365760"/>
                  </a:moveTo>
                  <a:lnTo>
                    <a:pt x="11442" y="365760"/>
                  </a:lnTo>
                </a:path>
                <a:path w="12064" h="1236345">
                  <a:moveTo>
                    <a:pt x="0" y="412242"/>
                  </a:moveTo>
                  <a:lnTo>
                    <a:pt x="11442" y="412242"/>
                  </a:lnTo>
                </a:path>
                <a:path w="12064" h="1236345">
                  <a:moveTo>
                    <a:pt x="0" y="457962"/>
                  </a:moveTo>
                  <a:lnTo>
                    <a:pt x="11442" y="457962"/>
                  </a:lnTo>
                </a:path>
                <a:path w="12064" h="1236345">
                  <a:moveTo>
                    <a:pt x="0" y="503682"/>
                  </a:moveTo>
                  <a:lnTo>
                    <a:pt x="11442" y="503682"/>
                  </a:lnTo>
                </a:path>
                <a:path w="12064" h="1236345">
                  <a:moveTo>
                    <a:pt x="0" y="549402"/>
                  </a:moveTo>
                  <a:lnTo>
                    <a:pt x="11442" y="549402"/>
                  </a:lnTo>
                </a:path>
                <a:path w="12064" h="1236345">
                  <a:moveTo>
                    <a:pt x="0" y="595122"/>
                  </a:moveTo>
                  <a:lnTo>
                    <a:pt x="11442" y="595122"/>
                  </a:lnTo>
                </a:path>
                <a:path w="12064" h="1236345">
                  <a:moveTo>
                    <a:pt x="0" y="640842"/>
                  </a:moveTo>
                  <a:lnTo>
                    <a:pt x="11442" y="640842"/>
                  </a:lnTo>
                </a:path>
                <a:path w="12064" h="1236345">
                  <a:moveTo>
                    <a:pt x="0" y="686562"/>
                  </a:moveTo>
                  <a:lnTo>
                    <a:pt x="11442" y="686562"/>
                  </a:lnTo>
                </a:path>
                <a:path w="12064" h="1236345">
                  <a:moveTo>
                    <a:pt x="0" y="732282"/>
                  </a:moveTo>
                  <a:lnTo>
                    <a:pt x="11442" y="732282"/>
                  </a:lnTo>
                </a:path>
                <a:path w="12064" h="1236345">
                  <a:moveTo>
                    <a:pt x="0" y="778002"/>
                  </a:moveTo>
                  <a:lnTo>
                    <a:pt x="11442" y="778002"/>
                  </a:lnTo>
                </a:path>
                <a:path w="12064" h="1236345">
                  <a:moveTo>
                    <a:pt x="0" y="823722"/>
                  </a:moveTo>
                  <a:lnTo>
                    <a:pt x="11442" y="823722"/>
                  </a:lnTo>
                </a:path>
                <a:path w="12064" h="1236345">
                  <a:moveTo>
                    <a:pt x="0" y="870204"/>
                  </a:moveTo>
                  <a:lnTo>
                    <a:pt x="11442" y="870204"/>
                  </a:lnTo>
                </a:path>
                <a:path w="12064" h="1236345">
                  <a:moveTo>
                    <a:pt x="0" y="915924"/>
                  </a:moveTo>
                  <a:lnTo>
                    <a:pt x="11442" y="915924"/>
                  </a:lnTo>
                </a:path>
                <a:path w="12064" h="1236345">
                  <a:moveTo>
                    <a:pt x="0" y="961644"/>
                  </a:moveTo>
                  <a:lnTo>
                    <a:pt x="11442" y="961644"/>
                  </a:lnTo>
                </a:path>
                <a:path w="12064" h="1236345">
                  <a:moveTo>
                    <a:pt x="0" y="1007364"/>
                  </a:moveTo>
                  <a:lnTo>
                    <a:pt x="11442" y="1007364"/>
                  </a:lnTo>
                </a:path>
                <a:path w="12064" h="1236345">
                  <a:moveTo>
                    <a:pt x="0" y="1053084"/>
                  </a:moveTo>
                  <a:lnTo>
                    <a:pt x="11442" y="1053084"/>
                  </a:lnTo>
                </a:path>
                <a:path w="12064" h="1236345">
                  <a:moveTo>
                    <a:pt x="0" y="1098804"/>
                  </a:moveTo>
                  <a:lnTo>
                    <a:pt x="11442" y="1098804"/>
                  </a:lnTo>
                </a:path>
                <a:path w="12064" h="1236345">
                  <a:moveTo>
                    <a:pt x="0" y="1144524"/>
                  </a:moveTo>
                  <a:lnTo>
                    <a:pt x="11442" y="1144524"/>
                  </a:lnTo>
                </a:path>
                <a:path w="12064" h="1236345">
                  <a:moveTo>
                    <a:pt x="0" y="1190244"/>
                  </a:moveTo>
                  <a:lnTo>
                    <a:pt x="11442" y="1190244"/>
                  </a:lnTo>
                </a:path>
                <a:path w="12064" h="1236345">
                  <a:moveTo>
                    <a:pt x="0" y="1235964"/>
                  </a:moveTo>
                  <a:lnTo>
                    <a:pt x="11442" y="1235964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04473" y="3012948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30">
                  <a:moveTo>
                    <a:pt x="0" y="0"/>
                  </a:moveTo>
                  <a:lnTo>
                    <a:pt x="0" y="23622"/>
                  </a:lnTo>
                </a:path>
              </a:pathLst>
            </a:custGeom>
            <a:ln w="11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98752" y="3070860"/>
              <a:ext cx="12065" cy="1236345"/>
            </a:xfrm>
            <a:custGeom>
              <a:avLst/>
              <a:gdLst/>
              <a:ahLst/>
              <a:cxnLst/>
              <a:rect l="l" t="t" r="r" b="b"/>
              <a:pathLst>
                <a:path w="12064" h="1236345">
                  <a:moveTo>
                    <a:pt x="0" y="0"/>
                  </a:moveTo>
                  <a:lnTo>
                    <a:pt x="11442" y="0"/>
                  </a:lnTo>
                </a:path>
                <a:path w="12064" h="1236345">
                  <a:moveTo>
                    <a:pt x="0" y="45720"/>
                  </a:moveTo>
                  <a:lnTo>
                    <a:pt x="11442" y="45720"/>
                  </a:lnTo>
                </a:path>
                <a:path w="12064" h="1236345">
                  <a:moveTo>
                    <a:pt x="0" y="91440"/>
                  </a:moveTo>
                  <a:lnTo>
                    <a:pt x="11442" y="91440"/>
                  </a:lnTo>
                </a:path>
                <a:path w="12064" h="1236345">
                  <a:moveTo>
                    <a:pt x="0" y="137160"/>
                  </a:moveTo>
                  <a:lnTo>
                    <a:pt x="11442" y="137160"/>
                  </a:lnTo>
                </a:path>
                <a:path w="12064" h="1236345">
                  <a:moveTo>
                    <a:pt x="0" y="182880"/>
                  </a:moveTo>
                  <a:lnTo>
                    <a:pt x="11442" y="182880"/>
                  </a:lnTo>
                </a:path>
                <a:path w="12064" h="1236345">
                  <a:moveTo>
                    <a:pt x="0" y="228600"/>
                  </a:moveTo>
                  <a:lnTo>
                    <a:pt x="11442" y="228600"/>
                  </a:lnTo>
                </a:path>
                <a:path w="12064" h="1236345">
                  <a:moveTo>
                    <a:pt x="0" y="274320"/>
                  </a:moveTo>
                  <a:lnTo>
                    <a:pt x="11442" y="274320"/>
                  </a:lnTo>
                </a:path>
                <a:path w="12064" h="1236345">
                  <a:moveTo>
                    <a:pt x="0" y="320040"/>
                  </a:moveTo>
                  <a:lnTo>
                    <a:pt x="11442" y="320040"/>
                  </a:lnTo>
                </a:path>
                <a:path w="12064" h="1236345">
                  <a:moveTo>
                    <a:pt x="0" y="365760"/>
                  </a:moveTo>
                  <a:lnTo>
                    <a:pt x="11442" y="365760"/>
                  </a:lnTo>
                </a:path>
                <a:path w="12064" h="1236345">
                  <a:moveTo>
                    <a:pt x="0" y="412242"/>
                  </a:moveTo>
                  <a:lnTo>
                    <a:pt x="11442" y="412242"/>
                  </a:lnTo>
                </a:path>
                <a:path w="12064" h="1236345">
                  <a:moveTo>
                    <a:pt x="0" y="457962"/>
                  </a:moveTo>
                  <a:lnTo>
                    <a:pt x="11442" y="457962"/>
                  </a:lnTo>
                </a:path>
                <a:path w="12064" h="1236345">
                  <a:moveTo>
                    <a:pt x="0" y="503682"/>
                  </a:moveTo>
                  <a:lnTo>
                    <a:pt x="11442" y="503682"/>
                  </a:lnTo>
                </a:path>
                <a:path w="12064" h="1236345">
                  <a:moveTo>
                    <a:pt x="0" y="549402"/>
                  </a:moveTo>
                  <a:lnTo>
                    <a:pt x="11442" y="549402"/>
                  </a:lnTo>
                </a:path>
                <a:path w="12064" h="1236345">
                  <a:moveTo>
                    <a:pt x="0" y="595122"/>
                  </a:moveTo>
                  <a:lnTo>
                    <a:pt x="11442" y="595122"/>
                  </a:lnTo>
                </a:path>
                <a:path w="12064" h="1236345">
                  <a:moveTo>
                    <a:pt x="0" y="640842"/>
                  </a:moveTo>
                  <a:lnTo>
                    <a:pt x="11442" y="640842"/>
                  </a:lnTo>
                </a:path>
                <a:path w="12064" h="1236345">
                  <a:moveTo>
                    <a:pt x="0" y="686562"/>
                  </a:moveTo>
                  <a:lnTo>
                    <a:pt x="11442" y="686562"/>
                  </a:lnTo>
                </a:path>
                <a:path w="12064" h="1236345">
                  <a:moveTo>
                    <a:pt x="0" y="732282"/>
                  </a:moveTo>
                  <a:lnTo>
                    <a:pt x="11442" y="732282"/>
                  </a:lnTo>
                </a:path>
                <a:path w="12064" h="1236345">
                  <a:moveTo>
                    <a:pt x="0" y="778002"/>
                  </a:moveTo>
                  <a:lnTo>
                    <a:pt x="11442" y="778002"/>
                  </a:lnTo>
                </a:path>
                <a:path w="12064" h="1236345">
                  <a:moveTo>
                    <a:pt x="0" y="823722"/>
                  </a:moveTo>
                  <a:lnTo>
                    <a:pt x="11442" y="823722"/>
                  </a:lnTo>
                </a:path>
                <a:path w="12064" h="1236345">
                  <a:moveTo>
                    <a:pt x="0" y="870204"/>
                  </a:moveTo>
                  <a:lnTo>
                    <a:pt x="11442" y="870204"/>
                  </a:lnTo>
                </a:path>
                <a:path w="12064" h="1236345">
                  <a:moveTo>
                    <a:pt x="0" y="915924"/>
                  </a:moveTo>
                  <a:lnTo>
                    <a:pt x="11442" y="915924"/>
                  </a:lnTo>
                </a:path>
                <a:path w="12064" h="1236345">
                  <a:moveTo>
                    <a:pt x="0" y="961644"/>
                  </a:moveTo>
                  <a:lnTo>
                    <a:pt x="11442" y="961644"/>
                  </a:lnTo>
                </a:path>
                <a:path w="12064" h="1236345">
                  <a:moveTo>
                    <a:pt x="0" y="1007364"/>
                  </a:moveTo>
                  <a:lnTo>
                    <a:pt x="11442" y="1007364"/>
                  </a:lnTo>
                </a:path>
                <a:path w="12064" h="1236345">
                  <a:moveTo>
                    <a:pt x="0" y="1053084"/>
                  </a:moveTo>
                  <a:lnTo>
                    <a:pt x="11442" y="1053084"/>
                  </a:lnTo>
                </a:path>
                <a:path w="12064" h="1236345">
                  <a:moveTo>
                    <a:pt x="0" y="1098804"/>
                  </a:moveTo>
                  <a:lnTo>
                    <a:pt x="11442" y="1098804"/>
                  </a:lnTo>
                </a:path>
                <a:path w="12064" h="1236345">
                  <a:moveTo>
                    <a:pt x="0" y="1144524"/>
                  </a:moveTo>
                  <a:lnTo>
                    <a:pt x="11442" y="1144524"/>
                  </a:lnTo>
                </a:path>
                <a:path w="12064" h="1236345">
                  <a:moveTo>
                    <a:pt x="0" y="1190244"/>
                  </a:moveTo>
                  <a:lnTo>
                    <a:pt x="11442" y="1190244"/>
                  </a:lnTo>
                </a:path>
                <a:path w="12064" h="1236345">
                  <a:moveTo>
                    <a:pt x="0" y="1235964"/>
                  </a:moveTo>
                  <a:lnTo>
                    <a:pt x="11442" y="1235964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04473" y="4341114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3622"/>
                  </a:lnTo>
                </a:path>
              </a:pathLst>
            </a:custGeom>
            <a:ln w="11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98752" y="4399026"/>
              <a:ext cx="12065" cy="365760"/>
            </a:xfrm>
            <a:custGeom>
              <a:avLst/>
              <a:gdLst/>
              <a:ahLst/>
              <a:cxnLst/>
              <a:rect l="l" t="t" r="r" b="b"/>
              <a:pathLst>
                <a:path w="12064" h="365760">
                  <a:moveTo>
                    <a:pt x="0" y="0"/>
                  </a:moveTo>
                  <a:lnTo>
                    <a:pt x="11442" y="0"/>
                  </a:lnTo>
                </a:path>
                <a:path w="12064" h="365760">
                  <a:moveTo>
                    <a:pt x="0" y="45719"/>
                  </a:moveTo>
                  <a:lnTo>
                    <a:pt x="11442" y="45719"/>
                  </a:lnTo>
                </a:path>
                <a:path w="12064" h="365760">
                  <a:moveTo>
                    <a:pt x="0" y="91439"/>
                  </a:moveTo>
                  <a:lnTo>
                    <a:pt x="11442" y="91439"/>
                  </a:lnTo>
                </a:path>
                <a:path w="12064" h="365760">
                  <a:moveTo>
                    <a:pt x="0" y="137159"/>
                  </a:moveTo>
                  <a:lnTo>
                    <a:pt x="11442" y="137159"/>
                  </a:lnTo>
                </a:path>
                <a:path w="12064" h="365760">
                  <a:moveTo>
                    <a:pt x="0" y="182879"/>
                  </a:moveTo>
                  <a:lnTo>
                    <a:pt x="11442" y="182879"/>
                  </a:lnTo>
                </a:path>
                <a:path w="12064" h="365760">
                  <a:moveTo>
                    <a:pt x="0" y="228599"/>
                  </a:moveTo>
                  <a:lnTo>
                    <a:pt x="11442" y="228599"/>
                  </a:lnTo>
                </a:path>
                <a:path w="12064" h="365760">
                  <a:moveTo>
                    <a:pt x="0" y="274319"/>
                  </a:moveTo>
                  <a:lnTo>
                    <a:pt x="11442" y="274319"/>
                  </a:lnTo>
                </a:path>
                <a:path w="12064" h="365760">
                  <a:moveTo>
                    <a:pt x="0" y="320039"/>
                  </a:moveTo>
                  <a:lnTo>
                    <a:pt x="11442" y="320039"/>
                  </a:lnTo>
                </a:path>
                <a:path w="12064" h="365760">
                  <a:moveTo>
                    <a:pt x="0" y="365759"/>
                  </a:moveTo>
                  <a:lnTo>
                    <a:pt x="11442" y="365759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04473" y="4799076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3622"/>
                  </a:lnTo>
                </a:path>
              </a:pathLst>
            </a:custGeom>
            <a:ln w="11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98752" y="4856988"/>
              <a:ext cx="12065" cy="1053465"/>
            </a:xfrm>
            <a:custGeom>
              <a:avLst/>
              <a:gdLst/>
              <a:ahLst/>
              <a:cxnLst/>
              <a:rect l="l" t="t" r="r" b="b"/>
              <a:pathLst>
                <a:path w="12064" h="1053464">
                  <a:moveTo>
                    <a:pt x="0" y="0"/>
                  </a:moveTo>
                  <a:lnTo>
                    <a:pt x="11442" y="0"/>
                  </a:lnTo>
                </a:path>
                <a:path w="12064" h="1053464">
                  <a:moveTo>
                    <a:pt x="0" y="45719"/>
                  </a:moveTo>
                  <a:lnTo>
                    <a:pt x="11442" y="45719"/>
                  </a:lnTo>
                </a:path>
                <a:path w="12064" h="1053464">
                  <a:moveTo>
                    <a:pt x="0" y="91439"/>
                  </a:moveTo>
                  <a:lnTo>
                    <a:pt x="11442" y="91439"/>
                  </a:lnTo>
                </a:path>
                <a:path w="12064" h="1053464">
                  <a:moveTo>
                    <a:pt x="0" y="137159"/>
                  </a:moveTo>
                  <a:lnTo>
                    <a:pt x="11442" y="137159"/>
                  </a:lnTo>
                </a:path>
                <a:path w="12064" h="1053464">
                  <a:moveTo>
                    <a:pt x="0" y="182879"/>
                  </a:moveTo>
                  <a:lnTo>
                    <a:pt x="11442" y="182879"/>
                  </a:lnTo>
                </a:path>
                <a:path w="12064" h="1053464">
                  <a:moveTo>
                    <a:pt x="0" y="228599"/>
                  </a:moveTo>
                  <a:lnTo>
                    <a:pt x="11442" y="228599"/>
                  </a:lnTo>
                </a:path>
                <a:path w="12064" h="1053464">
                  <a:moveTo>
                    <a:pt x="0" y="274319"/>
                  </a:moveTo>
                  <a:lnTo>
                    <a:pt x="11442" y="274319"/>
                  </a:lnTo>
                </a:path>
                <a:path w="12064" h="1053464">
                  <a:moveTo>
                    <a:pt x="0" y="320039"/>
                  </a:moveTo>
                  <a:lnTo>
                    <a:pt x="11442" y="320039"/>
                  </a:lnTo>
                </a:path>
                <a:path w="12064" h="1053464">
                  <a:moveTo>
                    <a:pt x="0" y="365759"/>
                  </a:moveTo>
                  <a:lnTo>
                    <a:pt x="11442" y="365759"/>
                  </a:lnTo>
                </a:path>
                <a:path w="12064" h="1053464">
                  <a:moveTo>
                    <a:pt x="0" y="412241"/>
                  </a:moveTo>
                  <a:lnTo>
                    <a:pt x="11442" y="412241"/>
                  </a:lnTo>
                </a:path>
                <a:path w="12064" h="1053464">
                  <a:moveTo>
                    <a:pt x="0" y="457961"/>
                  </a:moveTo>
                  <a:lnTo>
                    <a:pt x="11442" y="457961"/>
                  </a:lnTo>
                </a:path>
                <a:path w="12064" h="1053464">
                  <a:moveTo>
                    <a:pt x="0" y="503681"/>
                  </a:moveTo>
                  <a:lnTo>
                    <a:pt x="11442" y="503681"/>
                  </a:lnTo>
                </a:path>
                <a:path w="12064" h="1053464">
                  <a:moveTo>
                    <a:pt x="0" y="549401"/>
                  </a:moveTo>
                  <a:lnTo>
                    <a:pt x="11442" y="549401"/>
                  </a:lnTo>
                </a:path>
                <a:path w="12064" h="1053464">
                  <a:moveTo>
                    <a:pt x="0" y="595121"/>
                  </a:moveTo>
                  <a:lnTo>
                    <a:pt x="11442" y="595121"/>
                  </a:lnTo>
                </a:path>
                <a:path w="12064" h="1053464">
                  <a:moveTo>
                    <a:pt x="0" y="640841"/>
                  </a:moveTo>
                  <a:lnTo>
                    <a:pt x="11442" y="640841"/>
                  </a:lnTo>
                </a:path>
                <a:path w="12064" h="1053464">
                  <a:moveTo>
                    <a:pt x="0" y="686561"/>
                  </a:moveTo>
                  <a:lnTo>
                    <a:pt x="11442" y="686561"/>
                  </a:lnTo>
                </a:path>
                <a:path w="12064" h="1053464">
                  <a:moveTo>
                    <a:pt x="0" y="732281"/>
                  </a:moveTo>
                  <a:lnTo>
                    <a:pt x="11442" y="732281"/>
                  </a:lnTo>
                </a:path>
                <a:path w="12064" h="1053464">
                  <a:moveTo>
                    <a:pt x="0" y="778001"/>
                  </a:moveTo>
                  <a:lnTo>
                    <a:pt x="11442" y="778001"/>
                  </a:lnTo>
                </a:path>
                <a:path w="12064" h="1053464">
                  <a:moveTo>
                    <a:pt x="0" y="823721"/>
                  </a:moveTo>
                  <a:lnTo>
                    <a:pt x="11442" y="823721"/>
                  </a:lnTo>
                </a:path>
                <a:path w="12064" h="1053464">
                  <a:moveTo>
                    <a:pt x="0" y="870203"/>
                  </a:moveTo>
                  <a:lnTo>
                    <a:pt x="11442" y="870203"/>
                  </a:lnTo>
                </a:path>
                <a:path w="12064" h="1053464">
                  <a:moveTo>
                    <a:pt x="0" y="915923"/>
                  </a:moveTo>
                  <a:lnTo>
                    <a:pt x="11442" y="915923"/>
                  </a:lnTo>
                </a:path>
                <a:path w="12064" h="1053464">
                  <a:moveTo>
                    <a:pt x="0" y="961643"/>
                  </a:moveTo>
                  <a:lnTo>
                    <a:pt x="11442" y="961643"/>
                  </a:lnTo>
                </a:path>
                <a:path w="12064" h="1053464">
                  <a:moveTo>
                    <a:pt x="0" y="1007363"/>
                  </a:moveTo>
                  <a:lnTo>
                    <a:pt x="11442" y="1007363"/>
                  </a:lnTo>
                </a:path>
                <a:path w="12064" h="1053464">
                  <a:moveTo>
                    <a:pt x="0" y="1053083"/>
                  </a:moveTo>
                  <a:lnTo>
                    <a:pt x="11442" y="1053083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98752" y="5955791"/>
              <a:ext cx="12065" cy="137160"/>
            </a:xfrm>
            <a:custGeom>
              <a:avLst/>
              <a:gdLst/>
              <a:ahLst/>
              <a:cxnLst/>
              <a:rect l="l" t="t" r="r" b="b"/>
              <a:pathLst>
                <a:path w="12064" h="137160">
                  <a:moveTo>
                    <a:pt x="0" y="0"/>
                  </a:moveTo>
                  <a:lnTo>
                    <a:pt x="11442" y="0"/>
                  </a:lnTo>
                </a:path>
                <a:path w="12064" h="137160">
                  <a:moveTo>
                    <a:pt x="0" y="45719"/>
                  </a:moveTo>
                  <a:lnTo>
                    <a:pt x="11442" y="45719"/>
                  </a:lnTo>
                </a:path>
                <a:path w="12064" h="137160">
                  <a:moveTo>
                    <a:pt x="0" y="91439"/>
                  </a:moveTo>
                  <a:lnTo>
                    <a:pt x="11442" y="91439"/>
                  </a:lnTo>
                </a:path>
                <a:path w="12064" h="137160">
                  <a:moveTo>
                    <a:pt x="0" y="137159"/>
                  </a:moveTo>
                  <a:lnTo>
                    <a:pt x="11442" y="137159"/>
                  </a:lnTo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04473" y="6127241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3622"/>
                  </a:lnTo>
                </a:path>
              </a:pathLst>
            </a:custGeom>
            <a:ln w="11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98752" y="6185153"/>
              <a:ext cx="12065" cy="365760"/>
            </a:xfrm>
            <a:custGeom>
              <a:avLst/>
              <a:gdLst/>
              <a:ahLst/>
              <a:cxnLst/>
              <a:rect l="l" t="t" r="r" b="b"/>
              <a:pathLst>
                <a:path w="12064" h="365759">
                  <a:moveTo>
                    <a:pt x="0" y="0"/>
                  </a:moveTo>
                  <a:lnTo>
                    <a:pt x="11442" y="0"/>
                  </a:lnTo>
                </a:path>
                <a:path w="12064" h="365759">
                  <a:moveTo>
                    <a:pt x="0" y="45719"/>
                  </a:moveTo>
                  <a:lnTo>
                    <a:pt x="11442" y="45719"/>
                  </a:lnTo>
                </a:path>
                <a:path w="12064" h="365759">
                  <a:moveTo>
                    <a:pt x="0" y="91439"/>
                  </a:moveTo>
                  <a:lnTo>
                    <a:pt x="11442" y="91439"/>
                  </a:lnTo>
                </a:path>
                <a:path w="12064" h="365759">
                  <a:moveTo>
                    <a:pt x="0" y="137159"/>
                  </a:moveTo>
                  <a:lnTo>
                    <a:pt x="11442" y="137159"/>
                  </a:lnTo>
                </a:path>
                <a:path w="12064" h="365759">
                  <a:moveTo>
                    <a:pt x="0" y="182879"/>
                  </a:moveTo>
                  <a:lnTo>
                    <a:pt x="11442" y="182879"/>
                  </a:lnTo>
                </a:path>
                <a:path w="12064" h="365759">
                  <a:moveTo>
                    <a:pt x="0" y="228599"/>
                  </a:moveTo>
                  <a:lnTo>
                    <a:pt x="11442" y="228599"/>
                  </a:lnTo>
                </a:path>
                <a:path w="12064" h="365759">
                  <a:moveTo>
                    <a:pt x="0" y="274319"/>
                  </a:moveTo>
                  <a:lnTo>
                    <a:pt x="11442" y="274319"/>
                  </a:lnTo>
                </a:path>
                <a:path w="12064" h="365759">
                  <a:moveTo>
                    <a:pt x="0" y="320039"/>
                  </a:moveTo>
                  <a:lnTo>
                    <a:pt x="11442" y="320039"/>
                  </a:lnTo>
                </a:path>
                <a:path w="12064" h="365759">
                  <a:moveTo>
                    <a:pt x="0" y="365759"/>
                  </a:moveTo>
                  <a:lnTo>
                    <a:pt x="11442" y="365759"/>
                  </a:lnTo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04473" y="6585203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3621"/>
                  </a:lnTo>
                </a:path>
              </a:pathLst>
            </a:custGeom>
            <a:ln w="11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98752" y="6643115"/>
              <a:ext cx="12065" cy="137160"/>
            </a:xfrm>
            <a:custGeom>
              <a:avLst/>
              <a:gdLst/>
              <a:ahLst/>
              <a:cxnLst/>
              <a:rect l="l" t="t" r="r" b="b"/>
              <a:pathLst>
                <a:path w="12064" h="137159">
                  <a:moveTo>
                    <a:pt x="0" y="0"/>
                  </a:moveTo>
                  <a:lnTo>
                    <a:pt x="11442" y="0"/>
                  </a:lnTo>
                </a:path>
                <a:path w="12064" h="137159">
                  <a:moveTo>
                    <a:pt x="0" y="45719"/>
                  </a:moveTo>
                  <a:lnTo>
                    <a:pt x="11442" y="45719"/>
                  </a:lnTo>
                </a:path>
                <a:path w="12064" h="137159">
                  <a:moveTo>
                    <a:pt x="0" y="91439"/>
                  </a:moveTo>
                  <a:lnTo>
                    <a:pt x="11442" y="91439"/>
                  </a:lnTo>
                </a:path>
                <a:path w="12064" h="137159">
                  <a:moveTo>
                    <a:pt x="0" y="137159"/>
                  </a:moveTo>
                  <a:lnTo>
                    <a:pt x="11442" y="137159"/>
                  </a:lnTo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34610" y="1146809"/>
              <a:ext cx="12065" cy="45720"/>
            </a:xfrm>
            <a:custGeom>
              <a:avLst/>
              <a:gdLst/>
              <a:ahLst/>
              <a:cxnLst/>
              <a:rect l="l" t="t" r="r" b="b"/>
              <a:pathLst>
                <a:path w="12065" h="45719">
                  <a:moveTo>
                    <a:pt x="0" y="0"/>
                  </a:moveTo>
                  <a:lnTo>
                    <a:pt x="11442" y="0"/>
                  </a:lnTo>
                </a:path>
                <a:path w="12065" h="45719">
                  <a:moveTo>
                    <a:pt x="0" y="45720"/>
                  </a:moveTo>
                  <a:lnTo>
                    <a:pt x="11442" y="45720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40331" y="1226820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30">
                  <a:moveTo>
                    <a:pt x="0" y="0"/>
                  </a:moveTo>
                  <a:lnTo>
                    <a:pt x="0" y="23622"/>
                  </a:lnTo>
                </a:path>
              </a:pathLst>
            </a:custGeom>
            <a:ln w="11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34610" y="1284731"/>
              <a:ext cx="12065" cy="365760"/>
            </a:xfrm>
            <a:custGeom>
              <a:avLst/>
              <a:gdLst/>
              <a:ahLst/>
              <a:cxnLst/>
              <a:rect l="l" t="t" r="r" b="b"/>
              <a:pathLst>
                <a:path w="12065" h="365760">
                  <a:moveTo>
                    <a:pt x="0" y="0"/>
                  </a:moveTo>
                  <a:lnTo>
                    <a:pt x="11442" y="0"/>
                  </a:lnTo>
                </a:path>
                <a:path w="12065" h="365760">
                  <a:moveTo>
                    <a:pt x="0" y="45720"/>
                  </a:moveTo>
                  <a:lnTo>
                    <a:pt x="11442" y="45720"/>
                  </a:lnTo>
                </a:path>
                <a:path w="12065" h="365760">
                  <a:moveTo>
                    <a:pt x="0" y="91440"/>
                  </a:moveTo>
                  <a:lnTo>
                    <a:pt x="11442" y="91440"/>
                  </a:lnTo>
                </a:path>
                <a:path w="12065" h="365760">
                  <a:moveTo>
                    <a:pt x="0" y="137160"/>
                  </a:moveTo>
                  <a:lnTo>
                    <a:pt x="11442" y="137160"/>
                  </a:lnTo>
                </a:path>
                <a:path w="12065" h="365760">
                  <a:moveTo>
                    <a:pt x="0" y="182880"/>
                  </a:moveTo>
                  <a:lnTo>
                    <a:pt x="11442" y="182880"/>
                  </a:lnTo>
                </a:path>
                <a:path w="12065" h="365760">
                  <a:moveTo>
                    <a:pt x="0" y="228600"/>
                  </a:moveTo>
                  <a:lnTo>
                    <a:pt x="11442" y="228600"/>
                  </a:lnTo>
                </a:path>
                <a:path w="12065" h="365760">
                  <a:moveTo>
                    <a:pt x="0" y="274320"/>
                  </a:moveTo>
                  <a:lnTo>
                    <a:pt x="11442" y="274320"/>
                  </a:lnTo>
                </a:path>
                <a:path w="12065" h="365760">
                  <a:moveTo>
                    <a:pt x="0" y="320040"/>
                  </a:moveTo>
                  <a:lnTo>
                    <a:pt x="11442" y="320040"/>
                  </a:lnTo>
                </a:path>
                <a:path w="12065" h="365760">
                  <a:moveTo>
                    <a:pt x="0" y="365760"/>
                  </a:moveTo>
                  <a:lnTo>
                    <a:pt x="11442" y="365760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40331" y="1684781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30">
                  <a:moveTo>
                    <a:pt x="0" y="0"/>
                  </a:moveTo>
                  <a:lnTo>
                    <a:pt x="0" y="23622"/>
                  </a:lnTo>
                </a:path>
              </a:pathLst>
            </a:custGeom>
            <a:ln w="11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34610" y="1742694"/>
              <a:ext cx="12065" cy="1236345"/>
            </a:xfrm>
            <a:custGeom>
              <a:avLst/>
              <a:gdLst/>
              <a:ahLst/>
              <a:cxnLst/>
              <a:rect l="l" t="t" r="r" b="b"/>
              <a:pathLst>
                <a:path w="12065" h="1236345">
                  <a:moveTo>
                    <a:pt x="0" y="0"/>
                  </a:moveTo>
                  <a:lnTo>
                    <a:pt x="11442" y="0"/>
                  </a:lnTo>
                </a:path>
                <a:path w="12065" h="1236345">
                  <a:moveTo>
                    <a:pt x="0" y="45720"/>
                  </a:moveTo>
                  <a:lnTo>
                    <a:pt x="11442" y="45720"/>
                  </a:lnTo>
                </a:path>
                <a:path w="12065" h="1236345">
                  <a:moveTo>
                    <a:pt x="0" y="91440"/>
                  </a:moveTo>
                  <a:lnTo>
                    <a:pt x="11442" y="91440"/>
                  </a:lnTo>
                </a:path>
                <a:path w="12065" h="1236345">
                  <a:moveTo>
                    <a:pt x="0" y="137160"/>
                  </a:moveTo>
                  <a:lnTo>
                    <a:pt x="11442" y="137160"/>
                  </a:lnTo>
                </a:path>
                <a:path w="12065" h="1236345">
                  <a:moveTo>
                    <a:pt x="0" y="182880"/>
                  </a:moveTo>
                  <a:lnTo>
                    <a:pt x="11442" y="182880"/>
                  </a:lnTo>
                </a:path>
                <a:path w="12065" h="1236345">
                  <a:moveTo>
                    <a:pt x="0" y="228600"/>
                  </a:moveTo>
                  <a:lnTo>
                    <a:pt x="11442" y="228600"/>
                  </a:lnTo>
                </a:path>
                <a:path w="12065" h="1236345">
                  <a:moveTo>
                    <a:pt x="0" y="274320"/>
                  </a:moveTo>
                  <a:lnTo>
                    <a:pt x="11442" y="274320"/>
                  </a:lnTo>
                </a:path>
                <a:path w="12065" h="1236345">
                  <a:moveTo>
                    <a:pt x="0" y="320040"/>
                  </a:moveTo>
                  <a:lnTo>
                    <a:pt x="11442" y="320040"/>
                  </a:lnTo>
                </a:path>
                <a:path w="12065" h="1236345">
                  <a:moveTo>
                    <a:pt x="0" y="365760"/>
                  </a:moveTo>
                  <a:lnTo>
                    <a:pt x="11442" y="365760"/>
                  </a:lnTo>
                </a:path>
                <a:path w="12065" h="1236345">
                  <a:moveTo>
                    <a:pt x="0" y="412242"/>
                  </a:moveTo>
                  <a:lnTo>
                    <a:pt x="11442" y="412242"/>
                  </a:lnTo>
                </a:path>
                <a:path w="12065" h="1236345">
                  <a:moveTo>
                    <a:pt x="0" y="457962"/>
                  </a:moveTo>
                  <a:lnTo>
                    <a:pt x="11442" y="457962"/>
                  </a:lnTo>
                </a:path>
                <a:path w="12065" h="1236345">
                  <a:moveTo>
                    <a:pt x="0" y="503682"/>
                  </a:moveTo>
                  <a:lnTo>
                    <a:pt x="11442" y="503682"/>
                  </a:lnTo>
                </a:path>
                <a:path w="12065" h="1236345">
                  <a:moveTo>
                    <a:pt x="0" y="549402"/>
                  </a:moveTo>
                  <a:lnTo>
                    <a:pt x="11442" y="549402"/>
                  </a:lnTo>
                </a:path>
                <a:path w="12065" h="1236345">
                  <a:moveTo>
                    <a:pt x="0" y="595122"/>
                  </a:moveTo>
                  <a:lnTo>
                    <a:pt x="11442" y="595122"/>
                  </a:lnTo>
                </a:path>
                <a:path w="12065" h="1236345">
                  <a:moveTo>
                    <a:pt x="0" y="640842"/>
                  </a:moveTo>
                  <a:lnTo>
                    <a:pt x="11442" y="640842"/>
                  </a:lnTo>
                </a:path>
                <a:path w="12065" h="1236345">
                  <a:moveTo>
                    <a:pt x="0" y="686562"/>
                  </a:moveTo>
                  <a:lnTo>
                    <a:pt x="11442" y="686562"/>
                  </a:lnTo>
                </a:path>
                <a:path w="12065" h="1236345">
                  <a:moveTo>
                    <a:pt x="0" y="732282"/>
                  </a:moveTo>
                  <a:lnTo>
                    <a:pt x="11442" y="732282"/>
                  </a:lnTo>
                </a:path>
                <a:path w="12065" h="1236345">
                  <a:moveTo>
                    <a:pt x="0" y="778002"/>
                  </a:moveTo>
                  <a:lnTo>
                    <a:pt x="11442" y="778002"/>
                  </a:lnTo>
                </a:path>
                <a:path w="12065" h="1236345">
                  <a:moveTo>
                    <a:pt x="0" y="823722"/>
                  </a:moveTo>
                  <a:lnTo>
                    <a:pt x="11442" y="823722"/>
                  </a:lnTo>
                </a:path>
                <a:path w="12065" h="1236345">
                  <a:moveTo>
                    <a:pt x="0" y="870204"/>
                  </a:moveTo>
                  <a:lnTo>
                    <a:pt x="11442" y="870204"/>
                  </a:lnTo>
                </a:path>
                <a:path w="12065" h="1236345">
                  <a:moveTo>
                    <a:pt x="0" y="915924"/>
                  </a:moveTo>
                  <a:lnTo>
                    <a:pt x="11442" y="915924"/>
                  </a:lnTo>
                </a:path>
                <a:path w="12065" h="1236345">
                  <a:moveTo>
                    <a:pt x="0" y="961644"/>
                  </a:moveTo>
                  <a:lnTo>
                    <a:pt x="11442" y="961644"/>
                  </a:lnTo>
                </a:path>
                <a:path w="12065" h="1236345">
                  <a:moveTo>
                    <a:pt x="0" y="1007364"/>
                  </a:moveTo>
                  <a:lnTo>
                    <a:pt x="11442" y="1007364"/>
                  </a:lnTo>
                </a:path>
                <a:path w="12065" h="1236345">
                  <a:moveTo>
                    <a:pt x="0" y="1053084"/>
                  </a:moveTo>
                  <a:lnTo>
                    <a:pt x="11442" y="1053084"/>
                  </a:lnTo>
                </a:path>
                <a:path w="12065" h="1236345">
                  <a:moveTo>
                    <a:pt x="0" y="1098804"/>
                  </a:moveTo>
                  <a:lnTo>
                    <a:pt x="11442" y="1098804"/>
                  </a:lnTo>
                </a:path>
                <a:path w="12065" h="1236345">
                  <a:moveTo>
                    <a:pt x="0" y="1144524"/>
                  </a:moveTo>
                  <a:lnTo>
                    <a:pt x="11442" y="1144524"/>
                  </a:lnTo>
                </a:path>
                <a:path w="12065" h="1236345">
                  <a:moveTo>
                    <a:pt x="0" y="1190244"/>
                  </a:moveTo>
                  <a:lnTo>
                    <a:pt x="11442" y="1190244"/>
                  </a:lnTo>
                </a:path>
                <a:path w="12065" h="1236345">
                  <a:moveTo>
                    <a:pt x="0" y="1235964"/>
                  </a:moveTo>
                  <a:lnTo>
                    <a:pt x="11442" y="1235964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140331" y="3012948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30">
                  <a:moveTo>
                    <a:pt x="0" y="0"/>
                  </a:moveTo>
                  <a:lnTo>
                    <a:pt x="0" y="23622"/>
                  </a:lnTo>
                </a:path>
              </a:pathLst>
            </a:custGeom>
            <a:ln w="11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34610" y="3070860"/>
              <a:ext cx="12065" cy="1236345"/>
            </a:xfrm>
            <a:custGeom>
              <a:avLst/>
              <a:gdLst/>
              <a:ahLst/>
              <a:cxnLst/>
              <a:rect l="l" t="t" r="r" b="b"/>
              <a:pathLst>
                <a:path w="12065" h="1236345">
                  <a:moveTo>
                    <a:pt x="0" y="0"/>
                  </a:moveTo>
                  <a:lnTo>
                    <a:pt x="11442" y="0"/>
                  </a:lnTo>
                </a:path>
                <a:path w="12065" h="1236345">
                  <a:moveTo>
                    <a:pt x="0" y="45720"/>
                  </a:moveTo>
                  <a:lnTo>
                    <a:pt x="11442" y="45720"/>
                  </a:lnTo>
                </a:path>
                <a:path w="12065" h="1236345">
                  <a:moveTo>
                    <a:pt x="0" y="91440"/>
                  </a:moveTo>
                  <a:lnTo>
                    <a:pt x="11442" y="91440"/>
                  </a:lnTo>
                </a:path>
                <a:path w="12065" h="1236345">
                  <a:moveTo>
                    <a:pt x="0" y="137160"/>
                  </a:moveTo>
                  <a:lnTo>
                    <a:pt x="11442" y="137160"/>
                  </a:lnTo>
                </a:path>
                <a:path w="12065" h="1236345">
                  <a:moveTo>
                    <a:pt x="0" y="182880"/>
                  </a:moveTo>
                  <a:lnTo>
                    <a:pt x="11442" y="182880"/>
                  </a:lnTo>
                </a:path>
                <a:path w="12065" h="1236345">
                  <a:moveTo>
                    <a:pt x="0" y="228600"/>
                  </a:moveTo>
                  <a:lnTo>
                    <a:pt x="11442" y="228600"/>
                  </a:lnTo>
                </a:path>
                <a:path w="12065" h="1236345">
                  <a:moveTo>
                    <a:pt x="0" y="274320"/>
                  </a:moveTo>
                  <a:lnTo>
                    <a:pt x="11442" y="274320"/>
                  </a:lnTo>
                </a:path>
                <a:path w="12065" h="1236345">
                  <a:moveTo>
                    <a:pt x="0" y="320040"/>
                  </a:moveTo>
                  <a:lnTo>
                    <a:pt x="11442" y="320040"/>
                  </a:lnTo>
                </a:path>
                <a:path w="12065" h="1236345">
                  <a:moveTo>
                    <a:pt x="0" y="365760"/>
                  </a:moveTo>
                  <a:lnTo>
                    <a:pt x="11442" y="365760"/>
                  </a:lnTo>
                </a:path>
                <a:path w="12065" h="1236345">
                  <a:moveTo>
                    <a:pt x="0" y="412242"/>
                  </a:moveTo>
                  <a:lnTo>
                    <a:pt x="11442" y="412242"/>
                  </a:lnTo>
                </a:path>
                <a:path w="12065" h="1236345">
                  <a:moveTo>
                    <a:pt x="0" y="457962"/>
                  </a:moveTo>
                  <a:lnTo>
                    <a:pt x="11442" y="457962"/>
                  </a:lnTo>
                </a:path>
                <a:path w="12065" h="1236345">
                  <a:moveTo>
                    <a:pt x="0" y="503682"/>
                  </a:moveTo>
                  <a:lnTo>
                    <a:pt x="11442" y="503682"/>
                  </a:lnTo>
                </a:path>
                <a:path w="12065" h="1236345">
                  <a:moveTo>
                    <a:pt x="0" y="549402"/>
                  </a:moveTo>
                  <a:lnTo>
                    <a:pt x="11442" y="549402"/>
                  </a:lnTo>
                </a:path>
                <a:path w="12065" h="1236345">
                  <a:moveTo>
                    <a:pt x="0" y="595122"/>
                  </a:moveTo>
                  <a:lnTo>
                    <a:pt x="11442" y="595122"/>
                  </a:lnTo>
                </a:path>
                <a:path w="12065" h="1236345">
                  <a:moveTo>
                    <a:pt x="0" y="640842"/>
                  </a:moveTo>
                  <a:lnTo>
                    <a:pt x="11442" y="640842"/>
                  </a:lnTo>
                </a:path>
                <a:path w="12065" h="1236345">
                  <a:moveTo>
                    <a:pt x="0" y="686562"/>
                  </a:moveTo>
                  <a:lnTo>
                    <a:pt x="11442" y="686562"/>
                  </a:lnTo>
                </a:path>
                <a:path w="12065" h="1236345">
                  <a:moveTo>
                    <a:pt x="0" y="732282"/>
                  </a:moveTo>
                  <a:lnTo>
                    <a:pt x="11442" y="732282"/>
                  </a:lnTo>
                </a:path>
                <a:path w="12065" h="1236345">
                  <a:moveTo>
                    <a:pt x="0" y="778002"/>
                  </a:moveTo>
                  <a:lnTo>
                    <a:pt x="11442" y="778002"/>
                  </a:lnTo>
                </a:path>
                <a:path w="12065" h="1236345">
                  <a:moveTo>
                    <a:pt x="0" y="823722"/>
                  </a:moveTo>
                  <a:lnTo>
                    <a:pt x="11442" y="823722"/>
                  </a:lnTo>
                </a:path>
                <a:path w="12065" h="1236345">
                  <a:moveTo>
                    <a:pt x="0" y="870204"/>
                  </a:moveTo>
                  <a:lnTo>
                    <a:pt x="11442" y="870204"/>
                  </a:lnTo>
                </a:path>
                <a:path w="12065" h="1236345">
                  <a:moveTo>
                    <a:pt x="0" y="915924"/>
                  </a:moveTo>
                  <a:lnTo>
                    <a:pt x="11442" y="915924"/>
                  </a:lnTo>
                </a:path>
                <a:path w="12065" h="1236345">
                  <a:moveTo>
                    <a:pt x="0" y="961644"/>
                  </a:moveTo>
                  <a:lnTo>
                    <a:pt x="11442" y="961644"/>
                  </a:lnTo>
                </a:path>
                <a:path w="12065" h="1236345">
                  <a:moveTo>
                    <a:pt x="0" y="1007364"/>
                  </a:moveTo>
                  <a:lnTo>
                    <a:pt x="11442" y="1007364"/>
                  </a:lnTo>
                </a:path>
                <a:path w="12065" h="1236345">
                  <a:moveTo>
                    <a:pt x="0" y="1053084"/>
                  </a:moveTo>
                  <a:lnTo>
                    <a:pt x="11442" y="1053084"/>
                  </a:lnTo>
                </a:path>
                <a:path w="12065" h="1236345">
                  <a:moveTo>
                    <a:pt x="0" y="1098804"/>
                  </a:moveTo>
                  <a:lnTo>
                    <a:pt x="11442" y="1098804"/>
                  </a:lnTo>
                </a:path>
                <a:path w="12065" h="1236345">
                  <a:moveTo>
                    <a:pt x="0" y="1144524"/>
                  </a:moveTo>
                  <a:lnTo>
                    <a:pt x="11442" y="1144524"/>
                  </a:lnTo>
                </a:path>
                <a:path w="12065" h="1236345">
                  <a:moveTo>
                    <a:pt x="0" y="1190244"/>
                  </a:moveTo>
                  <a:lnTo>
                    <a:pt x="11442" y="1190244"/>
                  </a:lnTo>
                </a:path>
                <a:path w="12065" h="1236345">
                  <a:moveTo>
                    <a:pt x="0" y="1235964"/>
                  </a:moveTo>
                  <a:lnTo>
                    <a:pt x="11442" y="1235964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40331" y="4341114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3622"/>
                  </a:lnTo>
                </a:path>
              </a:pathLst>
            </a:custGeom>
            <a:ln w="11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34610" y="4399026"/>
              <a:ext cx="12065" cy="365760"/>
            </a:xfrm>
            <a:custGeom>
              <a:avLst/>
              <a:gdLst/>
              <a:ahLst/>
              <a:cxnLst/>
              <a:rect l="l" t="t" r="r" b="b"/>
              <a:pathLst>
                <a:path w="12065" h="365760">
                  <a:moveTo>
                    <a:pt x="0" y="0"/>
                  </a:moveTo>
                  <a:lnTo>
                    <a:pt x="11442" y="0"/>
                  </a:lnTo>
                </a:path>
                <a:path w="12065" h="365760">
                  <a:moveTo>
                    <a:pt x="0" y="45719"/>
                  </a:moveTo>
                  <a:lnTo>
                    <a:pt x="11442" y="45719"/>
                  </a:lnTo>
                </a:path>
                <a:path w="12065" h="365760">
                  <a:moveTo>
                    <a:pt x="0" y="91439"/>
                  </a:moveTo>
                  <a:lnTo>
                    <a:pt x="11442" y="91439"/>
                  </a:lnTo>
                </a:path>
                <a:path w="12065" h="365760">
                  <a:moveTo>
                    <a:pt x="0" y="137159"/>
                  </a:moveTo>
                  <a:lnTo>
                    <a:pt x="11442" y="137159"/>
                  </a:lnTo>
                </a:path>
                <a:path w="12065" h="365760">
                  <a:moveTo>
                    <a:pt x="0" y="182879"/>
                  </a:moveTo>
                  <a:lnTo>
                    <a:pt x="11442" y="182879"/>
                  </a:lnTo>
                </a:path>
                <a:path w="12065" h="365760">
                  <a:moveTo>
                    <a:pt x="0" y="228599"/>
                  </a:moveTo>
                  <a:lnTo>
                    <a:pt x="11442" y="228599"/>
                  </a:lnTo>
                </a:path>
                <a:path w="12065" h="365760">
                  <a:moveTo>
                    <a:pt x="0" y="274319"/>
                  </a:moveTo>
                  <a:lnTo>
                    <a:pt x="11442" y="274319"/>
                  </a:lnTo>
                </a:path>
                <a:path w="12065" h="365760">
                  <a:moveTo>
                    <a:pt x="0" y="320039"/>
                  </a:moveTo>
                  <a:lnTo>
                    <a:pt x="11442" y="320039"/>
                  </a:lnTo>
                </a:path>
                <a:path w="12065" h="365760">
                  <a:moveTo>
                    <a:pt x="0" y="365759"/>
                  </a:moveTo>
                  <a:lnTo>
                    <a:pt x="11442" y="365759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0331" y="4799076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3622"/>
                  </a:lnTo>
                </a:path>
              </a:pathLst>
            </a:custGeom>
            <a:ln w="11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34610" y="4856988"/>
              <a:ext cx="12065" cy="1053465"/>
            </a:xfrm>
            <a:custGeom>
              <a:avLst/>
              <a:gdLst/>
              <a:ahLst/>
              <a:cxnLst/>
              <a:rect l="l" t="t" r="r" b="b"/>
              <a:pathLst>
                <a:path w="12065" h="1053464">
                  <a:moveTo>
                    <a:pt x="0" y="0"/>
                  </a:moveTo>
                  <a:lnTo>
                    <a:pt x="11442" y="0"/>
                  </a:lnTo>
                </a:path>
                <a:path w="12065" h="1053464">
                  <a:moveTo>
                    <a:pt x="0" y="45719"/>
                  </a:moveTo>
                  <a:lnTo>
                    <a:pt x="11442" y="45719"/>
                  </a:lnTo>
                </a:path>
                <a:path w="12065" h="1053464">
                  <a:moveTo>
                    <a:pt x="0" y="91439"/>
                  </a:moveTo>
                  <a:lnTo>
                    <a:pt x="11442" y="91439"/>
                  </a:lnTo>
                </a:path>
                <a:path w="12065" h="1053464">
                  <a:moveTo>
                    <a:pt x="0" y="137159"/>
                  </a:moveTo>
                  <a:lnTo>
                    <a:pt x="11442" y="137159"/>
                  </a:lnTo>
                </a:path>
                <a:path w="12065" h="1053464">
                  <a:moveTo>
                    <a:pt x="0" y="182879"/>
                  </a:moveTo>
                  <a:lnTo>
                    <a:pt x="11442" y="182879"/>
                  </a:lnTo>
                </a:path>
                <a:path w="12065" h="1053464">
                  <a:moveTo>
                    <a:pt x="0" y="228599"/>
                  </a:moveTo>
                  <a:lnTo>
                    <a:pt x="11442" y="228599"/>
                  </a:lnTo>
                </a:path>
                <a:path w="12065" h="1053464">
                  <a:moveTo>
                    <a:pt x="0" y="274319"/>
                  </a:moveTo>
                  <a:lnTo>
                    <a:pt x="11442" y="274319"/>
                  </a:lnTo>
                </a:path>
                <a:path w="12065" h="1053464">
                  <a:moveTo>
                    <a:pt x="0" y="320039"/>
                  </a:moveTo>
                  <a:lnTo>
                    <a:pt x="11442" y="320039"/>
                  </a:lnTo>
                </a:path>
                <a:path w="12065" h="1053464">
                  <a:moveTo>
                    <a:pt x="0" y="365759"/>
                  </a:moveTo>
                  <a:lnTo>
                    <a:pt x="11442" y="365759"/>
                  </a:lnTo>
                </a:path>
                <a:path w="12065" h="1053464">
                  <a:moveTo>
                    <a:pt x="0" y="412241"/>
                  </a:moveTo>
                  <a:lnTo>
                    <a:pt x="11442" y="412241"/>
                  </a:lnTo>
                </a:path>
                <a:path w="12065" h="1053464">
                  <a:moveTo>
                    <a:pt x="0" y="457961"/>
                  </a:moveTo>
                  <a:lnTo>
                    <a:pt x="11442" y="457961"/>
                  </a:lnTo>
                </a:path>
                <a:path w="12065" h="1053464">
                  <a:moveTo>
                    <a:pt x="0" y="503681"/>
                  </a:moveTo>
                  <a:lnTo>
                    <a:pt x="11442" y="503681"/>
                  </a:lnTo>
                </a:path>
                <a:path w="12065" h="1053464">
                  <a:moveTo>
                    <a:pt x="0" y="549401"/>
                  </a:moveTo>
                  <a:lnTo>
                    <a:pt x="11442" y="549401"/>
                  </a:lnTo>
                </a:path>
                <a:path w="12065" h="1053464">
                  <a:moveTo>
                    <a:pt x="0" y="595121"/>
                  </a:moveTo>
                  <a:lnTo>
                    <a:pt x="11442" y="595121"/>
                  </a:lnTo>
                </a:path>
                <a:path w="12065" h="1053464">
                  <a:moveTo>
                    <a:pt x="0" y="640841"/>
                  </a:moveTo>
                  <a:lnTo>
                    <a:pt x="11442" y="640841"/>
                  </a:lnTo>
                </a:path>
                <a:path w="12065" h="1053464">
                  <a:moveTo>
                    <a:pt x="0" y="686561"/>
                  </a:moveTo>
                  <a:lnTo>
                    <a:pt x="11442" y="686561"/>
                  </a:lnTo>
                </a:path>
                <a:path w="12065" h="1053464">
                  <a:moveTo>
                    <a:pt x="0" y="732281"/>
                  </a:moveTo>
                  <a:lnTo>
                    <a:pt x="11442" y="732281"/>
                  </a:lnTo>
                </a:path>
                <a:path w="12065" h="1053464">
                  <a:moveTo>
                    <a:pt x="0" y="778001"/>
                  </a:moveTo>
                  <a:lnTo>
                    <a:pt x="11442" y="778001"/>
                  </a:lnTo>
                </a:path>
                <a:path w="12065" h="1053464">
                  <a:moveTo>
                    <a:pt x="0" y="823721"/>
                  </a:moveTo>
                  <a:lnTo>
                    <a:pt x="11442" y="823721"/>
                  </a:lnTo>
                </a:path>
                <a:path w="12065" h="1053464">
                  <a:moveTo>
                    <a:pt x="0" y="870203"/>
                  </a:moveTo>
                  <a:lnTo>
                    <a:pt x="11442" y="870203"/>
                  </a:lnTo>
                </a:path>
                <a:path w="12065" h="1053464">
                  <a:moveTo>
                    <a:pt x="0" y="915923"/>
                  </a:moveTo>
                  <a:lnTo>
                    <a:pt x="11442" y="915923"/>
                  </a:lnTo>
                </a:path>
                <a:path w="12065" h="1053464">
                  <a:moveTo>
                    <a:pt x="0" y="961643"/>
                  </a:moveTo>
                  <a:lnTo>
                    <a:pt x="11442" y="961643"/>
                  </a:lnTo>
                </a:path>
                <a:path w="12065" h="1053464">
                  <a:moveTo>
                    <a:pt x="0" y="1007363"/>
                  </a:moveTo>
                  <a:lnTo>
                    <a:pt x="11442" y="1007363"/>
                  </a:lnTo>
                </a:path>
                <a:path w="12065" h="1053464">
                  <a:moveTo>
                    <a:pt x="0" y="1053083"/>
                  </a:moveTo>
                  <a:lnTo>
                    <a:pt x="11442" y="1053083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34610" y="5955791"/>
              <a:ext cx="12065" cy="137160"/>
            </a:xfrm>
            <a:custGeom>
              <a:avLst/>
              <a:gdLst/>
              <a:ahLst/>
              <a:cxnLst/>
              <a:rect l="l" t="t" r="r" b="b"/>
              <a:pathLst>
                <a:path w="12065" h="137160">
                  <a:moveTo>
                    <a:pt x="0" y="0"/>
                  </a:moveTo>
                  <a:lnTo>
                    <a:pt x="11442" y="0"/>
                  </a:lnTo>
                </a:path>
                <a:path w="12065" h="137160">
                  <a:moveTo>
                    <a:pt x="0" y="45719"/>
                  </a:moveTo>
                  <a:lnTo>
                    <a:pt x="11442" y="45719"/>
                  </a:lnTo>
                </a:path>
                <a:path w="12065" h="137160">
                  <a:moveTo>
                    <a:pt x="0" y="91439"/>
                  </a:moveTo>
                  <a:lnTo>
                    <a:pt x="11442" y="91439"/>
                  </a:lnTo>
                </a:path>
                <a:path w="12065" h="137160">
                  <a:moveTo>
                    <a:pt x="0" y="137159"/>
                  </a:moveTo>
                  <a:lnTo>
                    <a:pt x="11442" y="137159"/>
                  </a:lnTo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40331" y="6127241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3622"/>
                  </a:lnTo>
                </a:path>
              </a:pathLst>
            </a:custGeom>
            <a:ln w="11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34610" y="6185153"/>
              <a:ext cx="12065" cy="365760"/>
            </a:xfrm>
            <a:custGeom>
              <a:avLst/>
              <a:gdLst/>
              <a:ahLst/>
              <a:cxnLst/>
              <a:rect l="l" t="t" r="r" b="b"/>
              <a:pathLst>
                <a:path w="12065" h="365759">
                  <a:moveTo>
                    <a:pt x="0" y="0"/>
                  </a:moveTo>
                  <a:lnTo>
                    <a:pt x="11442" y="0"/>
                  </a:lnTo>
                </a:path>
                <a:path w="12065" h="365759">
                  <a:moveTo>
                    <a:pt x="0" y="45719"/>
                  </a:moveTo>
                  <a:lnTo>
                    <a:pt x="11442" y="45719"/>
                  </a:lnTo>
                </a:path>
                <a:path w="12065" h="365759">
                  <a:moveTo>
                    <a:pt x="0" y="91439"/>
                  </a:moveTo>
                  <a:lnTo>
                    <a:pt x="11442" y="91439"/>
                  </a:lnTo>
                </a:path>
                <a:path w="12065" h="365759">
                  <a:moveTo>
                    <a:pt x="0" y="137159"/>
                  </a:moveTo>
                  <a:lnTo>
                    <a:pt x="11442" y="137159"/>
                  </a:lnTo>
                </a:path>
                <a:path w="12065" h="365759">
                  <a:moveTo>
                    <a:pt x="0" y="182879"/>
                  </a:moveTo>
                  <a:lnTo>
                    <a:pt x="11442" y="182879"/>
                  </a:lnTo>
                </a:path>
                <a:path w="12065" h="365759">
                  <a:moveTo>
                    <a:pt x="0" y="228599"/>
                  </a:moveTo>
                  <a:lnTo>
                    <a:pt x="11442" y="228599"/>
                  </a:lnTo>
                </a:path>
                <a:path w="12065" h="365759">
                  <a:moveTo>
                    <a:pt x="0" y="274319"/>
                  </a:moveTo>
                  <a:lnTo>
                    <a:pt x="11442" y="274319"/>
                  </a:lnTo>
                </a:path>
                <a:path w="12065" h="365759">
                  <a:moveTo>
                    <a:pt x="0" y="320039"/>
                  </a:moveTo>
                  <a:lnTo>
                    <a:pt x="11442" y="320039"/>
                  </a:lnTo>
                </a:path>
                <a:path w="12065" h="365759">
                  <a:moveTo>
                    <a:pt x="0" y="365759"/>
                  </a:moveTo>
                  <a:lnTo>
                    <a:pt x="11442" y="365759"/>
                  </a:lnTo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40331" y="6585203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3621"/>
                  </a:lnTo>
                </a:path>
              </a:pathLst>
            </a:custGeom>
            <a:ln w="11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34610" y="6643115"/>
              <a:ext cx="12065" cy="137160"/>
            </a:xfrm>
            <a:custGeom>
              <a:avLst/>
              <a:gdLst/>
              <a:ahLst/>
              <a:cxnLst/>
              <a:rect l="l" t="t" r="r" b="b"/>
              <a:pathLst>
                <a:path w="12065" h="137159">
                  <a:moveTo>
                    <a:pt x="0" y="0"/>
                  </a:moveTo>
                  <a:lnTo>
                    <a:pt x="11442" y="0"/>
                  </a:lnTo>
                </a:path>
                <a:path w="12065" h="137159">
                  <a:moveTo>
                    <a:pt x="0" y="45719"/>
                  </a:moveTo>
                  <a:lnTo>
                    <a:pt x="11442" y="45719"/>
                  </a:lnTo>
                </a:path>
                <a:path w="12065" h="137159">
                  <a:moveTo>
                    <a:pt x="0" y="91439"/>
                  </a:moveTo>
                  <a:lnTo>
                    <a:pt x="11442" y="91439"/>
                  </a:lnTo>
                </a:path>
                <a:path w="12065" h="137159">
                  <a:moveTo>
                    <a:pt x="0" y="137159"/>
                  </a:moveTo>
                  <a:lnTo>
                    <a:pt x="11442" y="137159"/>
                  </a:lnTo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340735" y="1049301"/>
            <a:ext cx="472440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dirty="0">
                <a:latin typeface="Arial"/>
                <a:cs typeface="Arial"/>
              </a:rPr>
              <a:t>Design</a:t>
            </a:r>
            <a:endParaRPr sz="10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111623" y="1053873"/>
            <a:ext cx="1567815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dirty="0">
                <a:latin typeface="Arial"/>
                <a:cs typeface="Arial"/>
              </a:rPr>
              <a:t>Prototyping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Testing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2728" y="1947284"/>
            <a:ext cx="1037856" cy="778776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3327024" y="2107325"/>
            <a:ext cx="48895" cy="381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15" dirty="0">
                <a:latin typeface="Arial MT"/>
                <a:cs typeface="Arial MT"/>
              </a:rPr>
              <a:t>book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85115" y="2333637"/>
            <a:ext cx="39370" cy="381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20" dirty="0">
                <a:latin typeface="Arial MT"/>
                <a:cs typeface="Arial MT"/>
              </a:rPr>
              <a:t>No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67590" y="2436507"/>
            <a:ext cx="78105" cy="5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 marR="5080" indent="6350">
              <a:lnSpc>
                <a:spcPct val="170000"/>
              </a:lnSpc>
            </a:pPr>
            <a:r>
              <a:rPr sz="100" spc="15" dirty="0">
                <a:latin typeface="Arial MT"/>
                <a:cs typeface="Arial MT"/>
              </a:rPr>
              <a:t>Perform  Research?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25170" y="2218575"/>
            <a:ext cx="410209" cy="67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63500" marR="55880" indent="635">
              <a:lnSpc>
                <a:spcPts val="100"/>
              </a:lnSpc>
            </a:pPr>
            <a:r>
              <a:rPr sz="100" spc="15" dirty="0">
                <a:latin typeface="Arial MT"/>
                <a:cs typeface="Arial MT"/>
              </a:rPr>
              <a:t>Borrow                                                   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15" baseline="55555" dirty="0">
                <a:latin typeface="Arial MT"/>
                <a:cs typeface="Arial MT"/>
              </a:rPr>
              <a:t>Inter</a:t>
            </a:r>
            <a:r>
              <a:rPr sz="100" baseline="55555" dirty="0">
                <a:latin typeface="Arial MT"/>
                <a:cs typeface="Arial MT"/>
              </a:rPr>
              <a:t>                                         </a:t>
            </a:r>
            <a:r>
              <a:rPr sz="100" spc="15" baseline="55555" dirty="0">
                <a:latin typeface="Arial MT"/>
                <a:cs typeface="Arial MT"/>
              </a:rPr>
              <a:t>Inter</a:t>
            </a:r>
            <a:r>
              <a:rPr sz="100" baseline="55555" dirty="0">
                <a:latin typeface="Arial MT"/>
                <a:cs typeface="Arial MT"/>
              </a:rPr>
              <a:t> </a:t>
            </a:r>
            <a:r>
              <a:rPr sz="100" spc="-7" baseline="55555" dirty="0">
                <a:latin typeface="Arial MT"/>
                <a:cs typeface="Arial MT"/>
              </a:rPr>
              <a:t> </a:t>
            </a:r>
            <a:r>
              <a:rPr sz="100" spc="15" baseline="55555" dirty="0">
                <a:latin typeface="Arial MT"/>
                <a:cs typeface="Arial MT"/>
              </a:rPr>
              <a:t>Library  </a:t>
            </a:r>
            <a:r>
              <a:rPr sz="100" spc="15" dirty="0">
                <a:latin typeface="Arial MT"/>
                <a:cs typeface="Arial MT"/>
              </a:rPr>
              <a:t>Books?</a:t>
            </a:r>
            <a:r>
              <a:rPr sz="100" dirty="0">
                <a:latin typeface="Arial MT"/>
                <a:cs typeface="Arial MT"/>
              </a:rPr>
              <a:t>                 </a:t>
            </a:r>
            <a:r>
              <a:rPr sz="100" spc="30" baseline="55555" dirty="0">
                <a:latin typeface="Arial MT"/>
                <a:cs typeface="Arial MT"/>
              </a:rPr>
              <a:t>Yes</a:t>
            </a:r>
            <a:r>
              <a:rPr sz="100" baseline="55555" dirty="0">
                <a:latin typeface="Arial MT"/>
                <a:cs typeface="Arial MT"/>
              </a:rPr>
              <a:t>                    </a:t>
            </a:r>
            <a:r>
              <a:rPr sz="100" spc="7" baseline="55555" dirty="0">
                <a:latin typeface="Arial MT"/>
                <a:cs typeface="Arial MT"/>
              </a:rPr>
              <a:t> </a:t>
            </a:r>
            <a:r>
              <a:rPr sz="100" spc="22" baseline="55555" dirty="0">
                <a:latin typeface="Arial MT"/>
                <a:cs typeface="Arial MT"/>
              </a:rPr>
              <a:t>Libray</a:t>
            </a:r>
            <a:r>
              <a:rPr sz="100" baseline="55555" dirty="0">
                <a:latin typeface="Arial MT"/>
                <a:cs typeface="Arial MT"/>
              </a:rPr>
              <a:t>                </a:t>
            </a:r>
            <a:r>
              <a:rPr sz="100" spc="20" dirty="0">
                <a:latin typeface="Arial MT"/>
                <a:cs typeface="Arial MT"/>
              </a:rPr>
              <a:t>Yes</a:t>
            </a:r>
            <a:r>
              <a:rPr sz="100" dirty="0">
                <a:latin typeface="Arial MT"/>
                <a:cs typeface="Arial MT"/>
              </a:rPr>
              <a:t>          </a:t>
            </a:r>
            <a:r>
              <a:rPr sz="100" spc="22" baseline="55555" dirty="0">
                <a:latin typeface="Arial MT"/>
                <a:cs typeface="Arial MT"/>
              </a:rPr>
              <a:t>Loan</a:t>
            </a:r>
            <a:r>
              <a:rPr sz="100" baseline="55555" dirty="0">
                <a:latin typeface="Arial MT"/>
                <a:cs typeface="Arial MT"/>
              </a:rPr>
              <a:t> </a:t>
            </a:r>
            <a:r>
              <a:rPr sz="100" spc="-7" baseline="55555" dirty="0">
                <a:latin typeface="Arial MT"/>
                <a:cs typeface="Arial MT"/>
              </a:rPr>
              <a:t> </a:t>
            </a:r>
            <a:r>
              <a:rPr sz="100" spc="22" baseline="55555" dirty="0">
                <a:latin typeface="Arial MT"/>
                <a:cs typeface="Arial MT"/>
              </a:rPr>
              <a:t>Section,</a:t>
            </a:r>
            <a:endParaRPr sz="100" baseline="55555">
              <a:latin typeface="Arial MT"/>
              <a:cs typeface="Arial MT"/>
            </a:endParaRPr>
          </a:p>
          <a:p>
            <a:pPr marR="66040" algn="r">
              <a:lnSpc>
                <a:spcPts val="45"/>
              </a:lnSpc>
            </a:pPr>
            <a:r>
              <a:rPr sz="100" spc="15" dirty="0">
                <a:latin typeface="Arial MT"/>
                <a:cs typeface="Arial MT"/>
              </a:rPr>
              <a:t>Loan?                                         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15" dirty="0">
                <a:latin typeface="Arial MT"/>
                <a:cs typeface="Arial MT"/>
              </a:rPr>
              <a:t>check</a:t>
            </a:r>
            <a:r>
              <a:rPr sz="100" dirty="0">
                <a:latin typeface="Arial MT"/>
                <a:cs typeface="Arial MT"/>
              </a:rPr>
              <a:t> 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15" dirty="0">
                <a:latin typeface="Arial MT"/>
                <a:cs typeface="Arial MT"/>
              </a:rPr>
              <a:t>out</a:t>
            </a:r>
            <a:endParaRPr sz="100">
              <a:latin typeface="Arial MT"/>
              <a:cs typeface="Arial MT"/>
            </a:endParaRPr>
          </a:p>
          <a:p>
            <a:pPr marR="78105" algn="r">
              <a:lnSpc>
                <a:spcPct val="100000"/>
              </a:lnSpc>
              <a:spcBef>
                <a:spcPts val="5"/>
              </a:spcBef>
            </a:pPr>
            <a:r>
              <a:rPr sz="100" spc="15" dirty="0">
                <a:latin typeface="Arial MT"/>
                <a:cs typeface="Arial MT"/>
              </a:rPr>
              <a:t>book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79349" y="2345829"/>
            <a:ext cx="237490" cy="6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38430" marR="30480" indent="-100965">
              <a:lnSpc>
                <a:spcPct val="170000"/>
              </a:lnSpc>
            </a:pPr>
            <a:r>
              <a:rPr sz="100" spc="20" dirty="0">
                <a:latin typeface="Arial MT"/>
                <a:cs typeface="Arial MT"/>
              </a:rPr>
              <a:t>No                                            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15" dirty="0">
                <a:latin typeface="Arial MT"/>
                <a:cs typeface="Arial MT"/>
              </a:rPr>
              <a:t>Search</a:t>
            </a:r>
            <a:r>
              <a:rPr sz="100" dirty="0">
                <a:latin typeface="Arial MT"/>
                <a:cs typeface="Arial MT"/>
              </a:rPr>
              <a:t> 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10" dirty="0">
                <a:latin typeface="Arial MT"/>
                <a:cs typeface="Arial MT"/>
              </a:rPr>
              <a:t>for</a:t>
            </a:r>
            <a:r>
              <a:rPr sz="100" dirty="0">
                <a:latin typeface="Arial MT"/>
                <a:cs typeface="Arial MT"/>
              </a:rPr>
              <a:t> 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10" dirty="0">
                <a:latin typeface="Arial MT"/>
                <a:cs typeface="Arial MT"/>
              </a:rPr>
              <a:t>the  </a:t>
            </a:r>
            <a:r>
              <a:rPr sz="100" spc="15" dirty="0">
                <a:latin typeface="Arial MT"/>
                <a:cs typeface="Arial MT"/>
              </a:rPr>
              <a:t>book</a:t>
            </a:r>
            <a:r>
              <a:rPr sz="100" dirty="0">
                <a:latin typeface="Arial MT"/>
                <a:cs typeface="Arial MT"/>
              </a:rPr>
              <a:t> 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10" dirty="0">
                <a:latin typeface="Arial MT"/>
                <a:cs typeface="Arial MT"/>
              </a:rPr>
              <a:t>in</a:t>
            </a:r>
            <a:r>
              <a:rPr sz="100" dirty="0">
                <a:latin typeface="Arial MT"/>
                <a:cs typeface="Arial MT"/>
              </a:rPr>
              <a:t> 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15" dirty="0">
                <a:latin typeface="Arial MT"/>
                <a:cs typeface="Arial MT"/>
              </a:rPr>
              <a:t>the</a:t>
            </a:r>
            <a:endParaRPr sz="100">
              <a:latin typeface="Arial MT"/>
              <a:cs typeface="Arial MT"/>
            </a:endParaRPr>
          </a:p>
          <a:p>
            <a:pPr marL="149860">
              <a:lnSpc>
                <a:spcPct val="100000"/>
              </a:lnSpc>
              <a:spcBef>
                <a:spcPts val="15"/>
              </a:spcBef>
            </a:pPr>
            <a:r>
              <a:rPr sz="100" spc="10" dirty="0">
                <a:latin typeface="Arial MT"/>
                <a:cs typeface="Arial MT"/>
              </a:rPr>
              <a:t>library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68147" y="2088273"/>
            <a:ext cx="240029" cy="381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00" spc="15" dirty="0">
                <a:latin typeface="Arial MT"/>
                <a:cs typeface="Arial MT"/>
              </a:rPr>
              <a:t>Checking                              </a:t>
            </a:r>
            <a:r>
              <a:rPr sz="100" spc="30" baseline="55555" dirty="0">
                <a:latin typeface="Arial MT"/>
                <a:cs typeface="Arial MT"/>
              </a:rPr>
              <a:t>Go </a:t>
            </a:r>
            <a:r>
              <a:rPr sz="100" spc="-7" baseline="55555" dirty="0">
                <a:latin typeface="Arial MT"/>
                <a:cs typeface="Arial MT"/>
              </a:rPr>
              <a:t> </a:t>
            </a:r>
            <a:r>
              <a:rPr sz="100" spc="15" baseline="55555" dirty="0">
                <a:latin typeface="Arial MT"/>
                <a:cs typeface="Arial MT"/>
              </a:rPr>
              <a:t>to</a:t>
            </a:r>
            <a:r>
              <a:rPr sz="100" baseline="55555" dirty="0">
                <a:latin typeface="Arial MT"/>
                <a:cs typeface="Arial MT"/>
              </a:rPr>
              <a:t> </a:t>
            </a:r>
            <a:r>
              <a:rPr sz="100" spc="-7" baseline="55555" dirty="0">
                <a:latin typeface="Arial MT"/>
                <a:cs typeface="Arial MT"/>
              </a:rPr>
              <a:t> </a:t>
            </a:r>
            <a:r>
              <a:rPr sz="100" spc="22" baseline="55555" dirty="0">
                <a:latin typeface="Arial MT"/>
                <a:cs typeface="Arial MT"/>
              </a:rPr>
              <a:t>counter</a:t>
            </a:r>
            <a:endParaRPr sz="100" baseline="55555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568325" y="2100466"/>
            <a:ext cx="340995" cy="381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00" spc="30" baseline="55555" dirty="0">
                <a:latin typeface="Arial MT"/>
                <a:cs typeface="Arial MT"/>
              </a:rPr>
              <a:t>Done?             Yes            </a:t>
            </a:r>
            <a:r>
              <a:rPr sz="100" spc="-7" baseline="55555" dirty="0">
                <a:latin typeface="Arial MT"/>
                <a:cs typeface="Arial MT"/>
              </a:rPr>
              <a:t> </a:t>
            </a:r>
            <a:r>
              <a:rPr sz="100" spc="15" dirty="0">
                <a:latin typeface="Arial MT"/>
                <a:cs typeface="Arial MT"/>
              </a:rPr>
              <a:t>out</a:t>
            </a:r>
            <a:r>
              <a:rPr sz="100" dirty="0">
                <a:latin typeface="Arial MT"/>
                <a:cs typeface="Arial MT"/>
              </a:rPr>
              <a:t> 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15" dirty="0">
                <a:latin typeface="Arial MT"/>
                <a:cs typeface="Arial MT"/>
              </a:rPr>
              <a:t>Books?</a:t>
            </a:r>
            <a:r>
              <a:rPr sz="100" dirty="0">
                <a:latin typeface="Arial MT"/>
                <a:cs typeface="Arial MT"/>
              </a:rPr>
              <a:t>                          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22" baseline="55555" dirty="0">
                <a:latin typeface="Arial MT"/>
                <a:cs typeface="Arial MT"/>
              </a:rPr>
              <a:t>and</a:t>
            </a:r>
            <a:r>
              <a:rPr sz="100" baseline="55555" dirty="0">
                <a:latin typeface="Arial MT"/>
                <a:cs typeface="Arial MT"/>
              </a:rPr>
              <a:t> </a:t>
            </a:r>
            <a:r>
              <a:rPr sz="100" spc="-7" baseline="55555" dirty="0">
                <a:latin typeface="Arial MT"/>
                <a:cs typeface="Arial MT"/>
              </a:rPr>
              <a:t> </a:t>
            </a:r>
            <a:r>
              <a:rPr sz="100" spc="22" baseline="55555" dirty="0">
                <a:latin typeface="Arial MT"/>
                <a:cs typeface="Arial MT"/>
              </a:rPr>
              <a:t>check</a:t>
            </a:r>
            <a:r>
              <a:rPr sz="100" baseline="55555" dirty="0">
                <a:latin typeface="Arial MT"/>
                <a:cs typeface="Arial MT"/>
              </a:rPr>
              <a:t> </a:t>
            </a:r>
            <a:r>
              <a:rPr sz="100" spc="-7" baseline="55555" dirty="0">
                <a:latin typeface="Arial MT"/>
                <a:cs typeface="Arial MT"/>
              </a:rPr>
              <a:t> </a:t>
            </a:r>
            <a:r>
              <a:rPr sz="100" spc="22" baseline="55555" dirty="0">
                <a:latin typeface="Arial MT"/>
                <a:cs typeface="Arial MT"/>
              </a:rPr>
              <a:t>out</a:t>
            </a:r>
            <a:endParaRPr sz="100" baseline="55555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03274" y="2107325"/>
            <a:ext cx="67310" cy="381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15" dirty="0">
                <a:latin typeface="Arial MT"/>
                <a:cs typeface="Arial MT"/>
              </a:rPr>
              <a:t>the 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15" dirty="0">
                <a:latin typeface="Arial MT"/>
                <a:cs typeface="Arial MT"/>
              </a:rPr>
              <a:t>book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77063" y="2442603"/>
            <a:ext cx="236854" cy="381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00" spc="20" dirty="0">
                <a:latin typeface="Arial MT"/>
                <a:cs typeface="Arial MT"/>
              </a:rPr>
              <a:t>Yes                                            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30" baseline="55555" dirty="0">
                <a:latin typeface="Arial MT"/>
                <a:cs typeface="Arial MT"/>
              </a:rPr>
              <a:t>Do</a:t>
            </a:r>
            <a:r>
              <a:rPr sz="100" baseline="55555" dirty="0">
                <a:latin typeface="Arial MT"/>
                <a:cs typeface="Arial MT"/>
              </a:rPr>
              <a:t> </a:t>
            </a:r>
            <a:r>
              <a:rPr sz="100" spc="-7" baseline="55555" dirty="0">
                <a:latin typeface="Arial MT"/>
                <a:cs typeface="Arial MT"/>
              </a:rPr>
              <a:t> </a:t>
            </a:r>
            <a:r>
              <a:rPr sz="100" spc="22" baseline="55555" dirty="0">
                <a:latin typeface="Arial MT"/>
                <a:cs typeface="Arial MT"/>
              </a:rPr>
              <a:t>Research</a:t>
            </a:r>
            <a:endParaRPr sz="100" baseline="55555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03808" y="2449461"/>
            <a:ext cx="81280" cy="381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15" dirty="0">
                <a:latin typeface="Arial MT"/>
                <a:cs typeface="Arial MT"/>
              </a:rPr>
              <a:t>on 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15" dirty="0">
                <a:latin typeface="Arial MT"/>
                <a:cs typeface="Arial MT"/>
              </a:rPr>
              <a:t>the</a:t>
            </a:r>
            <a:r>
              <a:rPr sz="100" dirty="0">
                <a:latin typeface="Arial MT"/>
                <a:cs typeface="Arial MT"/>
              </a:rPr>
              <a:t> 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10" dirty="0">
                <a:latin typeface="Arial MT"/>
                <a:cs typeface="Arial MT"/>
              </a:rPr>
              <a:t>topic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285115" y="2505087"/>
            <a:ext cx="39370" cy="381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20" dirty="0">
                <a:latin typeface="Arial MT"/>
                <a:cs typeface="Arial MT"/>
              </a:rPr>
              <a:t>No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80543" y="2556141"/>
            <a:ext cx="51435" cy="381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20" dirty="0">
                <a:latin typeface="Arial MT"/>
                <a:cs typeface="Arial MT"/>
              </a:rPr>
              <a:t>Read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277496" y="2581289"/>
            <a:ext cx="57785" cy="381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15" dirty="0">
                <a:latin typeface="Arial MT"/>
                <a:cs typeface="Arial MT"/>
              </a:rPr>
              <a:t>/books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30479" y="2543187"/>
            <a:ext cx="38100" cy="381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10" dirty="0">
                <a:latin typeface="Arial MT"/>
                <a:cs typeface="Arial MT"/>
              </a:rPr>
              <a:t>Sit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510667" y="2556143"/>
            <a:ext cx="81280" cy="381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20" dirty="0">
                <a:latin typeface="Arial MT"/>
                <a:cs typeface="Arial MT"/>
              </a:rPr>
              <a:t>somewhere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267590" y="2568334"/>
            <a:ext cx="331470" cy="381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15" dirty="0">
                <a:latin typeface="Arial MT"/>
                <a:cs typeface="Arial MT"/>
              </a:rPr>
              <a:t>newspaper                                                </a:t>
            </a:r>
            <a:r>
              <a:rPr sz="100" spc="20" dirty="0">
                <a:latin typeface="Arial MT"/>
                <a:cs typeface="Arial MT"/>
              </a:rPr>
              <a:t>Yes                                             </a:t>
            </a:r>
            <a:r>
              <a:rPr sz="100" spc="-10" dirty="0">
                <a:latin typeface="Arial MT"/>
                <a:cs typeface="Arial MT"/>
              </a:rPr>
              <a:t> </a:t>
            </a:r>
            <a:r>
              <a:rPr sz="100" spc="15" dirty="0">
                <a:latin typeface="Arial MT"/>
                <a:cs typeface="Arial MT"/>
              </a:rPr>
              <a:t>quiet</a:t>
            </a:r>
            <a:r>
              <a:rPr sz="100" dirty="0">
                <a:latin typeface="Arial MT"/>
                <a:cs typeface="Arial MT"/>
              </a:rPr>
              <a:t> 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15" dirty="0">
                <a:latin typeface="Arial MT"/>
                <a:cs typeface="Arial MT"/>
              </a:rPr>
              <a:t>and</a:t>
            </a:r>
            <a:r>
              <a:rPr sz="100" dirty="0">
                <a:latin typeface="Arial MT"/>
                <a:cs typeface="Arial MT"/>
              </a:rPr>
              <a:t> 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15" dirty="0">
                <a:latin typeface="Arial MT"/>
                <a:cs typeface="Arial MT"/>
              </a:rPr>
              <a:t>read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510667" y="2581290"/>
            <a:ext cx="81280" cy="5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3970" marR="5080" indent="-1905">
              <a:lnSpc>
                <a:spcPct val="170000"/>
              </a:lnSpc>
            </a:pPr>
            <a:r>
              <a:rPr sz="100" spc="15" dirty="0">
                <a:latin typeface="Arial MT"/>
                <a:cs typeface="Arial MT"/>
              </a:rPr>
              <a:t>newspaper,  books, 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10" dirty="0">
                <a:latin typeface="Arial MT"/>
                <a:cs typeface="Arial MT"/>
              </a:rPr>
              <a:t>etc.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350647" y="2293251"/>
            <a:ext cx="39370" cy="381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20" dirty="0">
                <a:latin typeface="Arial MT"/>
                <a:cs typeface="Arial MT"/>
              </a:rPr>
              <a:t>No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121285" y="2055418"/>
            <a:ext cx="83820" cy="450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15" dirty="0">
                <a:latin typeface="Arial MT"/>
                <a:cs typeface="Arial MT"/>
              </a:rPr>
              <a:t>Member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092838" y="2075992"/>
            <a:ext cx="344805" cy="6286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15570" indent="-78105">
              <a:lnSpc>
                <a:spcPct val="100000"/>
              </a:lnSpc>
            </a:pPr>
            <a:r>
              <a:rPr sz="100" spc="10" dirty="0">
                <a:latin typeface="Arial MT"/>
                <a:cs typeface="Arial MT"/>
              </a:rPr>
              <a:t>comes</a:t>
            </a:r>
            <a:r>
              <a:rPr sz="100" spc="5" dirty="0">
                <a:latin typeface="Arial MT"/>
                <a:cs typeface="Arial MT"/>
              </a:rPr>
              <a:t> in</a:t>
            </a:r>
            <a:r>
              <a:rPr sz="100" dirty="0">
                <a:latin typeface="Arial MT"/>
                <a:cs typeface="Arial MT"/>
              </a:rPr>
              <a:t>                                   </a:t>
            </a:r>
            <a:r>
              <a:rPr sz="100" spc="-15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Go</a:t>
            </a:r>
            <a:r>
              <a:rPr sz="100" dirty="0">
                <a:latin typeface="Arial MT"/>
                <a:cs typeface="Arial MT"/>
              </a:rPr>
              <a:t> 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10" dirty="0">
                <a:latin typeface="Arial MT"/>
                <a:cs typeface="Arial MT"/>
              </a:rPr>
              <a:t>to</a:t>
            </a:r>
            <a:r>
              <a:rPr sz="100" dirty="0">
                <a:latin typeface="Arial MT"/>
                <a:cs typeface="Arial MT"/>
              </a:rPr>
              <a:t> 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15" dirty="0">
                <a:latin typeface="Arial MT"/>
                <a:cs typeface="Arial MT"/>
              </a:rPr>
              <a:t>counter</a:t>
            </a:r>
            <a:endParaRPr sz="100">
              <a:latin typeface="Arial MT"/>
              <a:cs typeface="Arial MT"/>
            </a:endParaRPr>
          </a:p>
          <a:p>
            <a:pPr marL="116839" marR="43180" indent="-1905">
              <a:lnSpc>
                <a:spcPts val="50"/>
              </a:lnSpc>
              <a:spcBef>
                <a:spcPts val="40"/>
              </a:spcBef>
            </a:pPr>
            <a:r>
              <a:rPr sz="100" spc="22" baseline="55555" dirty="0">
                <a:latin typeface="Arial MT"/>
                <a:cs typeface="Arial MT"/>
              </a:rPr>
              <a:t>Return                    </a:t>
            </a:r>
            <a:r>
              <a:rPr sz="100" spc="20" dirty="0">
                <a:latin typeface="Arial MT"/>
                <a:cs typeface="Arial MT"/>
              </a:rPr>
              <a:t>Yes             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15" dirty="0">
                <a:latin typeface="Arial MT"/>
                <a:cs typeface="Arial MT"/>
              </a:rPr>
              <a:t>and</a:t>
            </a:r>
            <a:r>
              <a:rPr sz="100" dirty="0">
                <a:latin typeface="Arial MT"/>
                <a:cs typeface="Arial MT"/>
              </a:rPr>
              <a:t> 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15" dirty="0">
                <a:latin typeface="Arial MT"/>
                <a:cs typeface="Arial MT"/>
              </a:rPr>
              <a:t>return</a:t>
            </a:r>
            <a:r>
              <a:rPr sz="100" dirty="0">
                <a:latin typeface="Arial MT"/>
                <a:cs typeface="Arial MT"/>
              </a:rPr>
              <a:t> 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10" dirty="0">
                <a:latin typeface="Arial MT"/>
                <a:cs typeface="Arial MT"/>
              </a:rPr>
              <a:t>the  </a:t>
            </a:r>
            <a:r>
              <a:rPr sz="100" spc="15" dirty="0">
                <a:latin typeface="Arial MT"/>
                <a:cs typeface="Arial MT"/>
              </a:rPr>
              <a:t>Book?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924689" y="2698314"/>
            <a:ext cx="1236345" cy="28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2235" marR="5080" indent="-90170">
              <a:lnSpc>
                <a:spcPct val="100000"/>
              </a:lnSpc>
              <a:spcBef>
                <a:spcPts val="95"/>
              </a:spcBef>
            </a:pPr>
            <a:r>
              <a:rPr sz="850" b="1" spc="-5" dirty="0">
                <a:latin typeface="Times New Roman"/>
                <a:cs typeface="Times New Roman"/>
              </a:rPr>
              <a:t>Business</a:t>
            </a:r>
            <a:r>
              <a:rPr sz="850" b="1" spc="-25" dirty="0">
                <a:latin typeface="Times New Roman"/>
                <a:cs typeface="Times New Roman"/>
              </a:rPr>
              <a:t> </a:t>
            </a:r>
            <a:r>
              <a:rPr sz="850" b="1" spc="-5" dirty="0">
                <a:latin typeface="Times New Roman"/>
                <a:cs typeface="Times New Roman"/>
              </a:rPr>
              <a:t>process</a:t>
            </a:r>
            <a:r>
              <a:rPr sz="850" b="1" spc="-20" dirty="0">
                <a:latin typeface="Times New Roman"/>
                <a:cs typeface="Times New Roman"/>
              </a:rPr>
              <a:t> </a:t>
            </a:r>
            <a:r>
              <a:rPr sz="850" b="1" spc="-5" dirty="0">
                <a:latin typeface="Times New Roman"/>
                <a:cs typeface="Times New Roman"/>
              </a:rPr>
              <a:t>modeling </a:t>
            </a:r>
            <a:r>
              <a:rPr sz="850" b="1" spc="-200" dirty="0">
                <a:latin typeface="Times New Roman"/>
                <a:cs typeface="Times New Roman"/>
              </a:rPr>
              <a:t> </a:t>
            </a:r>
            <a:r>
              <a:rPr sz="850" b="1" spc="-5" dirty="0">
                <a:latin typeface="Times New Roman"/>
                <a:cs typeface="Times New Roman"/>
              </a:rPr>
              <a:t>using</a:t>
            </a:r>
            <a:r>
              <a:rPr sz="850" b="1" spc="-15" dirty="0">
                <a:latin typeface="Times New Roman"/>
                <a:cs typeface="Times New Roman"/>
              </a:rPr>
              <a:t> </a:t>
            </a:r>
            <a:r>
              <a:rPr sz="850" b="1" spc="-5" dirty="0">
                <a:latin typeface="Times New Roman"/>
                <a:cs typeface="Times New Roman"/>
              </a:rPr>
              <a:t>activity</a:t>
            </a:r>
            <a:r>
              <a:rPr sz="850" b="1" spc="-10" dirty="0">
                <a:latin typeface="Times New Roman"/>
                <a:cs typeface="Times New Roman"/>
              </a:rPr>
              <a:t> </a:t>
            </a:r>
            <a:r>
              <a:rPr sz="850" b="1" spc="-5" dirty="0">
                <a:latin typeface="Times New Roman"/>
                <a:cs typeface="Times New Roman"/>
              </a:rPr>
              <a:t>diagram</a:t>
            </a:r>
            <a:endParaRPr sz="85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669995" y="2197036"/>
            <a:ext cx="3506470" cy="2997200"/>
            <a:chOff x="3669995" y="2197036"/>
            <a:chExt cx="3506470" cy="2997200"/>
          </a:xfrm>
        </p:grpSpPr>
        <p:sp>
          <p:nvSpPr>
            <p:cNvPr id="61" name="object 61"/>
            <p:cNvSpPr/>
            <p:nvPr/>
          </p:nvSpPr>
          <p:spPr>
            <a:xfrm>
              <a:off x="3673487" y="4483607"/>
              <a:ext cx="774700" cy="707390"/>
            </a:xfrm>
            <a:custGeom>
              <a:avLst/>
              <a:gdLst/>
              <a:ahLst/>
              <a:cxnLst/>
              <a:rect l="l" t="t" r="r" b="b"/>
              <a:pathLst>
                <a:path w="774700" h="707389">
                  <a:moveTo>
                    <a:pt x="0" y="0"/>
                  </a:moveTo>
                  <a:lnTo>
                    <a:pt x="0" y="707136"/>
                  </a:lnTo>
                  <a:lnTo>
                    <a:pt x="774192" y="707136"/>
                  </a:lnTo>
                  <a:lnTo>
                    <a:pt x="7741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73487" y="4483607"/>
              <a:ext cx="774700" cy="707390"/>
            </a:xfrm>
            <a:custGeom>
              <a:avLst/>
              <a:gdLst/>
              <a:ahLst/>
              <a:cxnLst/>
              <a:rect l="l" t="t" r="r" b="b"/>
              <a:pathLst>
                <a:path w="774700" h="707389">
                  <a:moveTo>
                    <a:pt x="0" y="0"/>
                  </a:moveTo>
                  <a:lnTo>
                    <a:pt x="0" y="707136"/>
                  </a:lnTo>
                  <a:lnTo>
                    <a:pt x="774192" y="707136"/>
                  </a:lnTo>
                  <a:lnTo>
                    <a:pt x="774192" y="0"/>
                  </a:lnTo>
                  <a:lnTo>
                    <a:pt x="0" y="0"/>
                  </a:lnTo>
                  <a:close/>
                </a:path>
              </a:pathLst>
            </a:custGeom>
            <a:ln w="6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200029" y="4504181"/>
              <a:ext cx="125730" cy="59055"/>
            </a:xfrm>
            <a:custGeom>
              <a:avLst/>
              <a:gdLst/>
              <a:ahLst/>
              <a:cxnLst/>
              <a:rect l="l" t="t" r="r" b="b"/>
              <a:pathLst>
                <a:path w="125729" h="59054">
                  <a:moveTo>
                    <a:pt x="0" y="58674"/>
                  </a:moveTo>
                  <a:lnTo>
                    <a:pt x="0" y="0"/>
                  </a:lnTo>
                  <a:lnTo>
                    <a:pt x="125729" y="0"/>
                  </a:lnTo>
                  <a:lnTo>
                    <a:pt x="125729" y="58674"/>
                  </a:lnTo>
                  <a:lnTo>
                    <a:pt x="0" y="5867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130681" y="2207513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308"/>
                  </a:lnTo>
                </a:path>
              </a:pathLst>
            </a:custGeom>
            <a:ln w="205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086473" y="2374391"/>
              <a:ext cx="90170" cy="135255"/>
            </a:xfrm>
            <a:custGeom>
              <a:avLst/>
              <a:gdLst/>
              <a:ahLst/>
              <a:cxnLst/>
              <a:rect l="l" t="t" r="r" b="b"/>
              <a:pathLst>
                <a:path w="90170" h="135255">
                  <a:moveTo>
                    <a:pt x="89916" y="0"/>
                  </a:moveTo>
                  <a:lnTo>
                    <a:pt x="0" y="0"/>
                  </a:lnTo>
                  <a:lnTo>
                    <a:pt x="44196" y="134874"/>
                  </a:lnTo>
                  <a:lnTo>
                    <a:pt x="8991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4194181" y="4496422"/>
            <a:ext cx="132715" cy="41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dirty="0">
                <a:latin typeface="Arial MT"/>
                <a:cs typeface="Arial MT"/>
              </a:rPr>
              <a:t>Checking Account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750894" y="4503864"/>
            <a:ext cx="235585" cy="59690"/>
            <a:chOff x="3750894" y="4503864"/>
            <a:chExt cx="235585" cy="59690"/>
          </a:xfrm>
        </p:grpSpPr>
        <p:sp>
          <p:nvSpPr>
            <p:cNvPr id="68" name="object 68"/>
            <p:cNvSpPr/>
            <p:nvPr/>
          </p:nvSpPr>
          <p:spPr>
            <a:xfrm>
              <a:off x="3751211" y="4504182"/>
              <a:ext cx="109855" cy="59055"/>
            </a:xfrm>
            <a:custGeom>
              <a:avLst/>
              <a:gdLst/>
              <a:ahLst/>
              <a:cxnLst/>
              <a:rect l="l" t="t" r="r" b="b"/>
              <a:pathLst>
                <a:path w="109854" h="59054">
                  <a:moveTo>
                    <a:pt x="0" y="58674"/>
                  </a:moveTo>
                  <a:lnTo>
                    <a:pt x="0" y="0"/>
                  </a:lnTo>
                  <a:lnTo>
                    <a:pt x="109727" y="0"/>
                  </a:lnTo>
                  <a:lnTo>
                    <a:pt x="109727" y="58674"/>
                  </a:lnTo>
                  <a:lnTo>
                    <a:pt x="0" y="5867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876941" y="4504182"/>
              <a:ext cx="109220" cy="59055"/>
            </a:xfrm>
            <a:custGeom>
              <a:avLst/>
              <a:gdLst/>
              <a:ahLst/>
              <a:cxnLst/>
              <a:rect l="l" t="t" r="r" b="b"/>
              <a:pathLst>
                <a:path w="109220" h="59054">
                  <a:moveTo>
                    <a:pt x="0" y="58674"/>
                  </a:moveTo>
                  <a:lnTo>
                    <a:pt x="0" y="0"/>
                  </a:lnTo>
                  <a:lnTo>
                    <a:pt x="108965" y="0"/>
                  </a:lnTo>
                  <a:lnTo>
                    <a:pt x="108965" y="58674"/>
                  </a:lnTo>
                  <a:lnTo>
                    <a:pt x="0" y="5867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3757555" y="4496422"/>
            <a:ext cx="227329" cy="41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dirty="0">
                <a:latin typeface="Arial MT"/>
                <a:cs typeface="Arial MT"/>
              </a:rPr>
              <a:t>Bank Client              </a:t>
            </a:r>
            <a:r>
              <a:rPr sz="100" spc="-15" dirty="0">
                <a:latin typeface="Arial MT"/>
                <a:cs typeface="Arial MT"/>
              </a:rPr>
              <a:t> </a:t>
            </a:r>
            <a:r>
              <a:rPr sz="100" dirty="0">
                <a:latin typeface="Arial MT"/>
                <a:cs typeface="Arial MT"/>
              </a:rPr>
              <a:t>ATM Machine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003433" y="4504182"/>
            <a:ext cx="109855" cy="59055"/>
          </a:xfrm>
          <a:custGeom>
            <a:avLst/>
            <a:gdLst/>
            <a:ahLst/>
            <a:cxnLst/>
            <a:rect l="l" t="t" r="r" b="b"/>
            <a:pathLst>
              <a:path w="109854" h="59054">
                <a:moveTo>
                  <a:pt x="0" y="58674"/>
                </a:moveTo>
                <a:lnTo>
                  <a:pt x="0" y="0"/>
                </a:lnTo>
                <a:lnTo>
                  <a:pt x="109727" y="0"/>
                </a:lnTo>
                <a:lnTo>
                  <a:pt x="109727" y="58674"/>
                </a:lnTo>
                <a:lnTo>
                  <a:pt x="0" y="5867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4020445" y="4493374"/>
            <a:ext cx="73660" cy="41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dirty="0">
                <a:latin typeface="Arial MT"/>
                <a:cs typeface="Arial MT"/>
              </a:rPr>
              <a:t>Account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3802710" y="4796790"/>
            <a:ext cx="457200" cy="198755"/>
            <a:chOff x="3802710" y="4796790"/>
            <a:chExt cx="457200" cy="198755"/>
          </a:xfrm>
        </p:grpSpPr>
        <p:sp>
          <p:nvSpPr>
            <p:cNvPr id="74" name="object 74"/>
            <p:cNvSpPr/>
            <p:nvPr/>
          </p:nvSpPr>
          <p:spPr>
            <a:xfrm>
              <a:off x="4238129" y="4962906"/>
              <a:ext cx="21590" cy="10160"/>
            </a:xfrm>
            <a:custGeom>
              <a:avLst/>
              <a:gdLst/>
              <a:ahLst/>
              <a:cxnLst/>
              <a:rect l="l" t="t" r="r" b="b"/>
              <a:pathLst>
                <a:path w="21589" h="10160">
                  <a:moveTo>
                    <a:pt x="21336" y="4572"/>
                  </a:moveTo>
                  <a:lnTo>
                    <a:pt x="0" y="0"/>
                  </a:lnTo>
                  <a:lnTo>
                    <a:pt x="0" y="9906"/>
                  </a:lnTo>
                  <a:lnTo>
                    <a:pt x="21336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38129" y="4962906"/>
              <a:ext cx="21590" cy="10160"/>
            </a:xfrm>
            <a:custGeom>
              <a:avLst/>
              <a:gdLst/>
              <a:ahLst/>
              <a:cxnLst/>
              <a:rect l="l" t="t" r="r" b="b"/>
              <a:pathLst>
                <a:path w="21589" h="10160">
                  <a:moveTo>
                    <a:pt x="21336" y="4572"/>
                  </a:moveTo>
                  <a:lnTo>
                    <a:pt x="0" y="9906"/>
                  </a:lnTo>
                  <a:lnTo>
                    <a:pt x="0" y="0"/>
                  </a:lnTo>
                  <a:lnTo>
                    <a:pt x="21336" y="45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061345" y="4985004"/>
              <a:ext cx="21590" cy="10160"/>
            </a:xfrm>
            <a:custGeom>
              <a:avLst/>
              <a:gdLst/>
              <a:ahLst/>
              <a:cxnLst/>
              <a:rect l="l" t="t" r="r" b="b"/>
              <a:pathLst>
                <a:path w="21589" h="10160">
                  <a:moveTo>
                    <a:pt x="21336" y="9906"/>
                  </a:moveTo>
                  <a:lnTo>
                    <a:pt x="21336" y="0"/>
                  </a:lnTo>
                  <a:lnTo>
                    <a:pt x="0" y="5334"/>
                  </a:lnTo>
                  <a:lnTo>
                    <a:pt x="21336" y="9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061345" y="4985004"/>
              <a:ext cx="21590" cy="10160"/>
            </a:xfrm>
            <a:custGeom>
              <a:avLst/>
              <a:gdLst/>
              <a:ahLst/>
              <a:cxnLst/>
              <a:rect l="l" t="t" r="r" b="b"/>
              <a:pathLst>
                <a:path w="21589" h="10160">
                  <a:moveTo>
                    <a:pt x="0" y="5334"/>
                  </a:moveTo>
                  <a:lnTo>
                    <a:pt x="21336" y="0"/>
                  </a:lnTo>
                  <a:lnTo>
                    <a:pt x="21336" y="9906"/>
                  </a:lnTo>
                  <a:lnTo>
                    <a:pt x="0" y="533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803027" y="4815852"/>
              <a:ext cx="21590" cy="10795"/>
            </a:xfrm>
            <a:custGeom>
              <a:avLst/>
              <a:gdLst/>
              <a:ahLst/>
              <a:cxnLst/>
              <a:rect l="l" t="t" r="r" b="b"/>
              <a:pathLst>
                <a:path w="21589" h="10795">
                  <a:moveTo>
                    <a:pt x="21336" y="0"/>
                  </a:moveTo>
                  <a:lnTo>
                    <a:pt x="0" y="5334"/>
                  </a:lnTo>
                  <a:lnTo>
                    <a:pt x="21336" y="10668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803027" y="4815840"/>
              <a:ext cx="21590" cy="10795"/>
            </a:xfrm>
            <a:custGeom>
              <a:avLst/>
              <a:gdLst/>
              <a:ahLst/>
              <a:cxnLst/>
              <a:rect l="l" t="t" r="r" b="b"/>
              <a:pathLst>
                <a:path w="21589" h="10795">
                  <a:moveTo>
                    <a:pt x="0" y="5333"/>
                  </a:moveTo>
                  <a:lnTo>
                    <a:pt x="21336" y="0"/>
                  </a:lnTo>
                  <a:lnTo>
                    <a:pt x="21336" y="10667"/>
                  </a:lnTo>
                  <a:lnTo>
                    <a:pt x="0" y="533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824363" y="4856988"/>
              <a:ext cx="110489" cy="0"/>
            </a:xfrm>
            <a:custGeom>
              <a:avLst/>
              <a:gdLst/>
              <a:ahLst/>
              <a:cxnLst/>
              <a:rect l="l" t="t" r="r" b="b"/>
              <a:pathLst>
                <a:path w="110489">
                  <a:moveTo>
                    <a:pt x="110489" y="0"/>
                  </a:moveTo>
                  <a:lnTo>
                    <a:pt x="0" y="0"/>
                  </a:lnTo>
                  <a:lnTo>
                    <a:pt x="110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3811663" y="4792078"/>
            <a:ext cx="135890" cy="41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u="sng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Request Kind</a:t>
            </a:r>
            <a:r>
              <a:rPr sz="100" u="sng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811657" y="4827130"/>
            <a:ext cx="87630" cy="41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dirty="0">
                <a:latin typeface="Arial MT"/>
                <a:cs typeface="Arial MT"/>
              </a:rPr>
              <a:t>Enter Kind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3802710" y="4890198"/>
            <a:ext cx="106680" cy="31750"/>
            <a:chOff x="3802710" y="4890198"/>
            <a:chExt cx="106680" cy="31750"/>
          </a:xfrm>
        </p:grpSpPr>
        <p:sp>
          <p:nvSpPr>
            <p:cNvPr id="84" name="object 84"/>
            <p:cNvSpPr/>
            <p:nvPr/>
          </p:nvSpPr>
          <p:spPr>
            <a:xfrm>
              <a:off x="3803027" y="4890515"/>
              <a:ext cx="21590" cy="10160"/>
            </a:xfrm>
            <a:custGeom>
              <a:avLst/>
              <a:gdLst/>
              <a:ahLst/>
              <a:cxnLst/>
              <a:rect l="l" t="t" r="r" b="b"/>
              <a:pathLst>
                <a:path w="21589" h="10160">
                  <a:moveTo>
                    <a:pt x="21336" y="9905"/>
                  </a:moveTo>
                  <a:lnTo>
                    <a:pt x="21336" y="0"/>
                  </a:lnTo>
                  <a:lnTo>
                    <a:pt x="0" y="5333"/>
                  </a:lnTo>
                  <a:lnTo>
                    <a:pt x="21336" y="9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803027" y="4890515"/>
              <a:ext cx="21590" cy="10160"/>
            </a:xfrm>
            <a:custGeom>
              <a:avLst/>
              <a:gdLst/>
              <a:ahLst/>
              <a:cxnLst/>
              <a:rect l="l" t="t" r="r" b="b"/>
              <a:pathLst>
                <a:path w="21589" h="10160">
                  <a:moveTo>
                    <a:pt x="0" y="5333"/>
                  </a:moveTo>
                  <a:lnTo>
                    <a:pt x="21336" y="0"/>
                  </a:lnTo>
                  <a:lnTo>
                    <a:pt x="21336" y="9905"/>
                  </a:lnTo>
                  <a:lnTo>
                    <a:pt x="0" y="533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808361" y="4921757"/>
              <a:ext cx="100965" cy="0"/>
            </a:xfrm>
            <a:custGeom>
              <a:avLst/>
              <a:gdLst/>
              <a:ahLst/>
              <a:cxnLst/>
              <a:rect l="l" t="t" r="r" b="b"/>
              <a:pathLst>
                <a:path w="100964">
                  <a:moveTo>
                    <a:pt x="100584" y="0"/>
                  </a:moveTo>
                  <a:lnTo>
                    <a:pt x="0" y="0"/>
                  </a:lnTo>
                  <a:lnTo>
                    <a:pt x="1005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3800989" y="4865992"/>
            <a:ext cx="142240" cy="41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Request Amount</a:t>
            </a:r>
            <a:r>
              <a:rPr sz="1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3808044" y="4916106"/>
            <a:ext cx="122555" cy="11430"/>
            <a:chOff x="3808044" y="4916106"/>
            <a:chExt cx="122555" cy="11430"/>
          </a:xfrm>
        </p:grpSpPr>
        <p:sp>
          <p:nvSpPr>
            <p:cNvPr id="89" name="object 89"/>
            <p:cNvSpPr/>
            <p:nvPr/>
          </p:nvSpPr>
          <p:spPr>
            <a:xfrm>
              <a:off x="3808361" y="4921758"/>
              <a:ext cx="100965" cy="0"/>
            </a:xfrm>
            <a:custGeom>
              <a:avLst/>
              <a:gdLst/>
              <a:ahLst/>
              <a:cxnLst/>
              <a:rect l="l" t="t" r="r" b="b"/>
              <a:pathLst>
                <a:path w="100964">
                  <a:moveTo>
                    <a:pt x="0" y="0"/>
                  </a:moveTo>
                  <a:lnTo>
                    <a:pt x="10058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908945" y="4916424"/>
              <a:ext cx="21590" cy="10795"/>
            </a:xfrm>
            <a:custGeom>
              <a:avLst/>
              <a:gdLst/>
              <a:ahLst/>
              <a:cxnLst/>
              <a:rect l="l" t="t" r="r" b="b"/>
              <a:pathLst>
                <a:path w="21589" h="10795">
                  <a:moveTo>
                    <a:pt x="21336" y="5334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21336" y="5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908945" y="4916424"/>
              <a:ext cx="21590" cy="10795"/>
            </a:xfrm>
            <a:custGeom>
              <a:avLst/>
              <a:gdLst/>
              <a:ahLst/>
              <a:cxnLst/>
              <a:rect l="l" t="t" r="r" b="b"/>
              <a:pathLst>
                <a:path w="21589" h="10795">
                  <a:moveTo>
                    <a:pt x="21336" y="5334"/>
                  </a:moveTo>
                  <a:lnTo>
                    <a:pt x="0" y="10668"/>
                  </a:lnTo>
                  <a:lnTo>
                    <a:pt x="0" y="0"/>
                  </a:lnTo>
                  <a:lnTo>
                    <a:pt x="21336" y="533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3813181" y="4892662"/>
            <a:ext cx="107314" cy="41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dirty="0">
                <a:latin typeface="Arial MT"/>
                <a:cs typeface="Arial MT"/>
              </a:rPr>
              <a:t>Enter Amount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3934536" y="4953444"/>
            <a:ext cx="121920" cy="10795"/>
            <a:chOff x="3934536" y="4953444"/>
            <a:chExt cx="121920" cy="10795"/>
          </a:xfrm>
        </p:grpSpPr>
        <p:sp>
          <p:nvSpPr>
            <p:cNvPr id="94" name="object 94"/>
            <p:cNvSpPr/>
            <p:nvPr/>
          </p:nvSpPr>
          <p:spPr>
            <a:xfrm>
              <a:off x="3934853" y="4958334"/>
              <a:ext cx="100330" cy="0"/>
            </a:xfrm>
            <a:custGeom>
              <a:avLst/>
              <a:gdLst/>
              <a:ahLst/>
              <a:cxnLst/>
              <a:rect l="l" t="t" r="r" b="b"/>
              <a:pathLst>
                <a:path w="100329">
                  <a:moveTo>
                    <a:pt x="99822" y="0"/>
                  </a:moveTo>
                  <a:lnTo>
                    <a:pt x="0" y="0"/>
                  </a:lnTo>
                  <a:lnTo>
                    <a:pt x="998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934853" y="4958334"/>
              <a:ext cx="100330" cy="0"/>
            </a:xfrm>
            <a:custGeom>
              <a:avLst/>
              <a:gdLst/>
              <a:ahLst/>
              <a:cxnLst/>
              <a:rect l="l" t="t" r="r" b="b"/>
              <a:pathLst>
                <a:path w="100329">
                  <a:moveTo>
                    <a:pt x="0" y="0"/>
                  </a:moveTo>
                  <a:lnTo>
                    <a:pt x="9982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034675" y="4953762"/>
              <a:ext cx="21590" cy="10160"/>
            </a:xfrm>
            <a:custGeom>
              <a:avLst/>
              <a:gdLst/>
              <a:ahLst/>
              <a:cxnLst/>
              <a:rect l="l" t="t" r="r" b="b"/>
              <a:pathLst>
                <a:path w="21589" h="10160">
                  <a:moveTo>
                    <a:pt x="21336" y="4572"/>
                  </a:moveTo>
                  <a:lnTo>
                    <a:pt x="0" y="0"/>
                  </a:lnTo>
                  <a:lnTo>
                    <a:pt x="0" y="9906"/>
                  </a:lnTo>
                  <a:lnTo>
                    <a:pt x="21336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034675" y="4953762"/>
              <a:ext cx="21590" cy="10160"/>
            </a:xfrm>
            <a:custGeom>
              <a:avLst/>
              <a:gdLst/>
              <a:ahLst/>
              <a:cxnLst/>
              <a:rect l="l" t="t" r="r" b="b"/>
              <a:pathLst>
                <a:path w="21589" h="10160">
                  <a:moveTo>
                    <a:pt x="21336" y="4572"/>
                  </a:moveTo>
                  <a:lnTo>
                    <a:pt x="0" y="9906"/>
                  </a:lnTo>
                  <a:lnTo>
                    <a:pt x="0" y="0"/>
                  </a:lnTo>
                  <a:lnTo>
                    <a:pt x="21336" y="45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3894461" y="4938382"/>
            <a:ext cx="387350" cy="41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00990" algn="l"/>
              </a:tabLst>
            </a:pPr>
            <a:r>
              <a:rPr sz="150" baseline="27777" dirty="0">
                <a:latin typeface="Arial MT"/>
                <a:cs typeface="Arial MT"/>
              </a:rPr>
              <a:t>Process</a:t>
            </a:r>
            <a:r>
              <a:rPr sz="150" spc="15" baseline="27777" dirty="0">
                <a:latin typeface="Arial MT"/>
                <a:cs typeface="Arial MT"/>
              </a:rPr>
              <a:t> </a:t>
            </a:r>
            <a:r>
              <a:rPr sz="150" baseline="27777" dirty="0">
                <a:latin typeface="Arial MT"/>
                <a:cs typeface="Arial MT"/>
              </a:rPr>
              <a:t>Transaction</a:t>
            </a:r>
            <a:r>
              <a:rPr sz="1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Acc</a:t>
            </a:r>
            <a:r>
              <a:rPr sz="100" dirty="0">
                <a:latin typeface="Arial MT"/>
                <a:cs typeface="Arial MT"/>
              </a:rPr>
              <a:t>ount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3808044" y="4991544"/>
            <a:ext cx="148590" cy="31115"/>
            <a:chOff x="3808044" y="4991544"/>
            <a:chExt cx="148590" cy="31115"/>
          </a:xfrm>
        </p:grpSpPr>
        <p:sp>
          <p:nvSpPr>
            <p:cNvPr id="100" name="object 100"/>
            <p:cNvSpPr/>
            <p:nvPr/>
          </p:nvSpPr>
          <p:spPr>
            <a:xfrm>
              <a:off x="3934853" y="4991862"/>
              <a:ext cx="21590" cy="10160"/>
            </a:xfrm>
            <a:custGeom>
              <a:avLst/>
              <a:gdLst/>
              <a:ahLst/>
              <a:cxnLst/>
              <a:rect l="l" t="t" r="r" b="b"/>
              <a:pathLst>
                <a:path w="21589" h="10160">
                  <a:moveTo>
                    <a:pt x="21336" y="9905"/>
                  </a:moveTo>
                  <a:lnTo>
                    <a:pt x="21336" y="0"/>
                  </a:lnTo>
                  <a:lnTo>
                    <a:pt x="0" y="5333"/>
                  </a:lnTo>
                  <a:lnTo>
                    <a:pt x="21336" y="9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934853" y="4991862"/>
              <a:ext cx="21590" cy="10160"/>
            </a:xfrm>
            <a:custGeom>
              <a:avLst/>
              <a:gdLst/>
              <a:ahLst/>
              <a:cxnLst/>
              <a:rect l="l" t="t" r="r" b="b"/>
              <a:pathLst>
                <a:path w="21589" h="10160">
                  <a:moveTo>
                    <a:pt x="0" y="5333"/>
                  </a:moveTo>
                  <a:lnTo>
                    <a:pt x="21336" y="0"/>
                  </a:lnTo>
                  <a:lnTo>
                    <a:pt x="21336" y="9905"/>
                  </a:lnTo>
                  <a:lnTo>
                    <a:pt x="0" y="533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808361" y="5012436"/>
              <a:ext cx="20955" cy="10160"/>
            </a:xfrm>
            <a:custGeom>
              <a:avLst/>
              <a:gdLst/>
              <a:ahLst/>
              <a:cxnLst/>
              <a:rect l="l" t="t" r="r" b="b"/>
              <a:pathLst>
                <a:path w="20954" h="10160">
                  <a:moveTo>
                    <a:pt x="20574" y="9906"/>
                  </a:moveTo>
                  <a:lnTo>
                    <a:pt x="20574" y="0"/>
                  </a:lnTo>
                  <a:lnTo>
                    <a:pt x="0" y="4572"/>
                  </a:lnTo>
                  <a:lnTo>
                    <a:pt x="20574" y="9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808361" y="5012436"/>
              <a:ext cx="20955" cy="10160"/>
            </a:xfrm>
            <a:custGeom>
              <a:avLst/>
              <a:gdLst/>
              <a:ahLst/>
              <a:cxnLst/>
              <a:rect l="l" t="t" r="r" b="b"/>
              <a:pathLst>
                <a:path w="20954" h="10160">
                  <a:moveTo>
                    <a:pt x="0" y="4572"/>
                  </a:moveTo>
                  <a:lnTo>
                    <a:pt x="20574" y="0"/>
                  </a:lnTo>
                  <a:lnTo>
                    <a:pt x="20574" y="9906"/>
                  </a:lnTo>
                  <a:lnTo>
                    <a:pt x="0" y="45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3809371" y="4955923"/>
            <a:ext cx="462915" cy="742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00">
              <a:latin typeface="Times New Roman"/>
              <a:cs typeface="Times New Roman"/>
            </a:endParaRPr>
          </a:p>
          <a:p>
            <a:pPr marL="124460">
              <a:lnSpc>
                <a:spcPct val="100000"/>
              </a:lnSpc>
              <a:tabLst>
                <a:tab pos="449580" algn="l"/>
              </a:tabLst>
            </a:pPr>
            <a:r>
              <a:rPr sz="1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Transaction succe</a:t>
            </a:r>
            <a:r>
              <a:rPr sz="100" dirty="0">
                <a:latin typeface="Arial MT"/>
                <a:cs typeface="Arial MT"/>
              </a:rPr>
              <a:t>e</a:t>
            </a:r>
            <a:r>
              <a:rPr sz="1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</a:t>
            </a:r>
            <a:r>
              <a:rPr sz="100" u="sng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00" dirty="0">
                <a:latin typeface="Arial MT"/>
                <a:cs typeface="Arial MT"/>
              </a:rPr>
              <a:t>      </a:t>
            </a:r>
            <a:r>
              <a:rPr sz="1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endParaRPr sz="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Dispense Cash 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3808044" y="5045646"/>
            <a:ext cx="21590" cy="37465"/>
            <a:chOff x="3808044" y="5045646"/>
            <a:chExt cx="21590" cy="37465"/>
          </a:xfrm>
        </p:grpSpPr>
        <p:sp>
          <p:nvSpPr>
            <p:cNvPr id="106" name="object 106"/>
            <p:cNvSpPr/>
            <p:nvPr/>
          </p:nvSpPr>
          <p:spPr>
            <a:xfrm>
              <a:off x="3808361" y="5045964"/>
              <a:ext cx="20955" cy="10160"/>
            </a:xfrm>
            <a:custGeom>
              <a:avLst/>
              <a:gdLst/>
              <a:ahLst/>
              <a:cxnLst/>
              <a:rect l="l" t="t" r="r" b="b"/>
              <a:pathLst>
                <a:path w="20954" h="10160">
                  <a:moveTo>
                    <a:pt x="20574" y="9906"/>
                  </a:moveTo>
                  <a:lnTo>
                    <a:pt x="20574" y="0"/>
                  </a:lnTo>
                  <a:lnTo>
                    <a:pt x="0" y="4572"/>
                  </a:lnTo>
                  <a:lnTo>
                    <a:pt x="20574" y="9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08361" y="5045964"/>
              <a:ext cx="20955" cy="10160"/>
            </a:xfrm>
            <a:custGeom>
              <a:avLst/>
              <a:gdLst/>
              <a:ahLst/>
              <a:cxnLst/>
              <a:rect l="l" t="t" r="r" b="b"/>
              <a:pathLst>
                <a:path w="20954" h="10160">
                  <a:moveTo>
                    <a:pt x="0" y="4572"/>
                  </a:moveTo>
                  <a:lnTo>
                    <a:pt x="20574" y="0"/>
                  </a:lnTo>
                  <a:lnTo>
                    <a:pt x="20574" y="9906"/>
                  </a:lnTo>
                  <a:lnTo>
                    <a:pt x="0" y="45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08361" y="5072634"/>
              <a:ext cx="20955" cy="10160"/>
            </a:xfrm>
            <a:custGeom>
              <a:avLst/>
              <a:gdLst/>
              <a:ahLst/>
              <a:cxnLst/>
              <a:rect l="l" t="t" r="r" b="b"/>
              <a:pathLst>
                <a:path w="20954" h="10160">
                  <a:moveTo>
                    <a:pt x="20574" y="9906"/>
                  </a:moveTo>
                  <a:lnTo>
                    <a:pt x="20574" y="0"/>
                  </a:lnTo>
                  <a:lnTo>
                    <a:pt x="0" y="4572"/>
                  </a:lnTo>
                  <a:lnTo>
                    <a:pt x="20574" y="9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808361" y="5072634"/>
              <a:ext cx="20955" cy="10160"/>
            </a:xfrm>
            <a:custGeom>
              <a:avLst/>
              <a:gdLst/>
              <a:ahLst/>
              <a:cxnLst/>
              <a:rect l="l" t="t" r="r" b="b"/>
              <a:pathLst>
                <a:path w="20954" h="10160">
                  <a:moveTo>
                    <a:pt x="0" y="4572"/>
                  </a:moveTo>
                  <a:lnTo>
                    <a:pt x="20574" y="0"/>
                  </a:lnTo>
                  <a:lnTo>
                    <a:pt x="20574" y="9906"/>
                  </a:lnTo>
                  <a:lnTo>
                    <a:pt x="0" y="45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3795655" y="5013073"/>
            <a:ext cx="147955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Request Take Ca</a:t>
            </a:r>
            <a:r>
              <a:rPr sz="100" dirty="0">
                <a:latin typeface="Arial MT"/>
                <a:cs typeface="Arial MT"/>
              </a:rPr>
              <a:t>s</a:t>
            </a:r>
            <a:r>
              <a:rPr sz="1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</a:t>
            </a:r>
            <a:r>
              <a:rPr sz="100" u="sng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endParaRPr sz="100">
              <a:latin typeface="Arial MT"/>
              <a:cs typeface="Arial MT"/>
            </a:endParaRPr>
          </a:p>
          <a:p>
            <a:pPr marL="33020">
              <a:lnSpc>
                <a:spcPct val="100000"/>
              </a:lnSpc>
              <a:spcBef>
                <a:spcPts val="80"/>
              </a:spcBef>
            </a:pPr>
            <a:r>
              <a:rPr sz="1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Take Cash</a:t>
            </a:r>
            <a:r>
              <a:rPr sz="1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3808044" y="5094414"/>
            <a:ext cx="21590" cy="10795"/>
            <a:chOff x="3808044" y="5094414"/>
            <a:chExt cx="21590" cy="10795"/>
          </a:xfrm>
        </p:grpSpPr>
        <p:sp>
          <p:nvSpPr>
            <p:cNvPr id="112" name="object 112"/>
            <p:cNvSpPr/>
            <p:nvPr/>
          </p:nvSpPr>
          <p:spPr>
            <a:xfrm>
              <a:off x="3808361" y="5094732"/>
              <a:ext cx="20955" cy="10160"/>
            </a:xfrm>
            <a:custGeom>
              <a:avLst/>
              <a:gdLst/>
              <a:ahLst/>
              <a:cxnLst/>
              <a:rect l="l" t="t" r="r" b="b"/>
              <a:pathLst>
                <a:path w="20954" h="10160">
                  <a:moveTo>
                    <a:pt x="20574" y="9906"/>
                  </a:moveTo>
                  <a:lnTo>
                    <a:pt x="20574" y="0"/>
                  </a:lnTo>
                  <a:lnTo>
                    <a:pt x="0" y="5334"/>
                  </a:lnTo>
                  <a:lnTo>
                    <a:pt x="20574" y="9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808361" y="5094732"/>
              <a:ext cx="20955" cy="10160"/>
            </a:xfrm>
            <a:custGeom>
              <a:avLst/>
              <a:gdLst/>
              <a:ahLst/>
              <a:cxnLst/>
              <a:rect l="l" t="t" r="r" b="b"/>
              <a:pathLst>
                <a:path w="20954" h="10160">
                  <a:moveTo>
                    <a:pt x="0" y="5334"/>
                  </a:moveTo>
                  <a:lnTo>
                    <a:pt x="20574" y="0"/>
                  </a:lnTo>
                  <a:lnTo>
                    <a:pt x="20574" y="9906"/>
                  </a:lnTo>
                  <a:lnTo>
                    <a:pt x="0" y="533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3791845" y="5069446"/>
            <a:ext cx="153670" cy="41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Request Continua</a:t>
            </a:r>
            <a:r>
              <a:rPr sz="100" dirty="0">
                <a:latin typeface="Arial MT"/>
                <a:cs typeface="Arial MT"/>
              </a:rPr>
              <a:t>tion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3808044" y="4626102"/>
            <a:ext cx="127635" cy="523240"/>
            <a:chOff x="3808044" y="4626102"/>
            <a:chExt cx="127635" cy="523240"/>
          </a:xfrm>
        </p:grpSpPr>
        <p:sp>
          <p:nvSpPr>
            <p:cNvPr id="116" name="object 116"/>
            <p:cNvSpPr/>
            <p:nvPr/>
          </p:nvSpPr>
          <p:spPr>
            <a:xfrm>
              <a:off x="3808361" y="5119878"/>
              <a:ext cx="105410" cy="0"/>
            </a:xfrm>
            <a:custGeom>
              <a:avLst/>
              <a:gdLst/>
              <a:ahLst/>
              <a:cxnLst/>
              <a:rect l="l" t="t" r="r" b="b"/>
              <a:pathLst>
                <a:path w="105410">
                  <a:moveTo>
                    <a:pt x="105155" y="0"/>
                  </a:moveTo>
                  <a:lnTo>
                    <a:pt x="0" y="0"/>
                  </a:lnTo>
                  <a:lnTo>
                    <a:pt x="105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808361" y="5119878"/>
              <a:ext cx="105410" cy="0"/>
            </a:xfrm>
            <a:custGeom>
              <a:avLst/>
              <a:gdLst/>
              <a:ahLst/>
              <a:cxnLst/>
              <a:rect l="l" t="t" r="r" b="b"/>
              <a:pathLst>
                <a:path w="105410">
                  <a:moveTo>
                    <a:pt x="0" y="0"/>
                  </a:moveTo>
                  <a:lnTo>
                    <a:pt x="10515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913517" y="5113782"/>
              <a:ext cx="21590" cy="10795"/>
            </a:xfrm>
            <a:custGeom>
              <a:avLst/>
              <a:gdLst/>
              <a:ahLst/>
              <a:cxnLst/>
              <a:rect l="l" t="t" r="r" b="b"/>
              <a:pathLst>
                <a:path w="21589" h="10795">
                  <a:moveTo>
                    <a:pt x="21336" y="6096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21336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913517" y="5113782"/>
              <a:ext cx="21590" cy="10795"/>
            </a:xfrm>
            <a:custGeom>
              <a:avLst/>
              <a:gdLst/>
              <a:ahLst/>
              <a:cxnLst/>
              <a:rect l="l" t="t" r="r" b="b"/>
              <a:pathLst>
                <a:path w="21589" h="10795">
                  <a:moveTo>
                    <a:pt x="21336" y="6096"/>
                  </a:moveTo>
                  <a:lnTo>
                    <a:pt x="0" y="10668"/>
                  </a:lnTo>
                  <a:lnTo>
                    <a:pt x="0" y="0"/>
                  </a:lnTo>
                  <a:lnTo>
                    <a:pt x="21336" y="60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808361" y="5138166"/>
              <a:ext cx="20955" cy="10795"/>
            </a:xfrm>
            <a:custGeom>
              <a:avLst/>
              <a:gdLst/>
              <a:ahLst/>
              <a:cxnLst/>
              <a:rect l="l" t="t" r="r" b="b"/>
              <a:pathLst>
                <a:path w="20954" h="10795">
                  <a:moveTo>
                    <a:pt x="20574" y="10667"/>
                  </a:moveTo>
                  <a:lnTo>
                    <a:pt x="20574" y="0"/>
                  </a:lnTo>
                  <a:lnTo>
                    <a:pt x="0" y="5333"/>
                  </a:lnTo>
                  <a:lnTo>
                    <a:pt x="20574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808361" y="5138166"/>
              <a:ext cx="20955" cy="10795"/>
            </a:xfrm>
            <a:custGeom>
              <a:avLst/>
              <a:gdLst/>
              <a:ahLst/>
              <a:cxnLst/>
              <a:rect l="l" t="t" r="r" b="b"/>
              <a:pathLst>
                <a:path w="20954" h="10795">
                  <a:moveTo>
                    <a:pt x="0" y="5333"/>
                  </a:moveTo>
                  <a:lnTo>
                    <a:pt x="20574" y="0"/>
                  </a:lnTo>
                  <a:lnTo>
                    <a:pt x="20574" y="10667"/>
                  </a:lnTo>
                  <a:lnTo>
                    <a:pt x="0" y="533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808361" y="4626102"/>
              <a:ext cx="105410" cy="0"/>
            </a:xfrm>
            <a:custGeom>
              <a:avLst/>
              <a:gdLst/>
              <a:ahLst/>
              <a:cxnLst/>
              <a:rect l="l" t="t" r="r" b="b"/>
              <a:pathLst>
                <a:path w="105410">
                  <a:moveTo>
                    <a:pt x="105155" y="0"/>
                  </a:moveTo>
                  <a:lnTo>
                    <a:pt x="0" y="0"/>
                  </a:lnTo>
                  <a:lnTo>
                    <a:pt x="105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3816229" y="5114404"/>
            <a:ext cx="127000" cy="41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Print Receipt 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2639009" y="4480115"/>
            <a:ext cx="1620520" cy="714375"/>
            <a:chOff x="2639009" y="4480115"/>
            <a:chExt cx="1620520" cy="714375"/>
          </a:xfrm>
        </p:grpSpPr>
        <p:sp>
          <p:nvSpPr>
            <p:cNvPr id="125" name="object 125"/>
            <p:cNvSpPr/>
            <p:nvPr/>
          </p:nvSpPr>
          <p:spPr>
            <a:xfrm>
              <a:off x="4258703" y="4562094"/>
              <a:ext cx="0" cy="617220"/>
            </a:xfrm>
            <a:custGeom>
              <a:avLst/>
              <a:gdLst/>
              <a:ahLst/>
              <a:cxnLst/>
              <a:rect l="l" t="t" r="r" b="b"/>
              <a:pathLst>
                <a:path h="617220">
                  <a:moveTo>
                    <a:pt x="0" y="0"/>
                  </a:moveTo>
                  <a:lnTo>
                    <a:pt x="0" y="61722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258703" y="5184648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488" y="381"/>
                  </a:moveTo>
                  <a:lnTo>
                    <a:pt x="488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063631" y="4562094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0" y="0"/>
                  </a:moveTo>
                  <a:lnTo>
                    <a:pt x="0" y="76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063631" y="4575048"/>
              <a:ext cx="0" cy="592455"/>
            </a:xfrm>
            <a:custGeom>
              <a:avLst/>
              <a:gdLst/>
              <a:ahLst/>
              <a:cxnLst/>
              <a:rect l="l" t="t" r="r" b="b"/>
              <a:pathLst>
                <a:path h="592454">
                  <a:moveTo>
                    <a:pt x="0" y="0"/>
                  </a:moveTo>
                  <a:lnTo>
                    <a:pt x="0" y="592074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063631" y="517169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488" y="762"/>
                  </a:moveTo>
                  <a:lnTo>
                    <a:pt x="48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059059" y="5171694"/>
              <a:ext cx="8890" cy="13970"/>
            </a:xfrm>
            <a:custGeom>
              <a:avLst/>
              <a:gdLst/>
              <a:ahLst/>
              <a:cxnLst/>
              <a:rect l="l" t="t" r="r" b="b"/>
              <a:pathLst>
                <a:path w="8889" h="13970">
                  <a:moveTo>
                    <a:pt x="8382" y="0"/>
                  </a:moveTo>
                  <a:lnTo>
                    <a:pt x="0" y="0"/>
                  </a:lnTo>
                  <a:lnTo>
                    <a:pt x="4572" y="13716"/>
                  </a:lnTo>
                  <a:lnTo>
                    <a:pt x="83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928757" y="4562094"/>
              <a:ext cx="0" cy="617220"/>
            </a:xfrm>
            <a:custGeom>
              <a:avLst/>
              <a:gdLst/>
              <a:ahLst/>
              <a:cxnLst/>
              <a:rect l="l" t="t" r="r" b="b"/>
              <a:pathLst>
                <a:path h="617220">
                  <a:moveTo>
                    <a:pt x="0" y="0"/>
                  </a:moveTo>
                  <a:lnTo>
                    <a:pt x="0" y="61722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928757" y="5184648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488" y="381"/>
                  </a:moveTo>
                  <a:lnTo>
                    <a:pt x="488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806075" y="4562094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0" y="0"/>
                  </a:moveTo>
                  <a:lnTo>
                    <a:pt x="0" y="76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806075" y="4575048"/>
              <a:ext cx="0" cy="604520"/>
            </a:xfrm>
            <a:custGeom>
              <a:avLst/>
              <a:gdLst/>
              <a:ahLst/>
              <a:cxnLst/>
              <a:rect l="l" t="t" r="r" b="b"/>
              <a:pathLst>
                <a:path h="604520">
                  <a:moveTo>
                    <a:pt x="0" y="0"/>
                  </a:moveTo>
                  <a:lnTo>
                    <a:pt x="0" y="604266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806075" y="5184648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488" y="381"/>
                  </a:moveTo>
                  <a:lnTo>
                    <a:pt x="488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799979" y="4855464"/>
              <a:ext cx="110489" cy="0"/>
            </a:xfrm>
            <a:custGeom>
              <a:avLst/>
              <a:gdLst/>
              <a:ahLst/>
              <a:cxnLst/>
              <a:rect l="l" t="t" r="r" b="b"/>
              <a:pathLst>
                <a:path w="110489">
                  <a:moveTo>
                    <a:pt x="0" y="0"/>
                  </a:moveTo>
                  <a:lnTo>
                    <a:pt x="1104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908945" y="4849368"/>
              <a:ext cx="19050" cy="12700"/>
            </a:xfrm>
            <a:custGeom>
              <a:avLst/>
              <a:gdLst/>
              <a:ahLst/>
              <a:cxnLst/>
              <a:rect l="l" t="t" r="r" b="b"/>
              <a:pathLst>
                <a:path w="19050" h="12700">
                  <a:moveTo>
                    <a:pt x="19050" y="6095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9050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642501" y="4483608"/>
              <a:ext cx="859155" cy="707390"/>
            </a:xfrm>
            <a:custGeom>
              <a:avLst/>
              <a:gdLst/>
              <a:ahLst/>
              <a:cxnLst/>
              <a:rect l="l" t="t" r="r" b="b"/>
              <a:pathLst>
                <a:path w="859154" h="707389">
                  <a:moveTo>
                    <a:pt x="0" y="0"/>
                  </a:moveTo>
                  <a:lnTo>
                    <a:pt x="0" y="707136"/>
                  </a:lnTo>
                  <a:lnTo>
                    <a:pt x="858774" y="707136"/>
                  </a:lnTo>
                  <a:lnTo>
                    <a:pt x="8587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642501" y="4483608"/>
              <a:ext cx="859155" cy="707390"/>
            </a:xfrm>
            <a:custGeom>
              <a:avLst/>
              <a:gdLst/>
              <a:ahLst/>
              <a:cxnLst/>
              <a:rect l="l" t="t" r="r" b="b"/>
              <a:pathLst>
                <a:path w="859154" h="707389">
                  <a:moveTo>
                    <a:pt x="0" y="0"/>
                  </a:moveTo>
                  <a:lnTo>
                    <a:pt x="0" y="707136"/>
                  </a:lnTo>
                  <a:lnTo>
                    <a:pt x="858774" y="707136"/>
                  </a:lnTo>
                  <a:lnTo>
                    <a:pt x="858774" y="0"/>
                  </a:lnTo>
                  <a:lnTo>
                    <a:pt x="0" y="0"/>
                  </a:lnTo>
                  <a:close/>
                </a:path>
              </a:pathLst>
            </a:custGeom>
            <a:ln w="6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729369" y="4591050"/>
              <a:ext cx="146685" cy="128270"/>
            </a:xfrm>
            <a:custGeom>
              <a:avLst/>
              <a:gdLst/>
              <a:ahLst/>
              <a:cxnLst/>
              <a:rect l="l" t="t" r="r" b="b"/>
              <a:pathLst>
                <a:path w="146685" h="128270">
                  <a:moveTo>
                    <a:pt x="0" y="0"/>
                  </a:moveTo>
                  <a:lnTo>
                    <a:pt x="0" y="128015"/>
                  </a:lnTo>
                  <a:lnTo>
                    <a:pt x="146304" y="128015"/>
                  </a:lnTo>
                  <a:lnTo>
                    <a:pt x="146304" y="0"/>
                  </a:lnTo>
                  <a:lnTo>
                    <a:pt x="0" y="0"/>
                  </a:lnTo>
                  <a:close/>
                </a:path>
              </a:pathLst>
            </a:custGeom>
            <a:ln w="6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006737" y="4591050"/>
              <a:ext cx="146685" cy="128270"/>
            </a:xfrm>
            <a:custGeom>
              <a:avLst/>
              <a:gdLst/>
              <a:ahLst/>
              <a:cxnLst/>
              <a:rect l="l" t="t" r="r" b="b"/>
              <a:pathLst>
                <a:path w="146685" h="128270">
                  <a:moveTo>
                    <a:pt x="0" y="0"/>
                  </a:moveTo>
                  <a:lnTo>
                    <a:pt x="0" y="128015"/>
                  </a:lnTo>
                  <a:lnTo>
                    <a:pt x="146304" y="128015"/>
                  </a:lnTo>
                  <a:lnTo>
                    <a:pt x="146304" y="0"/>
                  </a:lnTo>
                  <a:lnTo>
                    <a:pt x="0" y="0"/>
                  </a:lnTo>
                  <a:close/>
                </a:path>
              </a:pathLst>
            </a:custGeom>
            <a:ln w="6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267341" y="4591050"/>
              <a:ext cx="149860" cy="128270"/>
            </a:xfrm>
            <a:custGeom>
              <a:avLst/>
              <a:gdLst/>
              <a:ahLst/>
              <a:cxnLst/>
              <a:rect l="l" t="t" r="r" b="b"/>
              <a:pathLst>
                <a:path w="149860" h="128270">
                  <a:moveTo>
                    <a:pt x="0" y="0"/>
                  </a:moveTo>
                  <a:lnTo>
                    <a:pt x="0" y="128015"/>
                  </a:lnTo>
                  <a:lnTo>
                    <a:pt x="149352" y="128015"/>
                  </a:lnTo>
                  <a:lnTo>
                    <a:pt x="149352" y="0"/>
                  </a:lnTo>
                  <a:lnTo>
                    <a:pt x="0" y="0"/>
                  </a:lnTo>
                  <a:close/>
                </a:path>
              </a:pathLst>
            </a:custGeom>
            <a:ln w="6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843669" y="4978146"/>
              <a:ext cx="147320" cy="128270"/>
            </a:xfrm>
            <a:custGeom>
              <a:avLst/>
              <a:gdLst/>
              <a:ahLst/>
              <a:cxnLst/>
              <a:rect l="l" t="t" r="r" b="b"/>
              <a:pathLst>
                <a:path w="147319" h="128270">
                  <a:moveTo>
                    <a:pt x="0" y="0"/>
                  </a:moveTo>
                  <a:lnTo>
                    <a:pt x="0" y="128015"/>
                  </a:lnTo>
                  <a:lnTo>
                    <a:pt x="147066" y="128015"/>
                  </a:lnTo>
                  <a:lnTo>
                    <a:pt x="147066" y="0"/>
                  </a:lnTo>
                  <a:lnTo>
                    <a:pt x="0" y="0"/>
                  </a:lnTo>
                  <a:close/>
                </a:path>
              </a:pathLst>
            </a:custGeom>
            <a:ln w="6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809379" y="4719066"/>
              <a:ext cx="114300" cy="259079"/>
            </a:xfrm>
            <a:custGeom>
              <a:avLst/>
              <a:gdLst/>
              <a:ahLst/>
              <a:cxnLst/>
              <a:rect l="l" t="t" r="r" b="b"/>
              <a:pathLst>
                <a:path w="114300" h="259079">
                  <a:moveTo>
                    <a:pt x="0" y="0"/>
                  </a:moveTo>
                  <a:lnTo>
                    <a:pt x="114300" y="259079"/>
                  </a:lnTo>
                </a:path>
              </a:pathLst>
            </a:custGeom>
            <a:ln w="6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875673" y="4655058"/>
              <a:ext cx="131445" cy="0"/>
            </a:xfrm>
            <a:custGeom>
              <a:avLst/>
              <a:gdLst/>
              <a:ahLst/>
              <a:cxnLst/>
              <a:rect l="l" t="t" r="r" b="b"/>
              <a:pathLst>
                <a:path w="131444">
                  <a:moveTo>
                    <a:pt x="0" y="0"/>
                  </a:moveTo>
                  <a:lnTo>
                    <a:pt x="131064" y="0"/>
                  </a:lnTo>
                </a:path>
              </a:pathLst>
            </a:custGeom>
            <a:ln w="6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153041" y="4655058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6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214763" y="4762500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6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171329" y="4730496"/>
              <a:ext cx="93980" cy="62230"/>
            </a:xfrm>
            <a:custGeom>
              <a:avLst/>
              <a:gdLst/>
              <a:ahLst/>
              <a:cxnLst/>
              <a:rect l="l" t="t" r="r" b="b"/>
              <a:pathLst>
                <a:path w="93979" h="62229">
                  <a:moveTo>
                    <a:pt x="93726" y="32003"/>
                  </a:moveTo>
                  <a:lnTo>
                    <a:pt x="0" y="0"/>
                  </a:lnTo>
                  <a:lnTo>
                    <a:pt x="0" y="61722"/>
                  </a:lnTo>
                  <a:lnTo>
                    <a:pt x="93726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955683" y="4762500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>
                  <a:moveTo>
                    <a:pt x="0" y="0"/>
                  </a:moveTo>
                  <a:lnTo>
                    <a:pt x="51053" y="0"/>
                  </a:lnTo>
                </a:path>
              </a:pathLst>
            </a:custGeom>
            <a:ln w="6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914535" y="4730496"/>
              <a:ext cx="92710" cy="62230"/>
            </a:xfrm>
            <a:custGeom>
              <a:avLst/>
              <a:gdLst/>
              <a:ahLst/>
              <a:cxnLst/>
              <a:rect l="l" t="t" r="r" b="b"/>
              <a:pathLst>
                <a:path w="92710" h="62229">
                  <a:moveTo>
                    <a:pt x="92202" y="32003"/>
                  </a:moveTo>
                  <a:lnTo>
                    <a:pt x="0" y="0"/>
                  </a:lnTo>
                  <a:lnTo>
                    <a:pt x="0" y="61722"/>
                  </a:lnTo>
                  <a:lnTo>
                    <a:pt x="92202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877959" y="476250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43433" y="0"/>
                  </a:moveTo>
                  <a:lnTo>
                    <a:pt x="0" y="0"/>
                  </a:lnTo>
                </a:path>
              </a:pathLst>
            </a:custGeom>
            <a:ln w="6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114179" y="4762500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>
                  <a:moveTo>
                    <a:pt x="64007" y="0"/>
                  </a:moveTo>
                  <a:lnTo>
                    <a:pt x="0" y="0"/>
                  </a:lnTo>
                </a:path>
              </a:pathLst>
            </a:custGeom>
            <a:ln w="6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809379" y="4882134"/>
              <a:ext cx="25400" cy="52705"/>
            </a:xfrm>
            <a:custGeom>
              <a:avLst/>
              <a:gdLst/>
              <a:ahLst/>
              <a:cxnLst/>
              <a:rect l="l" t="t" r="r" b="b"/>
              <a:pathLst>
                <a:path w="25400" h="52704">
                  <a:moveTo>
                    <a:pt x="25145" y="52577"/>
                  </a:moveTo>
                  <a:lnTo>
                    <a:pt x="0" y="0"/>
                  </a:lnTo>
                </a:path>
              </a:pathLst>
            </a:custGeom>
            <a:ln w="6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770517" y="4805934"/>
              <a:ext cx="68580" cy="97155"/>
            </a:xfrm>
            <a:custGeom>
              <a:avLst/>
              <a:gdLst/>
              <a:ahLst/>
              <a:cxnLst/>
              <a:rect l="l" t="t" r="r" b="b"/>
              <a:pathLst>
                <a:path w="68580" h="97154">
                  <a:moveTo>
                    <a:pt x="68580" y="69342"/>
                  </a:moveTo>
                  <a:lnTo>
                    <a:pt x="0" y="0"/>
                  </a:lnTo>
                  <a:lnTo>
                    <a:pt x="13716" y="96774"/>
                  </a:lnTo>
                  <a:lnTo>
                    <a:pt x="68580" y="693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1508893" y="2388995"/>
            <a:ext cx="1081405" cy="391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latin typeface="Arial"/>
                <a:cs typeface="Arial"/>
              </a:rPr>
              <a:t>The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advantage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of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developing </a:t>
            </a:r>
            <a:r>
              <a:rPr sz="600" b="1" spc="-15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a business process model is </a:t>
            </a:r>
            <a:r>
              <a:rPr sz="600" b="1" spc="-15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that it familiarizes you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with 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the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system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and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therefore</a:t>
            </a:r>
            <a:r>
              <a:rPr sz="600" b="1" spc="-1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the</a:t>
            </a:r>
            <a:endParaRPr sz="6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1508893" y="2755529"/>
            <a:ext cx="694055" cy="116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latin typeface="Arial"/>
                <a:cs typeface="Arial"/>
              </a:rPr>
              <a:t>user requirements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3126619" y="3857316"/>
            <a:ext cx="86677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b="1" spc="-5" dirty="0">
                <a:latin typeface="Times New Roman"/>
                <a:cs typeface="Times New Roman"/>
              </a:rPr>
              <a:t>Use</a:t>
            </a:r>
            <a:r>
              <a:rPr sz="850" b="1" spc="-30" dirty="0">
                <a:latin typeface="Times New Roman"/>
                <a:cs typeface="Times New Roman"/>
              </a:rPr>
              <a:t> </a:t>
            </a:r>
            <a:r>
              <a:rPr sz="850" b="1" spc="-5" dirty="0">
                <a:latin typeface="Times New Roman"/>
                <a:cs typeface="Times New Roman"/>
              </a:rPr>
              <a:t>case</a:t>
            </a:r>
            <a:r>
              <a:rPr sz="850" b="1" spc="-30" dirty="0">
                <a:latin typeface="Times New Roman"/>
                <a:cs typeface="Times New Roman"/>
              </a:rPr>
              <a:t> </a:t>
            </a:r>
            <a:r>
              <a:rPr sz="850" b="1" spc="-5" dirty="0">
                <a:latin typeface="Times New Roman"/>
                <a:cs typeface="Times New Roman"/>
              </a:rPr>
              <a:t>diagrams</a:t>
            </a:r>
            <a:endParaRPr sz="850">
              <a:latin typeface="Times New Roman"/>
              <a:cs typeface="Times New Roman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3133483" y="3286759"/>
            <a:ext cx="870585" cy="1176655"/>
            <a:chOff x="3133483" y="3286759"/>
            <a:chExt cx="870585" cy="1176655"/>
          </a:xfrm>
        </p:grpSpPr>
        <p:sp>
          <p:nvSpPr>
            <p:cNvPr id="159" name="object 159"/>
            <p:cNvSpPr/>
            <p:nvPr/>
          </p:nvSpPr>
          <p:spPr>
            <a:xfrm>
              <a:off x="3271913" y="3989069"/>
              <a:ext cx="273050" cy="373380"/>
            </a:xfrm>
            <a:custGeom>
              <a:avLst/>
              <a:gdLst/>
              <a:ahLst/>
              <a:cxnLst/>
              <a:rect l="l" t="t" r="r" b="b"/>
              <a:pathLst>
                <a:path w="273050" h="373379">
                  <a:moveTo>
                    <a:pt x="272796" y="0"/>
                  </a:moveTo>
                  <a:lnTo>
                    <a:pt x="0" y="373380"/>
                  </a:lnTo>
                </a:path>
              </a:pathLst>
            </a:custGeom>
            <a:ln w="205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201047" y="4327397"/>
              <a:ext cx="114300" cy="135890"/>
            </a:xfrm>
            <a:custGeom>
              <a:avLst/>
              <a:gdLst/>
              <a:ahLst/>
              <a:cxnLst/>
              <a:rect l="l" t="t" r="r" b="b"/>
              <a:pathLst>
                <a:path w="114300" h="135889">
                  <a:moveTo>
                    <a:pt x="114300" y="53339"/>
                  </a:moveTo>
                  <a:lnTo>
                    <a:pt x="41148" y="0"/>
                  </a:lnTo>
                  <a:lnTo>
                    <a:pt x="0" y="135635"/>
                  </a:lnTo>
                  <a:lnTo>
                    <a:pt x="114300" y="53339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588143" y="3989069"/>
              <a:ext cx="234315" cy="368300"/>
            </a:xfrm>
            <a:custGeom>
              <a:avLst/>
              <a:gdLst/>
              <a:ahLst/>
              <a:cxnLst/>
              <a:rect l="l" t="t" r="r" b="b"/>
              <a:pathLst>
                <a:path w="234314" h="368300">
                  <a:moveTo>
                    <a:pt x="0" y="0"/>
                  </a:moveTo>
                  <a:lnTo>
                    <a:pt x="233934" y="368046"/>
                  </a:lnTo>
                </a:path>
              </a:pathLst>
            </a:custGeom>
            <a:ln w="205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778643" y="4325111"/>
              <a:ext cx="109855" cy="138430"/>
            </a:xfrm>
            <a:custGeom>
              <a:avLst/>
              <a:gdLst/>
              <a:ahLst/>
              <a:cxnLst/>
              <a:rect l="l" t="t" r="r" b="b"/>
              <a:pathLst>
                <a:path w="109854" h="138429">
                  <a:moveTo>
                    <a:pt x="109728" y="137922"/>
                  </a:moveTo>
                  <a:lnTo>
                    <a:pt x="75438" y="0"/>
                  </a:lnTo>
                  <a:lnTo>
                    <a:pt x="0" y="48768"/>
                  </a:lnTo>
                  <a:lnTo>
                    <a:pt x="109728" y="13792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134753" y="3288029"/>
              <a:ext cx="868044" cy="570230"/>
            </a:xfrm>
            <a:custGeom>
              <a:avLst/>
              <a:gdLst/>
              <a:ahLst/>
              <a:cxnLst/>
              <a:rect l="l" t="t" r="r" b="b"/>
              <a:pathLst>
                <a:path w="868045" h="570229">
                  <a:moveTo>
                    <a:pt x="0" y="0"/>
                  </a:moveTo>
                  <a:lnTo>
                    <a:pt x="0" y="569976"/>
                  </a:lnTo>
                  <a:lnTo>
                    <a:pt x="867917" y="569976"/>
                  </a:lnTo>
                  <a:lnTo>
                    <a:pt x="86791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540137" y="3601973"/>
              <a:ext cx="419100" cy="114300"/>
            </a:xfrm>
            <a:custGeom>
              <a:avLst/>
              <a:gdLst/>
              <a:ahLst/>
              <a:cxnLst/>
              <a:rect l="l" t="t" r="r" b="b"/>
              <a:pathLst>
                <a:path w="419100" h="114300">
                  <a:moveTo>
                    <a:pt x="419100" y="57149"/>
                  </a:moveTo>
                  <a:lnTo>
                    <a:pt x="412242" y="50291"/>
                  </a:lnTo>
                  <a:lnTo>
                    <a:pt x="405384" y="36575"/>
                  </a:lnTo>
                  <a:lnTo>
                    <a:pt x="361950" y="20573"/>
                  </a:lnTo>
                  <a:lnTo>
                    <a:pt x="288798" y="6857"/>
                  </a:lnTo>
                  <a:lnTo>
                    <a:pt x="211074" y="0"/>
                  </a:lnTo>
                  <a:lnTo>
                    <a:pt x="131064" y="6857"/>
                  </a:lnTo>
                  <a:lnTo>
                    <a:pt x="66294" y="20573"/>
                  </a:lnTo>
                  <a:lnTo>
                    <a:pt x="36576" y="29718"/>
                  </a:lnTo>
                  <a:lnTo>
                    <a:pt x="16002" y="36576"/>
                  </a:lnTo>
                  <a:lnTo>
                    <a:pt x="9144" y="50292"/>
                  </a:lnTo>
                  <a:lnTo>
                    <a:pt x="0" y="57150"/>
                  </a:lnTo>
                  <a:lnTo>
                    <a:pt x="36576" y="93726"/>
                  </a:lnTo>
                  <a:lnTo>
                    <a:pt x="131064" y="107441"/>
                  </a:lnTo>
                  <a:lnTo>
                    <a:pt x="211074" y="114300"/>
                  </a:lnTo>
                  <a:lnTo>
                    <a:pt x="288798" y="107441"/>
                  </a:lnTo>
                  <a:lnTo>
                    <a:pt x="361950" y="100583"/>
                  </a:lnTo>
                  <a:lnTo>
                    <a:pt x="384810" y="93725"/>
                  </a:lnTo>
                  <a:lnTo>
                    <a:pt x="405384" y="77723"/>
                  </a:lnTo>
                  <a:lnTo>
                    <a:pt x="412242" y="70865"/>
                  </a:lnTo>
                  <a:lnTo>
                    <a:pt x="419100" y="571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487559" y="3601973"/>
              <a:ext cx="419100" cy="114300"/>
            </a:xfrm>
            <a:custGeom>
              <a:avLst/>
              <a:gdLst/>
              <a:ahLst/>
              <a:cxnLst/>
              <a:rect l="l" t="t" r="r" b="b"/>
              <a:pathLst>
                <a:path w="419100" h="114300">
                  <a:moveTo>
                    <a:pt x="0" y="57150"/>
                  </a:moveTo>
                  <a:lnTo>
                    <a:pt x="9144" y="50292"/>
                  </a:lnTo>
                  <a:lnTo>
                    <a:pt x="16002" y="36576"/>
                  </a:lnTo>
                  <a:lnTo>
                    <a:pt x="36576" y="29718"/>
                  </a:lnTo>
                  <a:lnTo>
                    <a:pt x="66294" y="20573"/>
                  </a:lnTo>
                  <a:lnTo>
                    <a:pt x="132588" y="6857"/>
                  </a:lnTo>
                  <a:lnTo>
                    <a:pt x="211074" y="0"/>
                  </a:lnTo>
                  <a:lnTo>
                    <a:pt x="291084" y="6857"/>
                  </a:lnTo>
                  <a:lnTo>
                    <a:pt x="361950" y="20573"/>
                  </a:lnTo>
                  <a:lnTo>
                    <a:pt x="405384" y="36575"/>
                  </a:lnTo>
                  <a:lnTo>
                    <a:pt x="412242" y="50291"/>
                  </a:lnTo>
                  <a:lnTo>
                    <a:pt x="419100" y="57149"/>
                  </a:lnTo>
                  <a:lnTo>
                    <a:pt x="384810" y="93725"/>
                  </a:lnTo>
                  <a:lnTo>
                    <a:pt x="291084" y="107441"/>
                  </a:lnTo>
                  <a:lnTo>
                    <a:pt x="211074" y="114300"/>
                  </a:lnTo>
                  <a:lnTo>
                    <a:pt x="132588" y="107441"/>
                  </a:lnTo>
                  <a:lnTo>
                    <a:pt x="66294" y="100584"/>
                  </a:lnTo>
                  <a:lnTo>
                    <a:pt x="36576" y="93726"/>
                  </a:lnTo>
                  <a:lnTo>
                    <a:pt x="16002" y="77724"/>
                  </a:lnTo>
                  <a:lnTo>
                    <a:pt x="9144" y="70866"/>
                  </a:lnTo>
                  <a:lnTo>
                    <a:pt x="0" y="571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285629" y="3473957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180473" y="3631691"/>
              <a:ext cx="238760" cy="121285"/>
            </a:xfrm>
            <a:custGeom>
              <a:avLst/>
              <a:gdLst/>
              <a:ahLst/>
              <a:cxnLst/>
              <a:rect l="l" t="t" r="r" b="b"/>
              <a:pathLst>
                <a:path w="238760" h="121285">
                  <a:moveTo>
                    <a:pt x="105156" y="0"/>
                  </a:moveTo>
                  <a:lnTo>
                    <a:pt x="0" y="121157"/>
                  </a:lnTo>
                  <a:lnTo>
                    <a:pt x="105156" y="0"/>
                  </a:lnTo>
                  <a:lnTo>
                    <a:pt x="238506" y="121157"/>
                  </a:lnTo>
                  <a:lnTo>
                    <a:pt x="10515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150755" y="3517391"/>
              <a:ext cx="259079" cy="0"/>
            </a:xfrm>
            <a:custGeom>
              <a:avLst/>
              <a:gdLst/>
              <a:ahLst/>
              <a:cxnLst/>
              <a:rect l="l" t="t" r="r" b="b"/>
              <a:pathLst>
                <a:path w="259079">
                  <a:moveTo>
                    <a:pt x="0" y="0"/>
                  </a:moveTo>
                  <a:lnTo>
                    <a:pt x="25907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9" name="object 16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6480" y="3380612"/>
              <a:ext cx="94487" cy="94487"/>
            </a:xfrm>
            <a:prstGeom prst="rect">
              <a:avLst/>
            </a:prstGeom>
          </p:spPr>
        </p:pic>
        <p:sp>
          <p:nvSpPr>
            <p:cNvPr id="170" name="object 170"/>
            <p:cNvSpPr/>
            <p:nvPr/>
          </p:nvSpPr>
          <p:spPr>
            <a:xfrm>
              <a:off x="3375545" y="3445763"/>
              <a:ext cx="158115" cy="128905"/>
            </a:xfrm>
            <a:custGeom>
              <a:avLst/>
              <a:gdLst/>
              <a:ahLst/>
              <a:cxnLst/>
              <a:rect l="l" t="t" r="r" b="b"/>
              <a:pathLst>
                <a:path w="158114" h="128904">
                  <a:moveTo>
                    <a:pt x="0" y="128777"/>
                  </a:moveTo>
                  <a:lnTo>
                    <a:pt x="15773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361829" y="3574541"/>
              <a:ext cx="142240" cy="71120"/>
            </a:xfrm>
            <a:custGeom>
              <a:avLst/>
              <a:gdLst/>
              <a:ahLst/>
              <a:cxnLst/>
              <a:rect l="l" t="t" r="r" b="b"/>
              <a:pathLst>
                <a:path w="142239" h="71120">
                  <a:moveTo>
                    <a:pt x="0" y="0"/>
                  </a:moveTo>
                  <a:lnTo>
                    <a:pt x="141732" y="708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540137" y="3372611"/>
              <a:ext cx="419100" cy="115570"/>
            </a:xfrm>
            <a:custGeom>
              <a:avLst/>
              <a:gdLst/>
              <a:ahLst/>
              <a:cxnLst/>
              <a:rect l="l" t="t" r="r" b="b"/>
              <a:pathLst>
                <a:path w="419100" h="115570">
                  <a:moveTo>
                    <a:pt x="419100" y="57149"/>
                  </a:moveTo>
                  <a:lnTo>
                    <a:pt x="412242" y="50291"/>
                  </a:lnTo>
                  <a:lnTo>
                    <a:pt x="405384" y="36575"/>
                  </a:lnTo>
                  <a:lnTo>
                    <a:pt x="361950" y="20573"/>
                  </a:lnTo>
                  <a:lnTo>
                    <a:pt x="288798" y="6857"/>
                  </a:lnTo>
                  <a:lnTo>
                    <a:pt x="211074" y="0"/>
                  </a:lnTo>
                  <a:lnTo>
                    <a:pt x="131064" y="6857"/>
                  </a:lnTo>
                  <a:lnTo>
                    <a:pt x="66294" y="20573"/>
                  </a:lnTo>
                  <a:lnTo>
                    <a:pt x="36576" y="29718"/>
                  </a:lnTo>
                  <a:lnTo>
                    <a:pt x="16002" y="36576"/>
                  </a:lnTo>
                  <a:lnTo>
                    <a:pt x="9144" y="50292"/>
                  </a:lnTo>
                  <a:lnTo>
                    <a:pt x="0" y="57150"/>
                  </a:lnTo>
                  <a:lnTo>
                    <a:pt x="36576" y="93726"/>
                  </a:lnTo>
                  <a:lnTo>
                    <a:pt x="131064" y="108204"/>
                  </a:lnTo>
                  <a:lnTo>
                    <a:pt x="211074" y="115061"/>
                  </a:lnTo>
                  <a:lnTo>
                    <a:pt x="288798" y="108203"/>
                  </a:lnTo>
                  <a:lnTo>
                    <a:pt x="361950" y="101345"/>
                  </a:lnTo>
                  <a:lnTo>
                    <a:pt x="384810" y="93725"/>
                  </a:lnTo>
                  <a:lnTo>
                    <a:pt x="405384" y="77723"/>
                  </a:lnTo>
                  <a:lnTo>
                    <a:pt x="412242" y="70865"/>
                  </a:lnTo>
                  <a:lnTo>
                    <a:pt x="419100" y="571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540137" y="3372611"/>
              <a:ext cx="419100" cy="115570"/>
            </a:xfrm>
            <a:custGeom>
              <a:avLst/>
              <a:gdLst/>
              <a:ahLst/>
              <a:cxnLst/>
              <a:rect l="l" t="t" r="r" b="b"/>
              <a:pathLst>
                <a:path w="419100" h="115570">
                  <a:moveTo>
                    <a:pt x="0" y="57150"/>
                  </a:moveTo>
                  <a:lnTo>
                    <a:pt x="9144" y="50292"/>
                  </a:lnTo>
                  <a:lnTo>
                    <a:pt x="16002" y="36576"/>
                  </a:lnTo>
                  <a:lnTo>
                    <a:pt x="36576" y="29718"/>
                  </a:lnTo>
                  <a:lnTo>
                    <a:pt x="66294" y="20573"/>
                  </a:lnTo>
                  <a:lnTo>
                    <a:pt x="131064" y="6857"/>
                  </a:lnTo>
                  <a:lnTo>
                    <a:pt x="211074" y="0"/>
                  </a:lnTo>
                  <a:lnTo>
                    <a:pt x="288798" y="6857"/>
                  </a:lnTo>
                  <a:lnTo>
                    <a:pt x="361950" y="20573"/>
                  </a:lnTo>
                  <a:lnTo>
                    <a:pt x="405384" y="36575"/>
                  </a:lnTo>
                  <a:lnTo>
                    <a:pt x="412242" y="50291"/>
                  </a:lnTo>
                  <a:lnTo>
                    <a:pt x="419100" y="57149"/>
                  </a:lnTo>
                  <a:lnTo>
                    <a:pt x="384810" y="93725"/>
                  </a:lnTo>
                  <a:lnTo>
                    <a:pt x="288798" y="108203"/>
                  </a:lnTo>
                  <a:lnTo>
                    <a:pt x="211074" y="115061"/>
                  </a:lnTo>
                  <a:lnTo>
                    <a:pt x="131064" y="108204"/>
                  </a:lnTo>
                  <a:lnTo>
                    <a:pt x="66294" y="101346"/>
                  </a:lnTo>
                  <a:lnTo>
                    <a:pt x="36576" y="93726"/>
                  </a:lnTo>
                  <a:lnTo>
                    <a:pt x="16002" y="77724"/>
                  </a:lnTo>
                  <a:lnTo>
                    <a:pt x="9144" y="70866"/>
                  </a:lnTo>
                  <a:lnTo>
                    <a:pt x="0" y="571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4" name="object 174"/>
          <p:cNvSpPr txBox="1"/>
          <p:nvPr/>
        </p:nvSpPr>
        <p:spPr>
          <a:xfrm>
            <a:off x="1479176" y="3944237"/>
            <a:ext cx="12731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latin typeface="Arial"/>
                <a:cs typeface="Arial"/>
              </a:rPr>
              <a:t>Use cases capture the goal of the 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users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and</a:t>
            </a:r>
            <a:r>
              <a:rPr sz="600" b="1" spc="-1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the</a:t>
            </a:r>
            <a:r>
              <a:rPr sz="600" b="1" spc="-1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responsibility</a:t>
            </a:r>
            <a:r>
              <a:rPr sz="600" b="1" spc="-1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of</a:t>
            </a:r>
            <a:r>
              <a:rPr sz="600" b="1" spc="-1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the</a:t>
            </a:r>
            <a:endParaRPr sz="6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1479176" y="4127123"/>
            <a:ext cx="719455" cy="116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latin typeface="Arial"/>
                <a:cs typeface="Arial"/>
              </a:rPr>
              <a:t>system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to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its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users</a:t>
            </a:r>
            <a:endParaRPr sz="6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3706501" y="5176356"/>
            <a:ext cx="87693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dirty="0">
                <a:latin typeface="Arial"/>
                <a:cs typeface="Arial"/>
              </a:rPr>
              <a:t>Sequence</a:t>
            </a:r>
            <a:r>
              <a:rPr sz="750" b="1" spc="-4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diagram</a:t>
            </a:r>
            <a:endParaRPr sz="75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2555884" y="5176356"/>
            <a:ext cx="102616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dirty="0">
                <a:latin typeface="Arial"/>
                <a:cs typeface="Arial"/>
              </a:rPr>
              <a:t>collaboration</a:t>
            </a:r>
            <a:r>
              <a:rPr sz="750" b="1" spc="-4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diagram</a:t>
            </a:r>
            <a:endParaRPr sz="75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497464" y="6384923"/>
            <a:ext cx="25546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latin typeface="Arial"/>
                <a:cs typeface="Arial"/>
              </a:rPr>
              <a:t>The process of creating sequence or collaboration diagrams is a 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systematic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way to think about how a use case</a:t>
            </a:r>
            <a:r>
              <a:rPr sz="600" b="1" spc="16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can take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place, and by</a:t>
            </a:r>
            <a:endParaRPr sz="6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1497464" y="6568572"/>
            <a:ext cx="2265045" cy="116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latin typeface="Arial"/>
                <a:cs typeface="Arial"/>
              </a:rPr>
              <a:t>doing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so, it forces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you to think about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objects involves in your</a:t>
            </a:r>
            <a:endParaRPr sz="6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1497464" y="6660015"/>
            <a:ext cx="429895" cy="116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latin typeface="Arial"/>
                <a:cs typeface="Arial"/>
              </a:rPr>
              <a:t>application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1465459" y="1397598"/>
            <a:ext cx="1951989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2095" marR="5080" indent="-240029">
              <a:lnSpc>
                <a:spcPct val="100000"/>
              </a:lnSpc>
              <a:spcBef>
                <a:spcPts val="105"/>
              </a:spcBef>
            </a:pPr>
            <a:r>
              <a:rPr sz="750" b="1" dirty="0">
                <a:latin typeface="Arial"/>
                <a:cs typeface="Arial"/>
              </a:rPr>
              <a:t>1.</a:t>
            </a:r>
            <a:r>
              <a:rPr sz="750" b="1" spc="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Identify the users/actors (Chapter 6): </a:t>
            </a:r>
            <a:r>
              <a:rPr sz="750" b="1" spc="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Who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is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(or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will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be)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using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the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system?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82" name="object 182"/>
          <p:cNvGrpSpPr/>
          <p:nvPr/>
        </p:nvGrpSpPr>
        <p:grpSpPr>
          <a:xfrm>
            <a:off x="3498989" y="1239392"/>
            <a:ext cx="247650" cy="518159"/>
            <a:chOff x="3498989" y="1239392"/>
            <a:chExt cx="247650" cy="518159"/>
          </a:xfrm>
        </p:grpSpPr>
        <p:pic>
          <p:nvPicPr>
            <p:cNvPr id="183" name="object 18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5570" y="1239392"/>
              <a:ext cx="94487" cy="117347"/>
            </a:xfrm>
            <a:prstGeom prst="rect">
              <a:avLst/>
            </a:prstGeom>
          </p:spPr>
        </p:pic>
        <p:sp>
          <p:nvSpPr>
            <p:cNvPr id="184" name="object 184"/>
            <p:cNvSpPr/>
            <p:nvPr/>
          </p:nvSpPr>
          <p:spPr>
            <a:xfrm>
              <a:off x="3498989" y="1412747"/>
              <a:ext cx="247650" cy="0"/>
            </a:xfrm>
            <a:custGeom>
              <a:avLst/>
              <a:gdLst/>
              <a:ahLst/>
              <a:cxnLst/>
              <a:rect l="l" t="t" r="r" b="b"/>
              <a:pathLst>
                <a:path w="247650">
                  <a:moveTo>
                    <a:pt x="0" y="0"/>
                  </a:moveTo>
                  <a:lnTo>
                    <a:pt x="2476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622433" y="1607057"/>
              <a:ext cx="92710" cy="149860"/>
            </a:xfrm>
            <a:custGeom>
              <a:avLst/>
              <a:gdLst/>
              <a:ahLst/>
              <a:cxnLst/>
              <a:rect l="l" t="t" r="r" b="b"/>
              <a:pathLst>
                <a:path w="92710" h="149860">
                  <a:moveTo>
                    <a:pt x="0" y="0"/>
                  </a:moveTo>
                  <a:lnTo>
                    <a:pt x="92202" y="14935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530993" y="1355597"/>
              <a:ext cx="91440" cy="401320"/>
            </a:xfrm>
            <a:custGeom>
              <a:avLst/>
              <a:gdLst/>
              <a:ahLst/>
              <a:cxnLst/>
              <a:rect l="l" t="t" r="r" b="b"/>
              <a:pathLst>
                <a:path w="91439" h="401319">
                  <a:moveTo>
                    <a:pt x="91439" y="0"/>
                  </a:moveTo>
                  <a:lnTo>
                    <a:pt x="91439" y="251460"/>
                  </a:lnTo>
                  <a:lnTo>
                    <a:pt x="0" y="4008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7" name="object 187"/>
          <p:cNvSpPr txBox="1"/>
          <p:nvPr/>
        </p:nvSpPr>
        <p:spPr>
          <a:xfrm>
            <a:off x="1465459" y="2006436"/>
            <a:ext cx="138303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dirty="0">
                <a:latin typeface="Arial"/>
                <a:cs typeface="Arial"/>
              </a:rPr>
              <a:t>2.</a:t>
            </a:r>
            <a:r>
              <a:rPr sz="750" b="1" spc="19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Develop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a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simple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business</a:t>
            </a:r>
            <a:endParaRPr sz="750">
              <a:latin typeface="Arial"/>
              <a:cs typeface="Arial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1465459" y="2121500"/>
            <a:ext cx="70167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dirty="0">
                <a:latin typeface="Arial"/>
                <a:cs typeface="Arial"/>
              </a:rPr>
              <a:t>process</a:t>
            </a:r>
            <a:r>
              <a:rPr sz="750" b="1" spc="-5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model</a:t>
            </a:r>
            <a:endParaRPr sz="750">
              <a:latin typeface="Arial"/>
              <a:cs typeface="Arial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1444881" y="3151726"/>
            <a:ext cx="169672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735" marR="5080" indent="-26670">
              <a:lnSpc>
                <a:spcPct val="100000"/>
              </a:lnSpc>
              <a:spcBef>
                <a:spcPts val="105"/>
              </a:spcBef>
            </a:pPr>
            <a:r>
              <a:rPr sz="750" b="1" dirty="0">
                <a:latin typeface="Arial"/>
                <a:cs typeface="Arial"/>
              </a:rPr>
              <a:t>3.</a:t>
            </a:r>
            <a:r>
              <a:rPr sz="750" b="1" spc="19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Develop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the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use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case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(Chapter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6): </a:t>
            </a:r>
            <a:r>
              <a:rPr sz="750" b="1" spc="-19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What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are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(or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will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be) the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users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are</a:t>
            </a:r>
            <a:endParaRPr sz="750">
              <a:latin typeface="Arial"/>
              <a:cs typeface="Arial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1444881" y="3381087"/>
            <a:ext cx="1675764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dirty="0">
                <a:latin typeface="Arial"/>
                <a:cs typeface="Arial"/>
              </a:rPr>
              <a:t>doing</a:t>
            </a:r>
            <a:r>
              <a:rPr sz="750" b="1" spc="-1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with</a:t>
            </a:r>
            <a:r>
              <a:rPr sz="750" b="1" spc="-1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the</a:t>
            </a:r>
            <a:r>
              <a:rPr sz="750" b="1" spc="-1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system?</a:t>
            </a:r>
            <a:endParaRPr sz="750">
              <a:latin typeface="Arial"/>
              <a:cs typeface="Arial"/>
            </a:endParaRPr>
          </a:p>
          <a:p>
            <a:pPr marL="12700" marR="5080" indent="52705">
              <a:lnSpc>
                <a:spcPct val="100000"/>
              </a:lnSpc>
            </a:pPr>
            <a:r>
              <a:rPr sz="750" b="1" dirty="0">
                <a:latin typeface="Arial"/>
                <a:cs typeface="Arial"/>
              </a:rPr>
              <a:t>Use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cases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provide</a:t>
            </a:r>
            <a:r>
              <a:rPr sz="750" b="1" spc="19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comprehensive </a:t>
            </a:r>
            <a:r>
              <a:rPr sz="750" b="1" spc="-19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documentation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of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the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system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under</a:t>
            </a:r>
            <a:endParaRPr sz="750">
              <a:latin typeface="Arial"/>
              <a:cs typeface="Arial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1444881" y="3739976"/>
            <a:ext cx="28130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dirty="0">
                <a:latin typeface="Arial"/>
                <a:cs typeface="Arial"/>
              </a:rPr>
              <a:t>study</a:t>
            </a:r>
            <a:endParaRPr sz="750">
              <a:latin typeface="Arial"/>
              <a:cs typeface="Arial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1465459" y="4367860"/>
            <a:ext cx="110045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dirty="0">
                <a:latin typeface="Arial"/>
                <a:cs typeface="Arial"/>
              </a:rPr>
              <a:t>4.</a:t>
            </a:r>
            <a:r>
              <a:rPr sz="750" b="1" spc="17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Interaction</a:t>
            </a:r>
            <a:r>
              <a:rPr sz="750" b="1" spc="-1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diagrams</a:t>
            </a:r>
            <a:endParaRPr sz="750">
              <a:latin typeface="Arial"/>
              <a:cs typeface="Arial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1465459" y="4482155"/>
            <a:ext cx="53086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dirty="0">
                <a:latin typeface="Arial"/>
                <a:cs typeface="Arial"/>
              </a:rPr>
              <a:t>(Chapter 7)</a:t>
            </a:r>
            <a:endParaRPr sz="750">
              <a:latin typeface="Arial"/>
              <a:cs typeface="Arial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1571939" y="4596451"/>
            <a:ext cx="105283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dirty="0">
                <a:latin typeface="Arial"/>
                <a:cs typeface="Arial"/>
              </a:rPr>
              <a:t>4.1</a:t>
            </a:r>
            <a:r>
              <a:rPr sz="750" b="1" spc="17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Develop</a:t>
            </a:r>
            <a:r>
              <a:rPr sz="750" b="1" spc="-1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sequence</a:t>
            </a:r>
            <a:endParaRPr sz="750">
              <a:latin typeface="Arial"/>
              <a:cs typeface="Arial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1465459" y="4711515"/>
            <a:ext cx="451484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dirty="0">
                <a:latin typeface="Arial"/>
                <a:cs typeface="Arial"/>
              </a:rPr>
              <a:t>diagrams</a:t>
            </a:r>
            <a:endParaRPr sz="750">
              <a:latin typeface="Arial"/>
              <a:cs typeface="Arial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1571939" y="4825811"/>
            <a:ext cx="58483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dirty="0">
                <a:latin typeface="Arial"/>
                <a:cs typeface="Arial"/>
              </a:rPr>
              <a:t>4.2</a:t>
            </a:r>
            <a:r>
              <a:rPr sz="750" b="1" spc="14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Develop</a:t>
            </a:r>
            <a:endParaRPr sz="750">
              <a:latin typeface="Arial"/>
              <a:cs typeface="Arial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1465459" y="4940106"/>
            <a:ext cx="110617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750" b="1" dirty="0">
                <a:latin typeface="Arial"/>
                <a:cs typeface="Arial"/>
              </a:rPr>
              <a:t>collaboration</a:t>
            </a:r>
            <a:r>
              <a:rPr sz="750" b="1" spc="-4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diagrams.</a:t>
            </a:r>
            <a:endParaRPr sz="750">
              <a:latin typeface="Arial"/>
              <a:cs typeface="Arial"/>
            </a:endParaRPr>
          </a:p>
          <a:p>
            <a:pPr marR="46990" algn="r">
              <a:lnSpc>
                <a:spcPct val="100000"/>
              </a:lnSpc>
            </a:pPr>
            <a:r>
              <a:rPr sz="750" b="1" dirty="0">
                <a:latin typeface="Arial"/>
                <a:cs typeface="Arial"/>
              </a:rPr>
              <a:t>4.3</a:t>
            </a:r>
            <a:r>
              <a:rPr sz="750" b="1" spc="-2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Iterate</a:t>
            </a:r>
            <a:r>
              <a:rPr sz="750" b="1" spc="-1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and</a:t>
            </a:r>
            <a:r>
              <a:rPr sz="750" b="1" spc="-1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refine</a:t>
            </a:r>
            <a:endParaRPr sz="750">
              <a:latin typeface="Arial"/>
              <a:cs typeface="Arial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1465459" y="5583234"/>
            <a:ext cx="1313815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8745" indent="-106680">
              <a:lnSpc>
                <a:spcPct val="100000"/>
              </a:lnSpc>
              <a:spcBef>
                <a:spcPts val="105"/>
              </a:spcBef>
              <a:buAutoNum type="arabicPeriod" startAt="5"/>
              <a:tabLst>
                <a:tab pos="119380" algn="l"/>
              </a:tabLst>
            </a:pPr>
            <a:r>
              <a:rPr sz="750" b="1" dirty="0">
                <a:latin typeface="Arial"/>
                <a:cs typeface="Arial"/>
              </a:rPr>
              <a:t>Classification</a:t>
            </a:r>
            <a:r>
              <a:rPr sz="750" b="1" spc="-2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(Chapter</a:t>
            </a:r>
            <a:r>
              <a:rPr sz="750" b="1" spc="-1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8)</a:t>
            </a:r>
            <a:endParaRPr sz="750">
              <a:latin typeface="Arial"/>
              <a:cs typeface="Arial"/>
            </a:endParaRPr>
          </a:p>
          <a:p>
            <a:pPr marL="305435" lvl="1" indent="-21399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06070" algn="l"/>
              </a:tabLst>
            </a:pPr>
            <a:r>
              <a:rPr sz="750" b="1" dirty="0">
                <a:latin typeface="Arial"/>
                <a:cs typeface="Arial"/>
              </a:rPr>
              <a:t>Identify</a:t>
            </a:r>
            <a:r>
              <a:rPr sz="750" b="1" spc="-3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Classes</a:t>
            </a:r>
            <a:endParaRPr sz="750">
              <a:latin typeface="Arial"/>
              <a:cs typeface="Arial"/>
            </a:endParaRPr>
          </a:p>
          <a:p>
            <a:pPr marL="305435" lvl="1" indent="-213995">
              <a:lnSpc>
                <a:spcPct val="100000"/>
              </a:lnSpc>
              <a:buAutoNum type="arabicPeriod"/>
              <a:tabLst>
                <a:tab pos="306070" algn="l"/>
              </a:tabLst>
            </a:pPr>
            <a:r>
              <a:rPr sz="750" b="1" dirty="0">
                <a:latin typeface="Arial"/>
                <a:cs typeface="Arial"/>
              </a:rPr>
              <a:t>Identify</a:t>
            </a:r>
            <a:r>
              <a:rPr sz="750" b="1" spc="-4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Relationships</a:t>
            </a:r>
            <a:endParaRPr sz="750">
              <a:latin typeface="Arial"/>
              <a:cs typeface="Arial"/>
            </a:endParaRPr>
          </a:p>
          <a:p>
            <a:pPr marL="305435" lvl="1" indent="-213995">
              <a:lnSpc>
                <a:spcPct val="100000"/>
              </a:lnSpc>
              <a:buAutoNum type="arabicPeriod"/>
              <a:tabLst>
                <a:tab pos="306070" algn="l"/>
              </a:tabLst>
            </a:pPr>
            <a:r>
              <a:rPr sz="750" b="1" dirty="0">
                <a:latin typeface="Arial"/>
                <a:cs typeface="Arial"/>
              </a:rPr>
              <a:t>Identify</a:t>
            </a:r>
            <a:r>
              <a:rPr sz="750" b="1" spc="-3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Attributes</a:t>
            </a:r>
            <a:endParaRPr sz="750">
              <a:latin typeface="Arial"/>
              <a:cs typeface="Arial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1545319" y="6041954"/>
            <a:ext cx="99949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5425" lvl="1" indent="-213360">
              <a:lnSpc>
                <a:spcPct val="100000"/>
              </a:lnSpc>
              <a:spcBef>
                <a:spcPts val="105"/>
              </a:spcBef>
              <a:buAutoNum type="arabicPeriod" startAt="4"/>
              <a:tabLst>
                <a:tab pos="226060" algn="l"/>
              </a:tabLst>
            </a:pPr>
            <a:r>
              <a:rPr sz="750" b="1" dirty="0">
                <a:latin typeface="Arial"/>
                <a:cs typeface="Arial"/>
              </a:rPr>
              <a:t>Identify</a:t>
            </a:r>
            <a:r>
              <a:rPr sz="750" b="1" spc="-5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Methods</a:t>
            </a:r>
            <a:endParaRPr sz="750">
              <a:latin typeface="Arial"/>
              <a:cs typeface="Arial"/>
            </a:endParaRPr>
          </a:p>
          <a:p>
            <a:pPr marL="172085" lvl="1" indent="-160020">
              <a:lnSpc>
                <a:spcPct val="100000"/>
              </a:lnSpc>
              <a:buAutoNum type="arabicPeriod" startAt="4"/>
              <a:tabLst>
                <a:tab pos="172720" algn="l"/>
              </a:tabLst>
            </a:pPr>
            <a:r>
              <a:rPr sz="750" b="1" dirty="0">
                <a:latin typeface="Arial"/>
                <a:cs typeface="Arial"/>
              </a:rPr>
              <a:t>Iterate</a:t>
            </a:r>
            <a:r>
              <a:rPr sz="750" b="1" spc="-2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and</a:t>
            </a:r>
            <a:r>
              <a:rPr sz="750" b="1" spc="-2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refine.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200" name="object 200"/>
          <p:cNvGrpSpPr/>
          <p:nvPr/>
        </p:nvGrpSpPr>
        <p:grpSpPr>
          <a:xfrm>
            <a:off x="3133547" y="5542343"/>
            <a:ext cx="866140" cy="715010"/>
            <a:chOff x="3133547" y="5542343"/>
            <a:chExt cx="866140" cy="715010"/>
          </a:xfrm>
        </p:grpSpPr>
        <p:sp>
          <p:nvSpPr>
            <p:cNvPr id="201" name="object 201"/>
            <p:cNvSpPr/>
            <p:nvPr/>
          </p:nvSpPr>
          <p:spPr>
            <a:xfrm>
              <a:off x="3137039" y="5545835"/>
              <a:ext cx="859155" cy="708025"/>
            </a:xfrm>
            <a:custGeom>
              <a:avLst/>
              <a:gdLst/>
              <a:ahLst/>
              <a:cxnLst/>
              <a:rect l="l" t="t" r="r" b="b"/>
              <a:pathLst>
                <a:path w="859154" h="708025">
                  <a:moveTo>
                    <a:pt x="0" y="0"/>
                  </a:moveTo>
                  <a:lnTo>
                    <a:pt x="0" y="707898"/>
                  </a:lnTo>
                  <a:lnTo>
                    <a:pt x="858774" y="707898"/>
                  </a:lnTo>
                  <a:lnTo>
                    <a:pt x="8587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137039" y="5545835"/>
              <a:ext cx="859155" cy="708025"/>
            </a:xfrm>
            <a:custGeom>
              <a:avLst/>
              <a:gdLst/>
              <a:ahLst/>
              <a:cxnLst/>
              <a:rect l="l" t="t" r="r" b="b"/>
              <a:pathLst>
                <a:path w="859154" h="708025">
                  <a:moveTo>
                    <a:pt x="0" y="0"/>
                  </a:moveTo>
                  <a:lnTo>
                    <a:pt x="0" y="707898"/>
                  </a:lnTo>
                  <a:lnTo>
                    <a:pt x="858774" y="707898"/>
                  </a:lnTo>
                  <a:lnTo>
                    <a:pt x="858774" y="0"/>
                  </a:lnTo>
                  <a:lnTo>
                    <a:pt x="0" y="0"/>
                  </a:lnTo>
                  <a:close/>
                </a:path>
              </a:pathLst>
            </a:custGeom>
            <a:ln w="6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696254" y="5839228"/>
              <a:ext cx="212090" cy="132715"/>
            </a:xfrm>
            <a:custGeom>
              <a:avLst/>
              <a:gdLst/>
              <a:ahLst/>
              <a:cxnLst/>
              <a:rect l="l" t="t" r="r" b="b"/>
              <a:pathLst>
                <a:path w="212089" h="132714">
                  <a:moveTo>
                    <a:pt x="0" y="132585"/>
                  </a:moveTo>
                  <a:lnTo>
                    <a:pt x="211837" y="132585"/>
                  </a:lnTo>
                  <a:lnTo>
                    <a:pt x="211837" y="0"/>
                  </a:lnTo>
                  <a:lnTo>
                    <a:pt x="0" y="0"/>
                  </a:lnTo>
                  <a:lnTo>
                    <a:pt x="0" y="13258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699302" y="5859800"/>
              <a:ext cx="208279" cy="1270"/>
            </a:xfrm>
            <a:custGeom>
              <a:avLst/>
              <a:gdLst/>
              <a:ahLst/>
              <a:cxnLst/>
              <a:rect l="l" t="t" r="r" b="b"/>
              <a:pathLst>
                <a:path w="208279" h="1270">
                  <a:moveTo>
                    <a:pt x="0" y="762"/>
                  </a:moveTo>
                  <a:lnTo>
                    <a:pt x="208023" y="762"/>
                  </a:lnTo>
                  <a:lnTo>
                    <a:pt x="208023" y="0"/>
                  </a:ln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699302" y="5954290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0" y="0"/>
                  </a:moveTo>
                  <a:lnTo>
                    <a:pt x="208023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287836" y="5679213"/>
              <a:ext cx="198120" cy="132715"/>
            </a:xfrm>
            <a:custGeom>
              <a:avLst/>
              <a:gdLst/>
              <a:ahLst/>
              <a:cxnLst/>
              <a:rect l="l" t="t" r="r" b="b"/>
              <a:pathLst>
                <a:path w="198120" h="132714">
                  <a:moveTo>
                    <a:pt x="0" y="132585"/>
                  </a:moveTo>
                  <a:lnTo>
                    <a:pt x="198112" y="132585"/>
                  </a:lnTo>
                  <a:lnTo>
                    <a:pt x="198112" y="0"/>
                  </a:lnTo>
                  <a:lnTo>
                    <a:pt x="0" y="0"/>
                  </a:lnTo>
                  <a:lnTo>
                    <a:pt x="0" y="13258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289352" y="5699786"/>
              <a:ext cx="194310" cy="1270"/>
            </a:xfrm>
            <a:custGeom>
              <a:avLst/>
              <a:gdLst/>
              <a:ahLst/>
              <a:cxnLst/>
              <a:rect l="l" t="t" r="r" b="b"/>
              <a:pathLst>
                <a:path w="194310" h="1270">
                  <a:moveTo>
                    <a:pt x="0" y="762"/>
                  </a:moveTo>
                  <a:lnTo>
                    <a:pt x="194298" y="762"/>
                  </a:lnTo>
                  <a:lnTo>
                    <a:pt x="194298" y="0"/>
                  </a:ln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368603" y="5857521"/>
              <a:ext cx="200660" cy="199390"/>
            </a:xfrm>
            <a:custGeom>
              <a:avLst/>
              <a:gdLst/>
              <a:ahLst/>
              <a:cxnLst/>
              <a:rect l="l" t="t" r="r" b="b"/>
              <a:pathLst>
                <a:path w="200660" h="199389">
                  <a:moveTo>
                    <a:pt x="0" y="198883"/>
                  </a:moveTo>
                  <a:lnTo>
                    <a:pt x="200394" y="198883"/>
                  </a:lnTo>
                  <a:lnTo>
                    <a:pt x="200394" y="0"/>
                  </a:lnTo>
                  <a:lnTo>
                    <a:pt x="0" y="0"/>
                  </a:lnTo>
                  <a:lnTo>
                    <a:pt x="0" y="1988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370119" y="5879624"/>
              <a:ext cx="198120" cy="0"/>
            </a:xfrm>
            <a:custGeom>
              <a:avLst/>
              <a:gdLst/>
              <a:ahLst/>
              <a:cxnLst/>
              <a:rect l="l" t="t" r="r" b="b"/>
              <a:pathLst>
                <a:path w="198120">
                  <a:moveTo>
                    <a:pt x="0" y="0"/>
                  </a:moveTo>
                  <a:lnTo>
                    <a:pt x="198112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367071" y="5942111"/>
              <a:ext cx="196215" cy="0"/>
            </a:xfrm>
            <a:custGeom>
              <a:avLst/>
              <a:gdLst/>
              <a:ahLst/>
              <a:cxnLst/>
              <a:rect l="l" t="t" r="r" b="b"/>
              <a:pathLst>
                <a:path w="196214">
                  <a:moveTo>
                    <a:pt x="0" y="0"/>
                  </a:moveTo>
                  <a:lnTo>
                    <a:pt x="195830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224575" y="6132615"/>
              <a:ext cx="170180" cy="85090"/>
            </a:xfrm>
            <a:custGeom>
              <a:avLst/>
              <a:gdLst/>
              <a:ahLst/>
              <a:cxnLst/>
              <a:rect l="l" t="t" r="r" b="b"/>
              <a:pathLst>
                <a:path w="170179" h="85089">
                  <a:moveTo>
                    <a:pt x="0" y="84582"/>
                  </a:moveTo>
                  <a:lnTo>
                    <a:pt x="169929" y="84582"/>
                  </a:lnTo>
                  <a:lnTo>
                    <a:pt x="169929" y="0"/>
                  </a:lnTo>
                  <a:lnTo>
                    <a:pt x="0" y="0"/>
                  </a:lnTo>
                  <a:lnTo>
                    <a:pt x="0" y="845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226091" y="6181381"/>
              <a:ext cx="166370" cy="0"/>
            </a:xfrm>
            <a:custGeom>
              <a:avLst/>
              <a:gdLst/>
              <a:ahLst/>
              <a:cxnLst/>
              <a:rect l="l" t="t" r="r" b="b"/>
              <a:pathLst>
                <a:path w="166370">
                  <a:moveTo>
                    <a:pt x="0" y="0"/>
                  </a:moveTo>
                  <a:lnTo>
                    <a:pt x="166115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639089" y="5679223"/>
              <a:ext cx="159385" cy="85090"/>
            </a:xfrm>
            <a:custGeom>
              <a:avLst/>
              <a:gdLst/>
              <a:ahLst/>
              <a:cxnLst/>
              <a:rect l="l" t="t" r="r" b="b"/>
              <a:pathLst>
                <a:path w="159385" h="85089">
                  <a:moveTo>
                    <a:pt x="0" y="84581"/>
                  </a:moveTo>
                  <a:lnTo>
                    <a:pt x="159253" y="84581"/>
                  </a:lnTo>
                  <a:lnTo>
                    <a:pt x="159253" y="0"/>
                  </a:lnTo>
                  <a:lnTo>
                    <a:pt x="0" y="0"/>
                  </a:lnTo>
                  <a:lnTo>
                    <a:pt x="0" y="8458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640605" y="5700554"/>
              <a:ext cx="155575" cy="1270"/>
            </a:xfrm>
            <a:custGeom>
              <a:avLst/>
              <a:gdLst/>
              <a:ahLst/>
              <a:cxnLst/>
              <a:rect l="l" t="t" r="r" b="b"/>
              <a:pathLst>
                <a:path w="155575" h="1270">
                  <a:moveTo>
                    <a:pt x="0" y="761"/>
                  </a:moveTo>
                  <a:lnTo>
                    <a:pt x="155443" y="761"/>
                  </a:lnTo>
                  <a:lnTo>
                    <a:pt x="155443" y="0"/>
                  </a:lnTo>
                  <a:lnTo>
                    <a:pt x="0" y="0"/>
                  </a:lnTo>
                  <a:lnTo>
                    <a:pt x="0" y="7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641371" y="5746276"/>
              <a:ext cx="155575" cy="1270"/>
            </a:xfrm>
            <a:custGeom>
              <a:avLst/>
              <a:gdLst/>
              <a:ahLst/>
              <a:cxnLst/>
              <a:rect l="l" t="t" r="r" b="b"/>
              <a:pathLst>
                <a:path w="155575" h="1270">
                  <a:moveTo>
                    <a:pt x="0" y="761"/>
                  </a:moveTo>
                  <a:lnTo>
                    <a:pt x="155443" y="761"/>
                  </a:lnTo>
                  <a:lnTo>
                    <a:pt x="155443" y="0"/>
                  </a:lnTo>
                  <a:lnTo>
                    <a:pt x="0" y="0"/>
                  </a:lnTo>
                  <a:lnTo>
                    <a:pt x="0" y="7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594883" y="6133373"/>
              <a:ext cx="177800" cy="85090"/>
            </a:xfrm>
            <a:custGeom>
              <a:avLst/>
              <a:gdLst/>
              <a:ahLst/>
              <a:cxnLst/>
              <a:rect l="l" t="t" r="r" b="b"/>
              <a:pathLst>
                <a:path w="177800" h="85089">
                  <a:moveTo>
                    <a:pt x="0" y="84582"/>
                  </a:moveTo>
                  <a:lnTo>
                    <a:pt x="177541" y="84582"/>
                  </a:lnTo>
                  <a:lnTo>
                    <a:pt x="177541" y="0"/>
                  </a:lnTo>
                  <a:lnTo>
                    <a:pt x="0" y="0"/>
                  </a:lnTo>
                  <a:lnTo>
                    <a:pt x="0" y="845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594117" y="6182145"/>
              <a:ext cx="176530" cy="1270"/>
            </a:xfrm>
            <a:custGeom>
              <a:avLst/>
              <a:gdLst/>
              <a:ahLst/>
              <a:cxnLst/>
              <a:rect l="l" t="t" r="r" b="b"/>
              <a:pathLst>
                <a:path w="176529" h="1270">
                  <a:moveTo>
                    <a:pt x="0" y="761"/>
                  </a:moveTo>
                  <a:lnTo>
                    <a:pt x="176009" y="761"/>
                  </a:lnTo>
                  <a:lnTo>
                    <a:pt x="176009" y="0"/>
                  </a:lnTo>
                  <a:lnTo>
                    <a:pt x="0" y="0"/>
                  </a:lnTo>
                  <a:lnTo>
                    <a:pt x="0" y="7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431050" y="5590828"/>
              <a:ext cx="133350" cy="60325"/>
            </a:xfrm>
            <a:custGeom>
              <a:avLst/>
              <a:gdLst/>
              <a:ahLst/>
              <a:cxnLst/>
              <a:rect l="l" t="t" r="r" b="b"/>
              <a:pathLst>
                <a:path w="133350" h="60325">
                  <a:moveTo>
                    <a:pt x="0" y="60198"/>
                  </a:moveTo>
                  <a:lnTo>
                    <a:pt x="133347" y="60198"/>
                  </a:lnTo>
                  <a:lnTo>
                    <a:pt x="133347" y="0"/>
                  </a:lnTo>
                  <a:lnTo>
                    <a:pt x="0" y="0"/>
                  </a:lnTo>
                  <a:lnTo>
                    <a:pt x="0" y="601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433332" y="5611405"/>
              <a:ext cx="128905" cy="1270"/>
            </a:xfrm>
            <a:custGeom>
              <a:avLst/>
              <a:gdLst/>
              <a:ahLst/>
              <a:cxnLst/>
              <a:rect l="l" t="t" r="r" b="b"/>
              <a:pathLst>
                <a:path w="128904" h="1270">
                  <a:moveTo>
                    <a:pt x="0" y="762"/>
                  </a:moveTo>
                  <a:lnTo>
                    <a:pt x="128774" y="762"/>
                  </a:lnTo>
                  <a:lnTo>
                    <a:pt x="128774" y="0"/>
                  </a:ln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433332" y="5641887"/>
              <a:ext cx="128905" cy="1270"/>
            </a:xfrm>
            <a:custGeom>
              <a:avLst/>
              <a:gdLst/>
              <a:ahLst/>
              <a:cxnLst/>
              <a:rect l="l" t="t" r="r" b="b"/>
              <a:pathLst>
                <a:path w="128904" h="1270">
                  <a:moveTo>
                    <a:pt x="0" y="761"/>
                  </a:moveTo>
                  <a:lnTo>
                    <a:pt x="128774" y="761"/>
                  </a:lnTo>
                  <a:lnTo>
                    <a:pt x="128774" y="0"/>
                  </a:lnTo>
                  <a:lnTo>
                    <a:pt x="0" y="0"/>
                  </a:lnTo>
                  <a:lnTo>
                    <a:pt x="0" y="7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563636" y="5620546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5438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717559" y="5620546"/>
              <a:ext cx="1905" cy="59690"/>
            </a:xfrm>
            <a:custGeom>
              <a:avLst/>
              <a:gdLst/>
              <a:ahLst/>
              <a:cxnLst/>
              <a:rect l="l" t="t" r="r" b="b"/>
              <a:pathLst>
                <a:path w="1904" h="59689">
                  <a:moveTo>
                    <a:pt x="0" y="59435"/>
                  </a:moveTo>
                  <a:lnTo>
                    <a:pt x="1524" y="59435"/>
                  </a:lnTo>
                  <a:lnTo>
                    <a:pt x="1524" y="0"/>
                  </a:lnTo>
                  <a:lnTo>
                    <a:pt x="0" y="0"/>
                  </a:lnTo>
                  <a:lnTo>
                    <a:pt x="0" y="594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563668" y="5615189"/>
              <a:ext cx="16510" cy="10160"/>
            </a:xfrm>
            <a:custGeom>
              <a:avLst/>
              <a:gdLst/>
              <a:ahLst/>
              <a:cxnLst/>
              <a:rect l="l" t="t" r="r" b="b"/>
              <a:pathLst>
                <a:path w="16510" h="10160">
                  <a:moveTo>
                    <a:pt x="7612" y="9904"/>
                  </a:moveTo>
                  <a:lnTo>
                    <a:pt x="0" y="5336"/>
                  </a:lnTo>
                  <a:lnTo>
                    <a:pt x="7612" y="0"/>
                  </a:lnTo>
                  <a:lnTo>
                    <a:pt x="16006" y="5336"/>
                  </a:lnTo>
                  <a:lnTo>
                    <a:pt x="7612" y="99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563668" y="5615189"/>
              <a:ext cx="16510" cy="10160"/>
            </a:xfrm>
            <a:custGeom>
              <a:avLst/>
              <a:gdLst/>
              <a:ahLst/>
              <a:cxnLst/>
              <a:rect l="l" t="t" r="r" b="b"/>
              <a:pathLst>
                <a:path w="16510" h="10160">
                  <a:moveTo>
                    <a:pt x="0" y="5336"/>
                  </a:moveTo>
                  <a:lnTo>
                    <a:pt x="7612" y="0"/>
                  </a:lnTo>
                  <a:lnTo>
                    <a:pt x="16006" y="5336"/>
                  </a:lnTo>
                  <a:lnTo>
                    <a:pt x="7612" y="9904"/>
                  </a:lnTo>
                  <a:lnTo>
                    <a:pt x="0" y="53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516414" y="5650249"/>
              <a:ext cx="1270" cy="207645"/>
            </a:xfrm>
            <a:custGeom>
              <a:avLst/>
              <a:gdLst/>
              <a:ahLst/>
              <a:cxnLst/>
              <a:rect l="l" t="t" r="r" b="b"/>
              <a:pathLst>
                <a:path w="1270" h="207645">
                  <a:moveTo>
                    <a:pt x="0" y="207262"/>
                  </a:moveTo>
                  <a:lnTo>
                    <a:pt x="762" y="207262"/>
                  </a:lnTo>
                  <a:lnTo>
                    <a:pt x="762" y="0"/>
                  </a:lnTo>
                  <a:lnTo>
                    <a:pt x="0" y="0"/>
                  </a:lnTo>
                  <a:lnTo>
                    <a:pt x="0" y="2072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509551" y="5650249"/>
              <a:ext cx="14604" cy="10160"/>
            </a:xfrm>
            <a:custGeom>
              <a:avLst/>
              <a:gdLst/>
              <a:ahLst/>
              <a:cxnLst/>
              <a:rect l="l" t="t" r="r" b="b"/>
              <a:pathLst>
                <a:path w="14604" h="10160">
                  <a:moveTo>
                    <a:pt x="6862" y="9904"/>
                  </a:moveTo>
                  <a:lnTo>
                    <a:pt x="0" y="4568"/>
                  </a:lnTo>
                  <a:lnTo>
                    <a:pt x="6862" y="0"/>
                  </a:lnTo>
                  <a:lnTo>
                    <a:pt x="14474" y="4568"/>
                  </a:lnTo>
                  <a:lnTo>
                    <a:pt x="6862" y="99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509551" y="5650249"/>
              <a:ext cx="14604" cy="10160"/>
            </a:xfrm>
            <a:custGeom>
              <a:avLst/>
              <a:gdLst/>
              <a:ahLst/>
              <a:cxnLst/>
              <a:rect l="l" t="t" r="r" b="b"/>
              <a:pathLst>
                <a:path w="14604" h="10160">
                  <a:moveTo>
                    <a:pt x="6862" y="0"/>
                  </a:moveTo>
                  <a:lnTo>
                    <a:pt x="14474" y="4568"/>
                  </a:lnTo>
                  <a:lnTo>
                    <a:pt x="6862" y="9904"/>
                  </a:lnTo>
                  <a:lnTo>
                    <a:pt x="0" y="4568"/>
                  </a:lnTo>
                  <a:lnTo>
                    <a:pt x="686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472990" y="6057912"/>
              <a:ext cx="1270" cy="30480"/>
            </a:xfrm>
            <a:custGeom>
              <a:avLst/>
              <a:gdLst/>
              <a:ahLst/>
              <a:cxnLst/>
              <a:rect l="l" t="t" r="r" b="b"/>
              <a:pathLst>
                <a:path w="1270" h="30479">
                  <a:moveTo>
                    <a:pt x="0" y="30479"/>
                  </a:moveTo>
                  <a:lnTo>
                    <a:pt x="761" y="30479"/>
                  </a:lnTo>
                  <a:lnTo>
                    <a:pt x="761" y="0"/>
                  </a:lnTo>
                  <a:lnTo>
                    <a:pt x="0" y="0"/>
                  </a:lnTo>
                  <a:lnTo>
                    <a:pt x="0" y="304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459281" y="6057921"/>
              <a:ext cx="26670" cy="14604"/>
            </a:xfrm>
            <a:custGeom>
              <a:avLst/>
              <a:gdLst/>
              <a:ahLst/>
              <a:cxnLst/>
              <a:rect l="l" t="t" r="r" b="b"/>
              <a:pathLst>
                <a:path w="26670" h="14604">
                  <a:moveTo>
                    <a:pt x="26667" y="14482"/>
                  </a:moveTo>
                  <a:lnTo>
                    <a:pt x="0" y="14482"/>
                  </a:lnTo>
                  <a:lnTo>
                    <a:pt x="13708" y="0"/>
                  </a:lnTo>
                  <a:lnTo>
                    <a:pt x="26667" y="144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459281" y="6057921"/>
              <a:ext cx="26670" cy="14604"/>
            </a:xfrm>
            <a:custGeom>
              <a:avLst/>
              <a:gdLst/>
              <a:ahLst/>
              <a:cxnLst/>
              <a:rect l="l" t="t" r="r" b="b"/>
              <a:pathLst>
                <a:path w="26670" h="14604">
                  <a:moveTo>
                    <a:pt x="13708" y="0"/>
                  </a:moveTo>
                  <a:lnTo>
                    <a:pt x="0" y="14482"/>
                  </a:lnTo>
                  <a:lnTo>
                    <a:pt x="26667" y="14482"/>
                  </a:lnTo>
                  <a:lnTo>
                    <a:pt x="1370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472990" y="6057912"/>
              <a:ext cx="1270" cy="45720"/>
            </a:xfrm>
            <a:custGeom>
              <a:avLst/>
              <a:gdLst/>
              <a:ahLst/>
              <a:cxnLst/>
              <a:rect l="l" t="t" r="r" b="b"/>
              <a:pathLst>
                <a:path w="1270" h="45720">
                  <a:moveTo>
                    <a:pt x="0" y="45720"/>
                  </a:moveTo>
                  <a:lnTo>
                    <a:pt x="761" y="45720"/>
                  </a:lnTo>
                  <a:lnTo>
                    <a:pt x="761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459281" y="6057921"/>
              <a:ext cx="26670" cy="14604"/>
            </a:xfrm>
            <a:custGeom>
              <a:avLst/>
              <a:gdLst/>
              <a:ahLst/>
              <a:cxnLst/>
              <a:rect l="l" t="t" r="r" b="b"/>
              <a:pathLst>
                <a:path w="26670" h="14604">
                  <a:moveTo>
                    <a:pt x="26667" y="14482"/>
                  </a:moveTo>
                  <a:lnTo>
                    <a:pt x="0" y="14482"/>
                  </a:lnTo>
                  <a:lnTo>
                    <a:pt x="13708" y="0"/>
                  </a:lnTo>
                  <a:lnTo>
                    <a:pt x="26667" y="144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459281" y="6057921"/>
              <a:ext cx="26670" cy="14604"/>
            </a:xfrm>
            <a:custGeom>
              <a:avLst/>
              <a:gdLst/>
              <a:ahLst/>
              <a:cxnLst/>
              <a:rect l="l" t="t" r="r" b="b"/>
              <a:pathLst>
                <a:path w="26670" h="14604">
                  <a:moveTo>
                    <a:pt x="13708" y="0"/>
                  </a:moveTo>
                  <a:lnTo>
                    <a:pt x="0" y="14482"/>
                  </a:lnTo>
                  <a:lnTo>
                    <a:pt x="26667" y="14482"/>
                  </a:lnTo>
                  <a:lnTo>
                    <a:pt x="1370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567466" y="5913136"/>
              <a:ext cx="130810" cy="0"/>
            </a:xfrm>
            <a:custGeom>
              <a:avLst/>
              <a:gdLst/>
              <a:ahLst/>
              <a:cxnLst/>
              <a:rect l="l" t="t" r="r" b="b"/>
              <a:pathLst>
                <a:path w="130810">
                  <a:moveTo>
                    <a:pt x="0" y="0"/>
                  </a:moveTo>
                  <a:lnTo>
                    <a:pt x="130303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5" name="object 235"/>
          <p:cNvSpPr txBox="1"/>
          <p:nvPr/>
        </p:nvSpPr>
        <p:spPr>
          <a:xfrm>
            <a:off x="3570865" y="5878727"/>
            <a:ext cx="31750" cy="381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30" dirty="0">
                <a:latin typeface="Arial MT"/>
                <a:cs typeface="Arial MT"/>
              </a:rPr>
              <a:t>*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3562482" y="5908443"/>
            <a:ext cx="34925" cy="381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40" dirty="0">
                <a:latin typeface="Arial MT"/>
                <a:cs typeface="Arial MT"/>
              </a:rPr>
              <a:t>1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3409061" y="6140080"/>
            <a:ext cx="22225" cy="381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spc="40" dirty="0">
                <a:latin typeface="Arial MT"/>
                <a:cs typeface="Arial MT"/>
              </a:rPr>
              <a:t>1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3563245" y="6167511"/>
            <a:ext cx="34925" cy="381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40" dirty="0">
                <a:latin typeface="Arial MT"/>
                <a:cs typeface="Arial MT"/>
              </a:rPr>
              <a:t>1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3427268" y="5811029"/>
            <a:ext cx="1270" cy="46990"/>
          </a:xfrm>
          <a:custGeom>
            <a:avLst/>
            <a:gdLst/>
            <a:ahLst/>
            <a:cxnLst/>
            <a:rect l="l" t="t" r="r" b="b"/>
            <a:pathLst>
              <a:path w="1270" h="46989">
                <a:moveTo>
                  <a:pt x="0" y="46481"/>
                </a:moveTo>
                <a:lnTo>
                  <a:pt x="762" y="46481"/>
                </a:lnTo>
                <a:lnTo>
                  <a:pt x="762" y="0"/>
                </a:lnTo>
                <a:lnTo>
                  <a:pt x="0" y="0"/>
                </a:lnTo>
                <a:lnTo>
                  <a:pt x="0" y="4648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 txBox="1"/>
          <p:nvPr/>
        </p:nvSpPr>
        <p:spPr>
          <a:xfrm>
            <a:off x="3420751" y="5799479"/>
            <a:ext cx="44450" cy="6223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40" dirty="0">
                <a:latin typeface="Arial MT"/>
                <a:cs typeface="Arial MT"/>
              </a:rPr>
              <a:t>1</a:t>
            </a:r>
            <a:endParaRPr sz="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</a:pPr>
            <a:r>
              <a:rPr sz="100" spc="25" dirty="0">
                <a:latin typeface="Arial MT"/>
                <a:cs typeface="Arial MT"/>
              </a:rPr>
              <a:t>1..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3427609" y="5836815"/>
            <a:ext cx="31750" cy="381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30" dirty="0">
                <a:latin typeface="Arial MT"/>
                <a:cs typeface="Arial MT"/>
              </a:rPr>
              <a:t>*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242" name="object 242"/>
          <p:cNvGrpSpPr/>
          <p:nvPr/>
        </p:nvGrpSpPr>
        <p:grpSpPr>
          <a:xfrm>
            <a:off x="3062554" y="1304099"/>
            <a:ext cx="5038090" cy="4872990"/>
            <a:chOff x="3062554" y="1304099"/>
            <a:chExt cx="5038090" cy="4872990"/>
          </a:xfrm>
        </p:grpSpPr>
        <p:sp>
          <p:nvSpPr>
            <p:cNvPr id="243" name="object 243"/>
            <p:cNvSpPr/>
            <p:nvPr/>
          </p:nvSpPr>
          <p:spPr>
            <a:xfrm>
              <a:off x="3565283" y="3989069"/>
              <a:ext cx="0" cy="1424305"/>
            </a:xfrm>
            <a:custGeom>
              <a:avLst/>
              <a:gdLst/>
              <a:ahLst/>
              <a:cxnLst/>
              <a:rect l="l" t="t" r="r" b="b"/>
              <a:pathLst>
                <a:path h="1424304">
                  <a:moveTo>
                    <a:pt x="0" y="0"/>
                  </a:moveTo>
                  <a:lnTo>
                    <a:pt x="0" y="1424178"/>
                  </a:lnTo>
                </a:path>
              </a:pathLst>
            </a:custGeom>
            <a:ln w="205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596431" y="6154686"/>
              <a:ext cx="176530" cy="1270"/>
            </a:xfrm>
            <a:custGeom>
              <a:avLst/>
              <a:gdLst/>
              <a:ahLst/>
              <a:cxnLst/>
              <a:rect l="l" t="t" r="r" b="b"/>
              <a:pathLst>
                <a:path w="176529" h="1270">
                  <a:moveTo>
                    <a:pt x="0" y="761"/>
                  </a:moveTo>
                  <a:lnTo>
                    <a:pt x="176009" y="761"/>
                  </a:lnTo>
                  <a:lnTo>
                    <a:pt x="176009" y="0"/>
                  </a:lnTo>
                  <a:lnTo>
                    <a:pt x="0" y="0"/>
                  </a:lnTo>
                  <a:lnTo>
                    <a:pt x="0" y="7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569477" y="5720892"/>
              <a:ext cx="69215" cy="11430"/>
            </a:xfrm>
            <a:custGeom>
              <a:avLst/>
              <a:gdLst/>
              <a:ahLst/>
              <a:cxnLst/>
              <a:rect l="l" t="t" r="r" b="b"/>
              <a:pathLst>
                <a:path w="69214" h="11429">
                  <a:moveTo>
                    <a:pt x="68862" y="5548"/>
                  </a:moveTo>
                  <a:lnTo>
                    <a:pt x="8665" y="5548"/>
                  </a:lnTo>
                  <a:lnTo>
                    <a:pt x="7899" y="4022"/>
                  </a:lnTo>
                  <a:lnTo>
                    <a:pt x="0" y="0"/>
                  </a:lnTo>
                  <a:lnTo>
                    <a:pt x="0" y="11096"/>
                  </a:lnTo>
                  <a:lnTo>
                    <a:pt x="7899" y="7074"/>
                  </a:lnTo>
                  <a:lnTo>
                    <a:pt x="8665" y="55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485182" y="572644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3499657" y="5726441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37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3513366" y="5726441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37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3527840" y="5726441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3540799" y="572644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3555273" y="5726441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37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3561473" y="5723382"/>
              <a:ext cx="9525" cy="6350"/>
            </a:xfrm>
            <a:custGeom>
              <a:avLst/>
              <a:gdLst/>
              <a:ahLst/>
              <a:cxnLst/>
              <a:rect l="l" t="t" r="r" b="b"/>
              <a:pathLst>
                <a:path w="9525" h="6350">
                  <a:moveTo>
                    <a:pt x="9144" y="3048"/>
                  </a:moveTo>
                  <a:lnTo>
                    <a:pt x="0" y="0"/>
                  </a:lnTo>
                  <a:lnTo>
                    <a:pt x="762" y="2286"/>
                  </a:lnTo>
                  <a:lnTo>
                    <a:pt x="762" y="4572"/>
                  </a:lnTo>
                  <a:lnTo>
                    <a:pt x="0" y="6096"/>
                  </a:lnTo>
                  <a:lnTo>
                    <a:pt x="9144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3393738" y="6176024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5">
                  <a:moveTo>
                    <a:pt x="0" y="0"/>
                  </a:moveTo>
                  <a:lnTo>
                    <a:pt x="2011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3296964" y="6103642"/>
              <a:ext cx="389890" cy="29845"/>
            </a:xfrm>
            <a:custGeom>
              <a:avLst/>
              <a:gdLst/>
              <a:ahLst/>
              <a:cxnLst/>
              <a:rect l="l" t="t" r="r" b="b"/>
              <a:pathLst>
                <a:path w="389889" h="29845">
                  <a:moveTo>
                    <a:pt x="389379" y="29712"/>
                  </a:moveTo>
                  <a:lnTo>
                    <a:pt x="389379" y="0"/>
                  </a:lnTo>
                  <a:lnTo>
                    <a:pt x="0" y="0"/>
                  </a:lnTo>
                  <a:lnTo>
                    <a:pt x="0" y="2590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3225341" y="6150879"/>
              <a:ext cx="166370" cy="0"/>
            </a:xfrm>
            <a:custGeom>
              <a:avLst/>
              <a:gdLst/>
              <a:ahLst/>
              <a:cxnLst/>
              <a:rect l="l" t="t" r="r" b="b"/>
              <a:pathLst>
                <a:path w="166370">
                  <a:moveTo>
                    <a:pt x="0" y="0"/>
                  </a:moveTo>
                  <a:lnTo>
                    <a:pt x="166115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3290868" y="5778256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298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3521849" y="5401817"/>
              <a:ext cx="89535" cy="132715"/>
            </a:xfrm>
            <a:custGeom>
              <a:avLst/>
              <a:gdLst/>
              <a:ahLst/>
              <a:cxnLst/>
              <a:rect l="l" t="t" r="r" b="b"/>
              <a:pathLst>
                <a:path w="89535" h="132714">
                  <a:moveTo>
                    <a:pt x="89153" y="0"/>
                  </a:moveTo>
                  <a:lnTo>
                    <a:pt x="0" y="0"/>
                  </a:lnTo>
                  <a:lnTo>
                    <a:pt x="43433" y="132588"/>
                  </a:lnTo>
                  <a:lnTo>
                    <a:pt x="8915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3073031" y="5342382"/>
              <a:ext cx="357505" cy="146685"/>
            </a:xfrm>
            <a:custGeom>
              <a:avLst/>
              <a:gdLst/>
              <a:ahLst/>
              <a:cxnLst/>
              <a:rect l="l" t="t" r="r" b="b"/>
              <a:pathLst>
                <a:path w="357504" h="146685">
                  <a:moveTo>
                    <a:pt x="0" y="0"/>
                  </a:moveTo>
                  <a:lnTo>
                    <a:pt x="357378" y="146303"/>
                  </a:lnTo>
                </a:path>
              </a:pathLst>
            </a:custGeom>
            <a:ln w="205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3402977" y="5442965"/>
              <a:ext cx="142240" cy="91440"/>
            </a:xfrm>
            <a:custGeom>
              <a:avLst/>
              <a:gdLst/>
              <a:ahLst/>
              <a:cxnLst/>
              <a:rect l="l" t="t" r="r" b="b"/>
              <a:pathLst>
                <a:path w="142239" h="91439">
                  <a:moveTo>
                    <a:pt x="141732" y="91439"/>
                  </a:moveTo>
                  <a:lnTo>
                    <a:pt x="34290" y="0"/>
                  </a:lnTo>
                  <a:lnTo>
                    <a:pt x="0" y="82295"/>
                  </a:lnTo>
                  <a:lnTo>
                    <a:pt x="141732" y="91439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3700919" y="5342382"/>
              <a:ext cx="380365" cy="148590"/>
            </a:xfrm>
            <a:custGeom>
              <a:avLst/>
              <a:gdLst/>
              <a:ahLst/>
              <a:cxnLst/>
              <a:rect l="l" t="t" r="r" b="b"/>
              <a:pathLst>
                <a:path w="380364" h="148589">
                  <a:moveTo>
                    <a:pt x="380238" y="0"/>
                  </a:moveTo>
                  <a:lnTo>
                    <a:pt x="0" y="148590"/>
                  </a:lnTo>
                </a:path>
              </a:pathLst>
            </a:custGeom>
            <a:ln w="205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3588143" y="5445252"/>
              <a:ext cx="140335" cy="89535"/>
            </a:xfrm>
            <a:custGeom>
              <a:avLst/>
              <a:gdLst/>
              <a:ahLst/>
              <a:cxnLst/>
              <a:rect l="l" t="t" r="r" b="b"/>
              <a:pathLst>
                <a:path w="140335" h="89535">
                  <a:moveTo>
                    <a:pt x="140208" y="82296"/>
                  </a:moveTo>
                  <a:lnTo>
                    <a:pt x="108204" y="0"/>
                  </a:lnTo>
                  <a:lnTo>
                    <a:pt x="0" y="89154"/>
                  </a:lnTo>
                  <a:lnTo>
                    <a:pt x="140208" y="8229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024751" y="1307591"/>
              <a:ext cx="1072515" cy="900430"/>
            </a:xfrm>
            <a:custGeom>
              <a:avLst/>
              <a:gdLst/>
              <a:ahLst/>
              <a:cxnLst/>
              <a:rect l="l" t="t" r="r" b="b"/>
              <a:pathLst>
                <a:path w="1072515" h="900430">
                  <a:moveTo>
                    <a:pt x="0" y="0"/>
                  </a:moveTo>
                  <a:lnTo>
                    <a:pt x="0" y="899922"/>
                  </a:lnTo>
                  <a:lnTo>
                    <a:pt x="1072134" y="899922"/>
                  </a:lnTo>
                  <a:lnTo>
                    <a:pt x="10721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7024751" y="1307591"/>
              <a:ext cx="1072515" cy="900430"/>
            </a:xfrm>
            <a:custGeom>
              <a:avLst/>
              <a:gdLst/>
              <a:ahLst/>
              <a:cxnLst/>
              <a:rect l="l" t="t" r="r" b="b"/>
              <a:pathLst>
                <a:path w="1072515" h="900430">
                  <a:moveTo>
                    <a:pt x="0" y="0"/>
                  </a:moveTo>
                  <a:lnTo>
                    <a:pt x="0" y="899922"/>
                  </a:lnTo>
                  <a:lnTo>
                    <a:pt x="1072134" y="899922"/>
                  </a:lnTo>
                  <a:lnTo>
                    <a:pt x="1072134" y="0"/>
                  </a:lnTo>
                  <a:lnTo>
                    <a:pt x="0" y="0"/>
                  </a:lnTo>
                  <a:close/>
                </a:path>
              </a:pathLst>
            </a:custGeom>
            <a:ln w="6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7148705" y="1419597"/>
              <a:ext cx="825500" cy="745490"/>
            </a:xfrm>
            <a:custGeom>
              <a:avLst/>
              <a:gdLst/>
              <a:ahLst/>
              <a:cxnLst/>
              <a:rect l="l" t="t" r="r" b="b"/>
              <a:pathLst>
                <a:path w="825500" h="745489">
                  <a:moveTo>
                    <a:pt x="0" y="745237"/>
                  </a:moveTo>
                  <a:lnTo>
                    <a:pt x="825220" y="745237"/>
                  </a:lnTo>
                  <a:lnTo>
                    <a:pt x="825220" y="0"/>
                  </a:lnTo>
                  <a:lnTo>
                    <a:pt x="0" y="0"/>
                  </a:lnTo>
                  <a:lnTo>
                    <a:pt x="0" y="7452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7148705" y="1359400"/>
              <a:ext cx="311785" cy="60325"/>
            </a:xfrm>
            <a:custGeom>
              <a:avLst/>
              <a:gdLst/>
              <a:ahLst/>
              <a:cxnLst/>
              <a:rect l="l" t="t" r="r" b="b"/>
              <a:pathLst>
                <a:path w="311784" h="60325">
                  <a:moveTo>
                    <a:pt x="0" y="60197"/>
                  </a:moveTo>
                  <a:lnTo>
                    <a:pt x="311650" y="60197"/>
                  </a:lnTo>
                  <a:lnTo>
                    <a:pt x="311650" y="0"/>
                  </a:lnTo>
                  <a:lnTo>
                    <a:pt x="0" y="0"/>
                  </a:lnTo>
                  <a:lnTo>
                    <a:pt x="0" y="601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6" name="object 266"/>
          <p:cNvSpPr txBox="1"/>
          <p:nvPr/>
        </p:nvSpPr>
        <p:spPr>
          <a:xfrm>
            <a:off x="3224917" y="6250014"/>
            <a:ext cx="68008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dirty="0">
                <a:latin typeface="Arial"/>
                <a:cs typeface="Arial"/>
              </a:rPr>
              <a:t>Class</a:t>
            </a:r>
            <a:r>
              <a:rPr sz="750" b="1" spc="-5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diagram</a:t>
            </a:r>
            <a:endParaRPr sz="750">
              <a:latin typeface="Arial"/>
              <a:cs typeface="Arial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7186555" y="1366805"/>
            <a:ext cx="236854" cy="42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b="1" spc="20" dirty="0">
                <a:latin typeface="Arial"/>
                <a:cs typeface="Arial"/>
              </a:rPr>
              <a:t>ViaNet</a:t>
            </a:r>
            <a:r>
              <a:rPr sz="100" b="1" spc="10" dirty="0">
                <a:latin typeface="Arial"/>
                <a:cs typeface="Arial"/>
              </a:rPr>
              <a:t> </a:t>
            </a:r>
            <a:r>
              <a:rPr sz="100" b="1" spc="20" dirty="0">
                <a:latin typeface="Arial"/>
                <a:cs typeface="Arial"/>
              </a:rPr>
              <a:t>Bank</a:t>
            </a:r>
            <a:r>
              <a:rPr sz="100" b="1" spc="10" dirty="0">
                <a:latin typeface="Arial"/>
                <a:cs typeface="Arial"/>
              </a:rPr>
              <a:t> </a:t>
            </a:r>
            <a:r>
              <a:rPr sz="100" b="1" spc="25" dirty="0">
                <a:latin typeface="Arial"/>
                <a:cs typeface="Arial"/>
              </a:rPr>
              <a:t>ATM</a:t>
            </a:r>
            <a:r>
              <a:rPr sz="100" b="1" spc="35" dirty="0">
                <a:latin typeface="Arial"/>
                <a:cs typeface="Arial"/>
              </a:rPr>
              <a:t> </a:t>
            </a:r>
            <a:r>
              <a:rPr sz="100" b="1" spc="20" dirty="0">
                <a:latin typeface="Arial"/>
                <a:cs typeface="Arial"/>
              </a:rPr>
              <a:t>Sytem</a:t>
            </a:r>
            <a:endParaRPr sz="100">
              <a:latin typeface="Arial"/>
              <a:cs typeface="Arial"/>
            </a:endParaRPr>
          </a:p>
        </p:txBody>
      </p:sp>
      <p:grpSp>
        <p:nvGrpSpPr>
          <p:cNvPr id="268" name="object 268"/>
          <p:cNvGrpSpPr/>
          <p:nvPr/>
        </p:nvGrpSpPr>
        <p:grpSpPr>
          <a:xfrm>
            <a:off x="7211324" y="1635367"/>
            <a:ext cx="709295" cy="528955"/>
            <a:chOff x="7211324" y="1635367"/>
            <a:chExt cx="709295" cy="528955"/>
          </a:xfrm>
        </p:grpSpPr>
        <p:sp>
          <p:nvSpPr>
            <p:cNvPr id="269" name="object 269"/>
            <p:cNvSpPr/>
            <p:nvPr/>
          </p:nvSpPr>
          <p:spPr>
            <a:xfrm>
              <a:off x="7211959" y="1668006"/>
              <a:ext cx="708025" cy="495300"/>
            </a:xfrm>
            <a:custGeom>
              <a:avLst/>
              <a:gdLst/>
              <a:ahLst/>
              <a:cxnLst/>
              <a:rect l="l" t="t" r="r" b="b"/>
              <a:pathLst>
                <a:path w="708025" h="495300">
                  <a:moveTo>
                    <a:pt x="0" y="495297"/>
                  </a:moveTo>
                  <a:lnTo>
                    <a:pt x="707868" y="495297"/>
                  </a:lnTo>
                  <a:lnTo>
                    <a:pt x="707868" y="0"/>
                  </a:lnTo>
                  <a:lnTo>
                    <a:pt x="0" y="0"/>
                  </a:lnTo>
                  <a:lnTo>
                    <a:pt x="0" y="4952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211959" y="1636002"/>
              <a:ext cx="187960" cy="32384"/>
            </a:xfrm>
            <a:custGeom>
              <a:avLst/>
              <a:gdLst/>
              <a:ahLst/>
              <a:cxnLst/>
              <a:rect l="l" t="t" r="r" b="b"/>
              <a:pathLst>
                <a:path w="187959" h="32385">
                  <a:moveTo>
                    <a:pt x="187445" y="32003"/>
                  </a:moveTo>
                  <a:lnTo>
                    <a:pt x="0" y="32003"/>
                  </a:lnTo>
                  <a:lnTo>
                    <a:pt x="0" y="0"/>
                  </a:lnTo>
                  <a:lnTo>
                    <a:pt x="187445" y="0"/>
                  </a:lnTo>
                  <a:lnTo>
                    <a:pt x="187445" y="320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211959" y="1636002"/>
              <a:ext cx="187960" cy="32384"/>
            </a:xfrm>
            <a:custGeom>
              <a:avLst/>
              <a:gdLst/>
              <a:ahLst/>
              <a:cxnLst/>
              <a:rect l="l" t="t" r="r" b="b"/>
              <a:pathLst>
                <a:path w="187959" h="32385">
                  <a:moveTo>
                    <a:pt x="0" y="32003"/>
                  </a:moveTo>
                  <a:lnTo>
                    <a:pt x="187445" y="32003"/>
                  </a:lnTo>
                  <a:lnTo>
                    <a:pt x="187445" y="0"/>
                  </a:lnTo>
                  <a:lnTo>
                    <a:pt x="0" y="0"/>
                  </a:lnTo>
                  <a:lnTo>
                    <a:pt x="0" y="320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2" name="object 272"/>
          <p:cNvSpPr txBox="1"/>
          <p:nvPr/>
        </p:nvSpPr>
        <p:spPr>
          <a:xfrm>
            <a:off x="7257421" y="1629695"/>
            <a:ext cx="97155" cy="42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b="1" spc="20" dirty="0">
                <a:latin typeface="Arial"/>
                <a:cs typeface="Arial"/>
              </a:rPr>
              <a:t>Account</a:t>
            </a:r>
            <a:endParaRPr sz="100">
              <a:latin typeface="Arial"/>
              <a:cs typeface="Arial"/>
            </a:endParaRPr>
          </a:p>
        </p:txBody>
      </p:sp>
      <p:sp>
        <p:nvSpPr>
          <p:cNvPr id="273" name="object 273"/>
          <p:cNvSpPr/>
          <p:nvPr/>
        </p:nvSpPr>
        <p:spPr>
          <a:xfrm>
            <a:off x="7693526" y="1678680"/>
            <a:ext cx="219710" cy="165735"/>
          </a:xfrm>
          <a:custGeom>
            <a:avLst/>
            <a:gdLst/>
            <a:ahLst/>
            <a:cxnLst/>
            <a:rect l="l" t="t" r="r" b="b"/>
            <a:pathLst>
              <a:path w="219709" h="165735">
                <a:moveTo>
                  <a:pt x="0" y="165348"/>
                </a:moveTo>
                <a:lnTo>
                  <a:pt x="219449" y="165348"/>
                </a:lnTo>
                <a:lnTo>
                  <a:pt x="219449" y="0"/>
                </a:lnTo>
                <a:lnTo>
                  <a:pt x="0" y="0"/>
                </a:lnTo>
                <a:lnTo>
                  <a:pt x="0" y="1653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 txBox="1"/>
          <p:nvPr/>
        </p:nvSpPr>
        <p:spPr>
          <a:xfrm>
            <a:off x="7760341" y="1667691"/>
            <a:ext cx="109855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10" dirty="0">
                <a:latin typeface="Arial MT"/>
                <a:cs typeface="Arial MT"/>
              </a:rPr>
              <a:t>Transaction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275" name="object 275"/>
          <p:cNvSpPr/>
          <p:nvPr/>
        </p:nvSpPr>
        <p:spPr>
          <a:xfrm>
            <a:off x="7693526" y="1696205"/>
            <a:ext cx="220345" cy="1270"/>
          </a:xfrm>
          <a:custGeom>
            <a:avLst/>
            <a:gdLst/>
            <a:ahLst/>
            <a:cxnLst/>
            <a:rect l="l" t="t" r="r" b="b"/>
            <a:pathLst>
              <a:path w="220345" h="1269">
                <a:moveTo>
                  <a:pt x="0" y="761"/>
                </a:moveTo>
                <a:lnTo>
                  <a:pt x="220217" y="761"/>
                </a:lnTo>
                <a:lnTo>
                  <a:pt x="220217" y="0"/>
                </a:lnTo>
                <a:lnTo>
                  <a:pt x="0" y="0"/>
                </a:lnTo>
                <a:lnTo>
                  <a:pt x="0" y="7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 txBox="1"/>
          <p:nvPr/>
        </p:nvSpPr>
        <p:spPr>
          <a:xfrm>
            <a:off x="7729099" y="1704267"/>
            <a:ext cx="152400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10" dirty="0">
                <a:latin typeface="Arial MT"/>
                <a:cs typeface="Arial MT"/>
              </a:rPr>
              <a:t>#transDate</a:t>
            </a:r>
            <a:r>
              <a:rPr sz="100" spc="5" dirty="0">
                <a:latin typeface="Arial MT"/>
                <a:cs typeface="Arial MT"/>
              </a:rPr>
              <a:t> : </a:t>
            </a:r>
            <a:r>
              <a:rPr sz="100" spc="10" dirty="0">
                <a:latin typeface="Arial MT"/>
                <a:cs typeface="Arial MT"/>
              </a:rPr>
              <a:t>Date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277" name="object 277"/>
          <p:cNvGrpSpPr/>
          <p:nvPr/>
        </p:nvGrpSpPr>
        <p:grpSpPr>
          <a:xfrm>
            <a:off x="7376225" y="1701221"/>
            <a:ext cx="532130" cy="249554"/>
            <a:chOff x="7376225" y="1701221"/>
            <a:chExt cx="532130" cy="249554"/>
          </a:xfrm>
        </p:grpSpPr>
        <p:sp>
          <p:nvSpPr>
            <p:cNvPr id="278" name="object 278"/>
            <p:cNvSpPr/>
            <p:nvPr/>
          </p:nvSpPr>
          <p:spPr>
            <a:xfrm>
              <a:off x="7696568" y="1824220"/>
              <a:ext cx="211454" cy="1270"/>
            </a:xfrm>
            <a:custGeom>
              <a:avLst/>
              <a:gdLst/>
              <a:ahLst/>
              <a:cxnLst/>
              <a:rect l="l" t="t" r="r" b="b"/>
              <a:pathLst>
                <a:path w="211454" h="1269">
                  <a:moveTo>
                    <a:pt x="0" y="762"/>
                  </a:moveTo>
                  <a:lnTo>
                    <a:pt x="211061" y="762"/>
                  </a:lnTo>
                  <a:lnTo>
                    <a:pt x="211061" y="0"/>
                  </a:ln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7376543" y="1701538"/>
              <a:ext cx="199390" cy="248920"/>
            </a:xfrm>
            <a:custGeom>
              <a:avLst/>
              <a:gdLst/>
              <a:ahLst/>
              <a:cxnLst/>
              <a:rect l="l" t="t" r="r" b="b"/>
              <a:pathLst>
                <a:path w="199390" h="248919">
                  <a:moveTo>
                    <a:pt x="0" y="248408"/>
                  </a:moveTo>
                  <a:lnTo>
                    <a:pt x="198876" y="248408"/>
                  </a:lnTo>
                  <a:lnTo>
                    <a:pt x="198876" y="0"/>
                  </a:lnTo>
                  <a:lnTo>
                    <a:pt x="0" y="0"/>
                  </a:lnTo>
                  <a:lnTo>
                    <a:pt x="0" y="24840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0" name="object 280"/>
          <p:cNvSpPr txBox="1"/>
          <p:nvPr/>
        </p:nvSpPr>
        <p:spPr>
          <a:xfrm>
            <a:off x="7441063" y="1694361"/>
            <a:ext cx="83820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10" dirty="0">
                <a:latin typeface="Arial MT"/>
                <a:cs typeface="Arial MT"/>
              </a:rPr>
              <a:t>Account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281" name="object 281"/>
          <p:cNvGrpSpPr/>
          <p:nvPr/>
        </p:nvGrpSpPr>
        <p:grpSpPr>
          <a:xfrm>
            <a:off x="7232201" y="1728648"/>
            <a:ext cx="546735" cy="422275"/>
            <a:chOff x="7232201" y="1728648"/>
            <a:chExt cx="546735" cy="422275"/>
          </a:xfrm>
        </p:grpSpPr>
        <p:sp>
          <p:nvSpPr>
            <p:cNvPr id="282" name="object 282"/>
            <p:cNvSpPr/>
            <p:nvPr/>
          </p:nvSpPr>
          <p:spPr>
            <a:xfrm>
              <a:off x="7378065" y="1728966"/>
              <a:ext cx="196850" cy="1270"/>
            </a:xfrm>
            <a:custGeom>
              <a:avLst/>
              <a:gdLst/>
              <a:ahLst/>
              <a:cxnLst/>
              <a:rect l="l" t="t" r="r" b="b"/>
              <a:pathLst>
                <a:path w="196850" h="1269">
                  <a:moveTo>
                    <a:pt x="0" y="761"/>
                  </a:moveTo>
                  <a:lnTo>
                    <a:pt x="196587" y="761"/>
                  </a:lnTo>
                  <a:lnTo>
                    <a:pt x="196587" y="0"/>
                  </a:lnTo>
                  <a:lnTo>
                    <a:pt x="0" y="0"/>
                  </a:lnTo>
                  <a:lnTo>
                    <a:pt x="0" y="7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378818" y="1806694"/>
              <a:ext cx="195580" cy="1270"/>
            </a:xfrm>
            <a:custGeom>
              <a:avLst/>
              <a:gdLst/>
              <a:ahLst/>
              <a:cxnLst/>
              <a:rect l="l" t="t" r="r" b="b"/>
              <a:pathLst>
                <a:path w="195579" h="1269">
                  <a:moveTo>
                    <a:pt x="0" y="761"/>
                  </a:moveTo>
                  <a:lnTo>
                    <a:pt x="195066" y="761"/>
                  </a:lnTo>
                  <a:lnTo>
                    <a:pt x="195066" y="0"/>
                  </a:lnTo>
                  <a:lnTo>
                    <a:pt x="0" y="0"/>
                  </a:lnTo>
                  <a:lnTo>
                    <a:pt x="0" y="7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232518" y="2044432"/>
              <a:ext cx="170180" cy="105410"/>
            </a:xfrm>
            <a:custGeom>
              <a:avLst/>
              <a:gdLst/>
              <a:ahLst/>
              <a:cxnLst/>
              <a:rect l="l" t="t" r="r" b="b"/>
              <a:pathLst>
                <a:path w="170179" h="105410">
                  <a:moveTo>
                    <a:pt x="0" y="105155"/>
                  </a:moveTo>
                  <a:lnTo>
                    <a:pt x="169915" y="105155"/>
                  </a:lnTo>
                  <a:lnTo>
                    <a:pt x="169915" y="0"/>
                  </a:lnTo>
                  <a:lnTo>
                    <a:pt x="0" y="0"/>
                  </a:lnTo>
                  <a:lnTo>
                    <a:pt x="0" y="1051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234054" y="2104630"/>
              <a:ext cx="165735" cy="1270"/>
            </a:xfrm>
            <a:custGeom>
              <a:avLst/>
              <a:gdLst/>
              <a:ahLst/>
              <a:cxnLst/>
              <a:rect l="l" t="t" r="r" b="b"/>
              <a:pathLst>
                <a:path w="165734" h="1269">
                  <a:moveTo>
                    <a:pt x="0" y="761"/>
                  </a:moveTo>
                  <a:lnTo>
                    <a:pt x="165351" y="761"/>
                  </a:lnTo>
                  <a:lnTo>
                    <a:pt x="165351" y="0"/>
                  </a:lnTo>
                  <a:lnTo>
                    <a:pt x="0" y="0"/>
                  </a:lnTo>
                  <a:lnTo>
                    <a:pt x="0" y="7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601324" y="2045955"/>
              <a:ext cx="177165" cy="104775"/>
            </a:xfrm>
            <a:custGeom>
              <a:avLst/>
              <a:gdLst/>
              <a:ahLst/>
              <a:cxnLst/>
              <a:rect l="l" t="t" r="r" b="b"/>
              <a:pathLst>
                <a:path w="177165" h="104775">
                  <a:moveTo>
                    <a:pt x="0" y="104393"/>
                  </a:moveTo>
                  <a:lnTo>
                    <a:pt x="176782" y="104393"/>
                  </a:lnTo>
                  <a:lnTo>
                    <a:pt x="176782" y="0"/>
                  </a:lnTo>
                  <a:lnTo>
                    <a:pt x="0" y="0"/>
                  </a:lnTo>
                  <a:lnTo>
                    <a:pt x="0" y="10439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7600557" y="2106162"/>
              <a:ext cx="174625" cy="1270"/>
            </a:xfrm>
            <a:custGeom>
              <a:avLst/>
              <a:gdLst/>
              <a:ahLst/>
              <a:cxnLst/>
              <a:rect l="l" t="t" r="r" b="b"/>
              <a:pathLst>
                <a:path w="174625" h="1269">
                  <a:moveTo>
                    <a:pt x="0" y="761"/>
                  </a:moveTo>
                  <a:lnTo>
                    <a:pt x="174493" y="761"/>
                  </a:lnTo>
                  <a:lnTo>
                    <a:pt x="174493" y="0"/>
                  </a:lnTo>
                  <a:lnTo>
                    <a:pt x="0" y="0"/>
                  </a:lnTo>
                  <a:lnTo>
                    <a:pt x="0" y="7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466441" y="1951467"/>
              <a:ext cx="26670" cy="17780"/>
            </a:xfrm>
            <a:custGeom>
              <a:avLst/>
              <a:gdLst/>
              <a:ahLst/>
              <a:cxnLst/>
              <a:rect l="l" t="t" r="r" b="b"/>
              <a:pathLst>
                <a:path w="26670" h="17780">
                  <a:moveTo>
                    <a:pt x="26672" y="17526"/>
                  </a:moveTo>
                  <a:lnTo>
                    <a:pt x="0" y="17526"/>
                  </a:lnTo>
                  <a:lnTo>
                    <a:pt x="13720" y="0"/>
                  </a:lnTo>
                  <a:lnTo>
                    <a:pt x="26672" y="175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7466441" y="1951467"/>
              <a:ext cx="26670" cy="17780"/>
            </a:xfrm>
            <a:custGeom>
              <a:avLst/>
              <a:gdLst/>
              <a:ahLst/>
              <a:cxnLst/>
              <a:rect l="l" t="t" r="r" b="b"/>
              <a:pathLst>
                <a:path w="26670" h="17780">
                  <a:moveTo>
                    <a:pt x="13720" y="0"/>
                  </a:moveTo>
                  <a:lnTo>
                    <a:pt x="0" y="17526"/>
                  </a:lnTo>
                  <a:lnTo>
                    <a:pt x="26672" y="17526"/>
                  </a:lnTo>
                  <a:lnTo>
                    <a:pt x="1372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7480161" y="1951469"/>
              <a:ext cx="1270" cy="56515"/>
            </a:xfrm>
            <a:custGeom>
              <a:avLst/>
              <a:gdLst/>
              <a:ahLst/>
              <a:cxnLst/>
              <a:rect l="l" t="t" r="r" b="b"/>
              <a:pathLst>
                <a:path w="1270" h="56514">
                  <a:moveTo>
                    <a:pt x="0" y="56388"/>
                  </a:moveTo>
                  <a:lnTo>
                    <a:pt x="761" y="56388"/>
                  </a:lnTo>
                  <a:lnTo>
                    <a:pt x="761" y="0"/>
                  </a:lnTo>
                  <a:lnTo>
                    <a:pt x="0" y="0"/>
                  </a:lnTo>
                  <a:lnTo>
                    <a:pt x="0" y="563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7466441" y="1951467"/>
              <a:ext cx="26670" cy="17780"/>
            </a:xfrm>
            <a:custGeom>
              <a:avLst/>
              <a:gdLst/>
              <a:ahLst/>
              <a:cxnLst/>
              <a:rect l="l" t="t" r="r" b="b"/>
              <a:pathLst>
                <a:path w="26670" h="17780">
                  <a:moveTo>
                    <a:pt x="26672" y="17526"/>
                  </a:moveTo>
                  <a:lnTo>
                    <a:pt x="0" y="17526"/>
                  </a:lnTo>
                  <a:lnTo>
                    <a:pt x="13720" y="0"/>
                  </a:lnTo>
                  <a:lnTo>
                    <a:pt x="26672" y="175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466441" y="1951467"/>
              <a:ext cx="26670" cy="17780"/>
            </a:xfrm>
            <a:custGeom>
              <a:avLst/>
              <a:gdLst/>
              <a:ahLst/>
              <a:cxnLst/>
              <a:rect l="l" t="t" r="r" b="b"/>
              <a:pathLst>
                <a:path w="26670" h="17780">
                  <a:moveTo>
                    <a:pt x="13720" y="0"/>
                  </a:moveTo>
                  <a:lnTo>
                    <a:pt x="0" y="17526"/>
                  </a:lnTo>
                  <a:lnTo>
                    <a:pt x="26672" y="17526"/>
                  </a:lnTo>
                  <a:lnTo>
                    <a:pt x="1372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573884" y="1770882"/>
              <a:ext cx="113664" cy="1270"/>
            </a:xfrm>
            <a:custGeom>
              <a:avLst/>
              <a:gdLst/>
              <a:ahLst/>
              <a:cxnLst/>
              <a:rect l="l" t="t" r="r" b="b"/>
              <a:pathLst>
                <a:path w="113665" h="1269">
                  <a:moveTo>
                    <a:pt x="0" y="761"/>
                  </a:moveTo>
                  <a:lnTo>
                    <a:pt x="113533" y="761"/>
                  </a:lnTo>
                  <a:lnTo>
                    <a:pt x="113533" y="0"/>
                  </a:lnTo>
                  <a:lnTo>
                    <a:pt x="0" y="0"/>
                  </a:lnTo>
                  <a:lnTo>
                    <a:pt x="0" y="7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4" name="object 294"/>
          <p:cNvSpPr txBox="1"/>
          <p:nvPr/>
        </p:nvSpPr>
        <p:spPr>
          <a:xfrm>
            <a:off x="7351909" y="1719593"/>
            <a:ext cx="572770" cy="6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 marR="43180" indent="-9525">
              <a:lnSpc>
                <a:spcPct val="114999"/>
              </a:lnSpc>
              <a:spcBef>
                <a:spcPts val="100"/>
              </a:spcBef>
              <a:tabLst>
                <a:tab pos="387350" algn="l"/>
              </a:tabLst>
            </a:pPr>
            <a:r>
              <a:rPr sz="150" spc="15" baseline="27777" dirty="0">
                <a:latin typeface="Arial MT"/>
                <a:cs typeface="Arial MT"/>
              </a:rPr>
              <a:t>#number:</a:t>
            </a:r>
            <a:r>
              <a:rPr sz="150" spc="7" baseline="27777" dirty="0">
                <a:latin typeface="Arial MT"/>
                <a:cs typeface="Arial MT"/>
              </a:rPr>
              <a:t> </a:t>
            </a:r>
            <a:r>
              <a:rPr sz="150" spc="15" baseline="27777" dirty="0">
                <a:latin typeface="Arial MT"/>
                <a:cs typeface="Arial MT"/>
              </a:rPr>
              <a:t>String</a:t>
            </a:r>
            <a:r>
              <a:rPr sz="150" baseline="27777" dirty="0">
                <a:latin typeface="Arial MT"/>
                <a:cs typeface="Arial MT"/>
              </a:rPr>
              <a:t>	</a:t>
            </a:r>
            <a:r>
              <a:rPr sz="100" spc="10" dirty="0">
                <a:latin typeface="Arial MT"/>
                <a:cs typeface="Arial MT"/>
              </a:rPr>
              <a:t>#transTime</a:t>
            </a:r>
            <a:r>
              <a:rPr sz="100" spc="5" dirty="0">
                <a:latin typeface="Arial MT"/>
                <a:cs typeface="Arial MT"/>
              </a:rPr>
              <a:t> : </a:t>
            </a:r>
            <a:r>
              <a:rPr sz="100" spc="10" dirty="0">
                <a:latin typeface="Arial MT"/>
                <a:cs typeface="Arial MT"/>
              </a:rPr>
              <a:t>Time  </a:t>
            </a:r>
            <a:r>
              <a:rPr sz="150" spc="15" baseline="27777" dirty="0">
                <a:latin typeface="Arial MT"/>
                <a:cs typeface="Arial MT"/>
              </a:rPr>
              <a:t>#balance</a:t>
            </a:r>
            <a:r>
              <a:rPr sz="150" spc="7" baseline="27777" dirty="0">
                <a:latin typeface="Arial MT"/>
                <a:cs typeface="Arial MT"/>
              </a:rPr>
              <a:t> : float</a:t>
            </a:r>
            <a:r>
              <a:rPr sz="150" baseline="27777" dirty="0">
                <a:latin typeface="Arial MT"/>
                <a:cs typeface="Arial MT"/>
              </a:rPr>
              <a:t>                   </a:t>
            </a:r>
            <a:r>
              <a:rPr sz="150" spc="-22" baseline="27777" dirty="0">
                <a:latin typeface="Arial MT"/>
                <a:cs typeface="Arial MT"/>
              </a:rPr>
              <a:t> </a:t>
            </a:r>
            <a:r>
              <a:rPr sz="150" spc="15" baseline="27777" dirty="0">
                <a:latin typeface="Arial MT"/>
                <a:cs typeface="Arial MT"/>
              </a:rPr>
              <a:t>*</a:t>
            </a:r>
            <a:r>
              <a:rPr sz="150" baseline="27777" dirty="0">
                <a:latin typeface="Arial MT"/>
                <a:cs typeface="Arial MT"/>
              </a:rPr>
              <a:t>   </a:t>
            </a:r>
            <a:r>
              <a:rPr sz="150" spc="15" baseline="27777" dirty="0">
                <a:latin typeface="Arial MT"/>
                <a:cs typeface="Arial MT"/>
              </a:rPr>
              <a:t> </a:t>
            </a:r>
            <a:r>
              <a:rPr sz="150" i="1" spc="15" baseline="27777" dirty="0">
                <a:latin typeface="Arial"/>
                <a:cs typeface="Arial"/>
              </a:rPr>
              <a:t>Account-</a:t>
            </a:r>
            <a:r>
              <a:rPr sz="150" i="1" baseline="27777" dirty="0">
                <a:latin typeface="Arial"/>
                <a:cs typeface="Arial"/>
              </a:rPr>
              <a:t>                </a:t>
            </a:r>
            <a:r>
              <a:rPr sz="150" i="1" spc="15" baseline="27777" dirty="0">
                <a:latin typeface="Arial"/>
                <a:cs typeface="Arial"/>
              </a:rPr>
              <a:t> </a:t>
            </a:r>
            <a:r>
              <a:rPr sz="100" spc="10" dirty="0">
                <a:latin typeface="Arial MT"/>
                <a:cs typeface="Arial MT"/>
              </a:rPr>
              <a:t>#transType</a:t>
            </a:r>
            <a:r>
              <a:rPr sz="100" spc="5" dirty="0">
                <a:latin typeface="Arial MT"/>
                <a:cs typeface="Arial MT"/>
              </a:rPr>
              <a:t> : </a:t>
            </a:r>
            <a:r>
              <a:rPr sz="100" spc="10" dirty="0">
                <a:latin typeface="Arial MT"/>
                <a:cs typeface="Arial MT"/>
              </a:rPr>
              <a:t>String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295" name="object 295"/>
          <p:cNvSpPr txBox="1"/>
          <p:nvPr/>
        </p:nvSpPr>
        <p:spPr>
          <a:xfrm>
            <a:off x="7168014" y="2038023"/>
            <a:ext cx="677545" cy="94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386080" algn="l"/>
              </a:tabLst>
            </a:pPr>
            <a:r>
              <a:rPr sz="100" spc="10" dirty="0">
                <a:latin typeface="Arial MT"/>
                <a:cs typeface="Arial MT"/>
              </a:rPr>
              <a:t>CheckingAccount	SavingsAccount</a:t>
            </a:r>
            <a:endParaRPr sz="100">
              <a:latin typeface="Arial MT"/>
              <a:cs typeface="Arial MT"/>
            </a:endParaRPr>
          </a:p>
          <a:p>
            <a:pPr algn="ctr">
              <a:lnSpc>
                <a:spcPts val="90"/>
              </a:lnSpc>
              <a:spcBef>
                <a:spcPts val="85"/>
              </a:spcBef>
            </a:pPr>
            <a:r>
              <a:rPr sz="100" spc="10" dirty="0">
                <a:latin typeface="Arial MT"/>
                <a:cs typeface="Arial MT"/>
              </a:rPr>
              <a:t>#savings</a:t>
            </a:r>
            <a:r>
              <a:rPr sz="100" spc="5" dirty="0">
                <a:latin typeface="Arial MT"/>
                <a:cs typeface="Arial MT"/>
              </a:rPr>
              <a:t> : </a:t>
            </a:r>
            <a:r>
              <a:rPr sz="100" spc="10" dirty="0">
                <a:latin typeface="Arial MT"/>
                <a:cs typeface="Arial MT"/>
              </a:rPr>
              <a:t>Account</a:t>
            </a:r>
            <a:r>
              <a:rPr sz="100" dirty="0">
                <a:latin typeface="Arial MT"/>
                <a:cs typeface="Arial MT"/>
              </a:rPr>
              <a:t>         </a:t>
            </a:r>
            <a:r>
              <a:rPr sz="100" spc="10" dirty="0">
                <a:latin typeface="Arial MT"/>
                <a:cs typeface="Arial MT"/>
              </a:rPr>
              <a:t> </a:t>
            </a:r>
            <a:r>
              <a:rPr sz="150" spc="15" baseline="27777" dirty="0">
                <a:latin typeface="Arial MT"/>
                <a:cs typeface="Arial MT"/>
              </a:rPr>
              <a:t>1</a:t>
            </a:r>
            <a:r>
              <a:rPr sz="150" baseline="27777" dirty="0">
                <a:latin typeface="Arial MT"/>
                <a:cs typeface="Arial MT"/>
              </a:rPr>
              <a:t>              </a:t>
            </a:r>
            <a:r>
              <a:rPr sz="150" spc="-22" baseline="27777" dirty="0">
                <a:latin typeface="Arial MT"/>
                <a:cs typeface="Arial MT"/>
              </a:rPr>
              <a:t> </a:t>
            </a:r>
            <a:r>
              <a:rPr sz="150" i="1" spc="15" baseline="27777" dirty="0">
                <a:latin typeface="Arial"/>
                <a:cs typeface="Arial"/>
              </a:rPr>
              <a:t>Savings-</a:t>
            </a:r>
            <a:r>
              <a:rPr sz="150" i="1" baseline="27777" dirty="0">
                <a:latin typeface="Arial"/>
                <a:cs typeface="Arial"/>
              </a:rPr>
              <a:t>                        </a:t>
            </a:r>
            <a:r>
              <a:rPr sz="100" spc="10" dirty="0">
                <a:latin typeface="Arial MT"/>
                <a:cs typeface="Arial MT"/>
              </a:rPr>
              <a:t>#checking</a:t>
            </a:r>
            <a:r>
              <a:rPr sz="100" spc="5" dirty="0">
                <a:latin typeface="Arial MT"/>
                <a:cs typeface="Arial MT"/>
              </a:rPr>
              <a:t> : </a:t>
            </a:r>
            <a:r>
              <a:rPr sz="100" spc="10" dirty="0">
                <a:latin typeface="Arial MT"/>
                <a:cs typeface="Arial MT"/>
              </a:rPr>
              <a:t>Account</a:t>
            </a:r>
            <a:endParaRPr sz="100">
              <a:latin typeface="Arial MT"/>
              <a:cs typeface="Arial MT"/>
            </a:endParaRPr>
          </a:p>
          <a:p>
            <a:pPr marL="3810" algn="ctr">
              <a:lnSpc>
                <a:spcPts val="90"/>
              </a:lnSpc>
            </a:pPr>
            <a:r>
              <a:rPr sz="100" i="1" spc="10" dirty="0">
                <a:latin typeface="Arial"/>
                <a:cs typeface="Arial"/>
              </a:rPr>
              <a:t>Checking</a:t>
            </a:r>
            <a:endParaRPr sz="100">
              <a:latin typeface="Arial"/>
              <a:cs typeface="Arial"/>
            </a:endParaRPr>
          </a:p>
          <a:p>
            <a:pPr marL="160655" algn="ctr">
              <a:lnSpc>
                <a:spcPct val="100000"/>
              </a:lnSpc>
              <a:spcBef>
                <a:spcPts val="20"/>
              </a:spcBef>
            </a:pPr>
            <a:r>
              <a:rPr sz="100" spc="10" dirty="0">
                <a:latin typeface="Arial MT"/>
                <a:cs typeface="Arial MT"/>
              </a:rPr>
              <a:t>1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296" name="object 296"/>
          <p:cNvSpPr txBox="1"/>
          <p:nvPr/>
        </p:nvSpPr>
        <p:spPr>
          <a:xfrm>
            <a:off x="7429634" y="1663885"/>
            <a:ext cx="43815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5" dirty="0">
                <a:latin typeface="Arial MT"/>
                <a:cs typeface="Arial MT"/>
              </a:rPr>
              <a:t>1..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297" name="object 297"/>
          <p:cNvSpPr txBox="1"/>
          <p:nvPr/>
        </p:nvSpPr>
        <p:spPr>
          <a:xfrm>
            <a:off x="7434970" y="1679125"/>
            <a:ext cx="31750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10" dirty="0">
                <a:latin typeface="Arial MT"/>
                <a:cs typeface="Arial MT"/>
              </a:rPr>
              <a:t>*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298" name="object 298"/>
          <p:cNvGrpSpPr/>
          <p:nvPr/>
        </p:nvGrpSpPr>
        <p:grpSpPr>
          <a:xfrm>
            <a:off x="7232968" y="2007222"/>
            <a:ext cx="545465" cy="92075"/>
            <a:chOff x="7232968" y="2007222"/>
            <a:chExt cx="545465" cy="92075"/>
          </a:xfrm>
        </p:grpSpPr>
        <p:sp>
          <p:nvSpPr>
            <p:cNvPr id="299" name="object 299"/>
            <p:cNvSpPr/>
            <p:nvPr/>
          </p:nvSpPr>
          <p:spPr>
            <a:xfrm>
              <a:off x="7602845" y="2071869"/>
              <a:ext cx="175260" cy="1270"/>
            </a:xfrm>
            <a:custGeom>
              <a:avLst/>
              <a:gdLst/>
              <a:ahLst/>
              <a:cxnLst/>
              <a:rect l="l" t="t" r="r" b="b"/>
              <a:pathLst>
                <a:path w="175259" h="1269">
                  <a:moveTo>
                    <a:pt x="0" y="762"/>
                  </a:moveTo>
                  <a:lnTo>
                    <a:pt x="175260" y="762"/>
                  </a:lnTo>
                  <a:lnTo>
                    <a:pt x="175260" y="0"/>
                  </a:ln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7401679" y="2098540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0" y="0"/>
                  </a:moveTo>
                  <a:lnTo>
                    <a:pt x="19964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7304914" y="2007857"/>
              <a:ext cx="387985" cy="38100"/>
            </a:xfrm>
            <a:custGeom>
              <a:avLst/>
              <a:gdLst/>
              <a:ahLst/>
              <a:cxnLst/>
              <a:rect l="l" t="t" r="r" b="b"/>
              <a:pathLst>
                <a:path w="387984" h="38100">
                  <a:moveTo>
                    <a:pt x="387843" y="38104"/>
                  </a:moveTo>
                  <a:lnTo>
                    <a:pt x="387843" y="0"/>
                  </a:lnTo>
                  <a:lnTo>
                    <a:pt x="0" y="0"/>
                  </a:lnTo>
                  <a:lnTo>
                    <a:pt x="0" y="320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7233286" y="2067299"/>
              <a:ext cx="165735" cy="0"/>
            </a:xfrm>
            <a:custGeom>
              <a:avLst/>
              <a:gdLst/>
              <a:ahLst/>
              <a:cxnLst/>
              <a:rect l="l" t="t" r="r" b="b"/>
              <a:pathLst>
                <a:path w="165734">
                  <a:moveTo>
                    <a:pt x="0" y="0"/>
                  </a:moveTo>
                  <a:lnTo>
                    <a:pt x="165351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3" name="object 303"/>
          <p:cNvSpPr txBox="1"/>
          <p:nvPr/>
        </p:nvSpPr>
        <p:spPr>
          <a:xfrm>
            <a:off x="7721479" y="1772929"/>
            <a:ext cx="167640" cy="5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4604" marR="5080" indent="-2540">
              <a:lnSpc>
                <a:spcPct val="110000"/>
              </a:lnSpc>
            </a:pPr>
            <a:r>
              <a:rPr sz="100" spc="10" dirty="0">
                <a:latin typeface="Arial MT"/>
                <a:cs typeface="Arial MT"/>
              </a:rPr>
              <a:t>#postBalance</a:t>
            </a:r>
            <a:r>
              <a:rPr sz="100" spc="5" dirty="0">
                <a:latin typeface="Arial MT"/>
                <a:cs typeface="Arial MT"/>
              </a:rPr>
              <a:t> : </a:t>
            </a:r>
            <a:r>
              <a:rPr sz="100" spc="10" dirty="0">
                <a:latin typeface="Arial MT"/>
                <a:cs typeface="Arial MT"/>
              </a:rPr>
              <a:t>float  #account</a:t>
            </a:r>
            <a:r>
              <a:rPr sz="100" spc="5" dirty="0">
                <a:latin typeface="Arial MT"/>
                <a:cs typeface="Arial MT"/>
              </a:rPr>
              <a:t> : </a:t>
            </a:r>
            <a:r>
              <a:rPr sz="100" spc="10" dirty="0">
                <a:latin typeface="Arial MT"/>
                <a:cs typeface="Arial MT"/>
              </a:rPr>
              <a:t>Account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04" name="object 304"/>
          <p:cNvSpPr txBox="1"/>
          <p:nvPr/>
        </p:nvSpPr>
        <p:spPr>
          <a:xfrm>
            <a:off x="7342511" y="1772847"/>
            <a:ext cx="286385" cy="77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10" dirty="0">
                <a:latin typeface="Arial MT"/>
                <a:cs typeface="Arial MT"/>
              </a:rPr>
              <a:t>#transaction: </a:t>
            </a:r>
            <a:r>
              <a:rPr sz="100" spc="15" dirty="0">
                <a:latin typeface="Arial MT"/>
                <a:cs typeface="Arial MT"/>
              </a:rPr>
              <a:t> </a:t>
            </a:r>
            <a:r>
              <a:rPr sz="100" spc="10" dirty="0">
                <a:latin typeface="Arial MT"/>
                <a:cs typeface="Arial MT"/>
              </a:rPr>
              <a:t>Transaction   </a:t>
            </a:r>
            <a:r>
              <a:rPr sz="100" spc="15" dirty="0">
                <a:latin typeface="Arial MT"/>
                <a:cs typeface="Arial MT"/>
              </a:rPr>
              <a:t> </a:t>
            </a:r>
            <a:r>
              <a:rPr sz="150" spc="15" baseline="27777" dirty="0">
                <a:latin typeface="Arial MT"/>
                <a:cs typeface="Arial MT"/>
              </a:rPr>
              <a:t>1</a:t>
            </a:r>
            <a:endParaRPr sz="150" baseline="27777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">
              <a:latin typeface="Arial MT"/>
              <a:cs typeface="Arial MT"/>
            </a:endParaRPr>
          </a:p>
          <a:p>
            <a:pPr marR="4445" algn="ctr">
              <a:lnSpc>
                <a:spcPct val="100000"/>
              </a:lnSpc>
            </a:pPr>
            <a:r>
              <a:rPr sz="100" b="1" spc="5" dirty="0">
                <a:latin typeface="Arial"/>
                <a:cs typeface="Arial"/>
              </a:rPr>
              <a:t>+deposit()</a:t>
            </a:r>
            <a:endParaRPr sz="100">
              <a:latin typeface="Arial"/>
              <a:cs typeface="Arial"/>
            </a:endParaRPr>
          </a:p>
        </p:txBody>
      </p:sp>
      <p:sp>
        <p:nvSpPr>
          <p:cNvPr id="305" name="object 305"/>
          <p:cNvSpPr txBox="1"/>
          <p:nvPr/>
        </p:nvSpPr>
        <p:spPr>
          <a:xfrm>
            <a:off x="7402200" y="1831439"/>
            <a:ext cx="157480" cy="68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 marR="5080" indent="21590">
              <a:lnSpc>
                <a:spcPct val="140000"/>
              </a:lnSpc>
            </a:pPr>
            <a:r>
              <a:rPr sz="100" b="1" spc="5" dirty="0">
                <a:latin typeface="Arial"/>
                <a:cs typeface="Arial"/>
              </a:rPr>
              <a:t>+withdraw() </a:t>
            </a:r>
            <a:r>
              <a:rPr sz="100" b="1" spc="10" dirty="0">
                <a:latin typeface="Arial"/>
                <a:cs typeface="Arial"/>
              </a:rPr>
              <a:t> </a:t>
            </a:r>
            <a:r>
              <a:rPr sz="100" b="1" spc="5" dirty="0">
                <a:latin typeface="Arial"/>
                <a:cs typeface="Arial"/>
              </a:rPr>
              <a:t>#retrieveAccount()</a:t>
            </a:r>
            <a:endParaRPr sz="100">
              <a:latin typeface="Arial"/>
              <a:cs typeface="Arial"/>
            </a:endParaRPr>
          </a:p>
        </p:txBody>
      </p:sp>
      <p:sp>
        <p:nvSpPr>
          <p:cNvPr id="306" name="object 306"/>
          <p:cNvSpPr txBox="1"/>
          <p:nvPr/>
        </p:nvSpPr>
        <p:spPr>
          <a:xfrm>
            <a:off x="7265798" y="2108216"/>
            <a:ext cx="108585" cy="40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b="1" spc="5" dirty="0">
                <a:latin typeface="Arial"/>
                <a:cs typeface="Arial"/>
              </a:rPr>
              <a:t>+withdraw()</a:t>
            </a:r>
            <a:endParaRPr sz="100">
              <a:latin typeface="Arial"/>
              <a:cs typeface="Arial"/>
            </a:endParaRPr>
          </a:p>
        </p:txBody>
      </p:sp>
      <p:sp>
        <p:nvSpPr>
          <p:cNvPr id="307" name="object 307"/>
          <p:cNvSpPr txBox="1"/>
          <p:nvPr/>
        </p:nvSpPr>
        <p:spPr>
          <a:xfrm>
            <a:off x="7394580" y="1881731"/>
            <a:ext cx="172085" cy="68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 marR="5080" indent="2540">
              <a:lnSpc>
                <a:spcPct val="140000"/>
              </a:lnSpc>
            </a:pPr>
            <a:r>
              <a:rPr sz="100" b="1" spc="5" dirty="0">
                <a:latin typeface="Arial"/>
                <a:cs typeface="Arial"/>
              </a:rPr>
              <a:t>#updateAccount() </a:t>
            </a:r>
            <a:r>
              <a:rPr sz="100" b="1" spc="10" dirty="0">
                <a:latin typeface="Arial"/>
                <a:cs typeface="Arial"/>
              </a:rPr>
              <a:t> </a:t>
            </a:r>
            <a:r>
              <a:rPr sz="100" b="1" spc="5" dirty="0">
                <a:latin typeface="Arial"/>
                <a:cs typeface="Arial"/>
              </a:rPr>
              <a:t>#createTransaction()</a:t>
            </a:r>
            <a:endParaRPr sz="100">
              <a:latin typeface="Arial"/>
              <a:cs typeface="Arial"/>
            </a:endParaRPr>
          </a:p>
        </p:txBody>
      </p:sp>
      <p:grpSp>
        <p:nvGrpSpPr>
          <p:cNvPr id="308" name="object 308"/>
          <p:cNvGrpSpPr/>
          <p:nvPr/>
        </p:nvGrpSpPr>
        <p:grpSpPr>
          <a:xfrm>
            <a:off x="7424992" y="1474910"/>
            <a:ext cx="198120" cy="161925"/>
            <a:chOff x="7424992" y="1474910"/>
            <a:chExt cx="198120" cy="161925"/>
          </a:xfrm>
        </p:grpSpPr>
        <p:sp>
          <p:nvSpPr>
            <p:cNvPr id="309" name="object 309"/>
            <p:cNvSpPr/>
            <p:nvPr/>
          </p:nvSpPr>
          <p:spPr>
            <a:xfrm>
              <a:off x="7425310" y="1475228"/>
              <a:ext cx="197485" cy="161290"/>
            </a:xfrm>
            <a:custGeom>
              <a:avLst/>
              <a:gdLst/>
              <a:ahLst/>
              <a:cxnLst/>
              <a:rect l="l" t="t" r="r" b="b"/>
              <a:pathLst>
                <a:path w="197484" h="161289">
                  <a:moveTo>
                    <a:pt x="0" y="160777"/>
                  </a:moveTo>
                  <a:lnTo>
                    <a:pt x="197355" y="160777"/>
                  </a:lnTo>
                  <a:lnTo>
                    <a:pt x="197355" y="0"/>
                  </a:lnTo>
                  <a:lnTo>
                    <a:pt x="0" y="0"/>
                  </a:lnTo>
                  <a:lnTo>
                    <a:pt x="0" y="1607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7426831" y="1501137"/>
              <a:ext cx="193675" cy="0"/>
            </a:xfrm>
            <a:custGeom>
              <a:avLst/>
              <a:gdLst/>
              <a:ahLst/>
              <a:cxnLst/>
              <a:rect l="l" t="t" r="r" b="b"/>
              <a:pathLst>
                <a:path w="193675">
                  <a:moveTo>
                    <a:pt x="0" y="0"/>
                  </a:moveTo>
                  <a:lnTo>
                    <a:pt x="193544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1" name="object 311"/>
          <p:cNvSpPr txBox="1"/>
          <p:nvPr/>
        </p:nvSpPr>
        <p:spPr>
          <a:xfrm>
            <a:off x="7436492" y="1561011"/>
            <a:ext cx="167640" cy="69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10" dirty="0">
                <a:latin typeface="Arial MT"/>
                <a:cs typeface="Arial MT"/>
              </a:rPr>
              <a:t>#account</a:t>
            </a:r>
            <a:r>
              <a:rPr sz="100" spc="5" dirty="0">
                <a:latin typeface="Arial MT"/>
                <a:cs typeface="Arial MT"/>
              </a:rPr>
              <a:t> :</a:t>
            </a:r>
            <a:r>
              <a:rPr sz="100" dirty="0">
                <a:latin typeface="Arial MT"/>
                <a:cs typeface="Arial MT"/>
              </a:rPr>
              <a:t>  </a:t>
            </a:r>
            <a:r>
              <a:rPr sz="100" spc="-15" dirty="0">
                <a:latin typeface="Arial MT"/>
                <a:cs typeface="Arial MT"/>
              </a:rPr>
              <a:t> </a:t>
            </a:r>
            <a:r>
              <a:rPr sz="100" spc="10" dirty="0">
                <a:latin typeface="Arial MT"/>
                <a:cs typeface="Arial MT"/>
              </a:rPr>
              <a:t>Account</a:t>
            </a:r>
            <a:endParaRPr sz="100">
              <a:latin typeface="Arial MT"/>
              <a:cs typeface="Arial MT"/>
            </a:endParaRPr>
          </a:p>
          <a:p>
            <a:pPr marL="19050">
              <a:lnSpc>
                <a:spcPct val="100000"/>
              </a:lnSpc>
              <a:spcBef>
                <a:spcPts val="85"/>
              </a:spcBef>
            </a:pPr>
            <a:r>
              <a:rPr sz="100" b="1" spc="5" dirty="0">
                <a:latin typeface="Arial"/>
                <a:cs typeface="Arial"/>
              </a:rPr>
              <a:t>+verifyPassword()</a:t>
            </a:r>
            <a:endParaRPr sz="100">
              <a:latin typeface="Arial"/>
              <a:cs typeface="Arial"/>
            </a:endParaRPr>
          </a:p>
        </p:txBody>
      </p:sp>
      <p:grpSp>
        <p:nvGrpSpPr>
          <p:cNvPr id="312" name="object 312"/>
          <p:cNvGrpSpPr/>
          <p:nvPr/>
        </p:nvGrpSpPr>
        <p:grpSpPr>
          <a:xfrm>
            <a:off x="7773965" y="1475663"/>
            <a:ext cx="160020" cy="105410"/>
            <a:chOff x="7773965" y="1475663"/>
            <a:chExt cx="160020" cy="105410"/>
          </a:xfrm>
        </p:grpSpPr>
        <p:sp>
          <p:nvSpPr>
            <p:cNvPr id="313" name="object 313"/>
            <p:cNvSpPr/>
            <p:nvPr/>
          </p:nvSpPr>
          <p:spPr>
            <a:xfrm>
              <a:off x="7774282" y="1475981"/>
              <a:ext cx="159385" cy="104775"/>
            </a:xfrm>
            <a:custGeom>
              <a:avLst/>
              <a:gdLst/>
              <a:ahLst/>
              <a:cxnLst/>
              <a:rect l="l" t="t" r="r" b="b"/>
              <a:pathLst>
                <a:path w="159384" h="104775">
                  <a:moveTo>
                    <a:pt x="0" y="104393"/>
                  </a:moveTo>
                  <a:lnTo>
                    <a:pt x="159251" y="104393"/>
                  </a:lnTo>
                  <a:lnTo>
                    <a:pt x="159251" y="0"/>
                  </a:lnTo>
                  <a:lnTo>
                    <a:pt x="0" y="0"/>
                  </a:lnTo>
                  <a:lnTo>
                    <a:pt x="0" y="10439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7775817" y="1501133"/>
              <a:ext cx="154940" cy="1905"/>
            </a:xfrm>
            <a:custGeom>
              <a:avLst/>
              <a:gdLst/>
              <a:ahLst/>
              <a:cxnLst/>
              <a:rect l="l" t="t" r="r" b="b"/>
              <a:pathLst>
                <a:path w="154940" h="1905">
                  <a:moveTo>
                    <a:pt x="0" y="1523"/>
                  </a:moveTo>
                  <a:lnTo>
                    <a:pt x="154673" y="1523"/>
                  </a:lnTo>
                  <a:lnTo>
                    <a:pt x="154673" y="0"/>
                  </a:lnTo>
                  <a:lnTo>
                    <a:pt x="0" y="0"/>
                  </a:lnTo>
                  <a:lnTo>
                    <a:pt x="0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7777339" y="1559046"/>
              <a:ext cx="154940" cy="1270"/>
            </a:xfrm>
            <a:custGeom>
              <a:avLst/>
              <a:gdLst/>
              <a:ahLst/>
              <a:cxnLst/>
              <a:rect l="l" t="t" r="r" b="b"/>
              <a:pathLst>
                <a:path w="154940" h="1269">
                  <a:moveTo>
                    <a:pt x="0" y="761"/>
                  </a:moveTo>
                  <a:lnTo>
                    <a:pt x="154673" y="761"/>
                  </a:lnTo>
                  <a:lnTo>
                    <a:pt x="154673" y="0"/>
                  </a:lnTo>
                  <a:lnTo>
                    <a:pt x="0" y="0"/>
                  </a:lnTo>
                  <a:lnTo>
                    <a:pt x="0" y="7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6" name="object 316"/>
          <p:cNvSpPr txBox="1"/>
          <p:nvPr/>
        </p:nvSpPr>
        <p:spPr>
          <a:xfrm>
            <a:off x="7431157" y="1465761"/>
            <a:ext cx="288925" cy="1225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6034" marR="5080" indent="19050">
              <a:lnSpc>
                <a:spcPct val="165000"/>
              </a:lnSpc>
              <a:spcBef>
                <a:spcPts val="20"/>
              </a:spcBef>
            </a:pPr>
            <a:r>
              <a:rPr sz="100" spc="10" dirty="0">
                <a:latin typeface="Arial MT"/>
                <a:cs typeface="Arial MT"/>
              </a:rPr>
              <a:t>BankClient              </a:t>
            </a:r>
            <a:r>
              <a:rPr sz="100" u="sng" spc="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00" spc="10" dirty="0">
                <a:latin typeface="Arial MT"/>
                <a:cs typeface="Arial MT"/>
              </a:rPr>
              <a:t> </a:t>
            </a:r>
            <a:r>
              <a:rPr sz="100" spc="45" dirty="0">
                <a:latin typeface="Arial MT"/>
                <a:cs typeface="Arial MT"/>
              </a:rPr>
              <a:t> </a:t>
            </a:r>
            <a:r>
              <a:rPr sz="100" spc="10" dirty="0">
                <a:latin typeface="Arial MT"/>
                <a:cs typeface="Arial MT"/>
              </a:rPr>
              <a:t>#firstName</a:t>
            </a:r>
            <a:r>
              <a:rPr sz="100" spc="5" dirty="0">
                <a:latin typeface="Arial MT"/>
                <a:cs typeface="Arial MT"/>
              </a:rPr>
              <a:t> : </a:t>
            </a:r>
            <a:r>
              <a:rPr sz="100" spc="10" dirty="0">
                <a:latin typeface="Arial MT"/>
                <a:cs typeface="Arial MT"/>
              </a:rPr>
              <a:t>String</a:t>
            </a:r>
            <a:endParaRPr sz="100">
              <a:latin typeface="Arial MT"/>
              <a:cs typeface="Arial MT"/>
            </a:endParaRPr>
          </a:p>
          <a:p>
            <a:pPr marL="32384">
              <a:lnSpc>
                <a:spcPts val="110"/>
              </a:lnSpc>
            </a:pPr>
            <a:r>
              <a:rPr sz="100" spc="10" dirty="0">
                <a:latin typeface="Arial MT"/>
                <a:cs typeface="Arial MT"/>
              </a:rPr>
              <a:t>#lastName</a:t>
            </a:r>
            <a:r>
              <a:rPr sz="100" spc="5" dirty="0">
                <a:latin typeface="Arial MT"/>
                <a:cs typeface="Arial MT"/>
              </a:rPr>
              <a:t> </a:t>
            </a:r>
            <a:r>
              <a:rPr sz="100" spc="10" dirty="0">
                <a:latin typeface="Arial MT"/>
                <a:cs typeface="Arial MT"/>
              </a:rPr>
              <a:t>:String</a:t>
            </a:r>
            <a:endParaRPr sz="100">
              <a:latin typeface="Arial MT"/>
              <a:cs typeface="Arial MT"/>
            </a:endParaRPr>
          </a:p>
          <a:p>
            <a:pPr marL="17145" marR="114300" indent="-5080">
              <a:lnSpc>
                <a:spcPct val="140000"/>
              </a:lnSpc>
            </a:pPr>
            <a:r>
              <a:rPr sz="100" spc="10" dirty="0">
                <a:latin typeface="Arial MT"/>
                <a:cs typeface="Arial MT"/>
              </a:rPr>
              <a:t>#cardNumber</a:t>
            </a:r>
            <a:r>
              <a:rPr sz="100" spc="5" dirty="0">
                <a:latin typeface="Arial MT"/>
                <a:cs typeface="Arial MT"/>
              </a:rPr>
              <a:t> : </a:t>
            </a:r>
            <a:r>
              <a:rPr sz="100" spc="10" dirty="0">
                <a:latin typeface="Arial MT"/>
                <a:cs typeface="Arial MT"/>
              </a:rPr>
              <a:t>String  #pinNumber</a:t>
            </a:r>
            <a:r>
              <a:rPr sz="100" spc="5" dirty="0">
                <a:latin typeface="Arial MT"/>
                <a:cs typeface="Arial MT"/>
              </a:rPr>
              <a:t> : </a:t>
            </a:r>
            <a:r>
              <a:rPr sz="100" spc="10" dirty="0">
                <a:latin typeface="Arial MT"/>
                <a:cs typeface="Arial MT"/>
              </a:rPr>
              <a:t>String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17" name="object 317"/>
          <p:cNvSpPr/>
          <p:nvPr/>
        </p:nvSpPr>
        <p:spPr>
          <a:xfrm>
            <a:off x="7707610" y="1530717"/>
            <a:ext cx="66040" cy="5715"/>
          </a:xfrm>
          <a:custGeom>
            <a:avLst/>
            <a:gdLst/>
            <a:ahLst/>
            <a:cxnLst/>
            <a:rect l="l" t="t" r="r" b="b"/>
            <a:pathLst>
              <a:path w="66040" h="5715">
                <a:moveTo>
                  <a:pt x="65918" y="3181"/>
                </a:moveTo>
                <a:lnTo>
                  <a:pt x="6488" y="3181"/>
                </a:lnTo>
                <a:lnTo>
                  <a:pt x="5720" y="1660"/>
                </a:lnTo>
                <a:lnTo>
                  <a:pt x="2135" y="0"/>
                </a:lnTo>
                <a:lnTo>
                  <a:pt x="0" y="2377"/>
                </a:lnTo>
                <a:lnTo>
                  <a:pt x="724" y="5156"/>
                </a:lnTo>
                <a:lnTo>
                  <a:pt x="5720" y="4701"/>
                </a:lnTo>
                <a:lnTo>
                  <a:pt x="6488" y="31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 txBox="1"/>
          <p:nvPr/>
        </p:nvSpPr>
        <p:spPr>
          <a:xfrm>
            <a:off x="7784726" y="1462713"/>
            <a:ext cx="151765" cy="92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</a:pPr>
            <a:r>
              <a:rPr sz="100" spc="15" dirty="0">
                <a:latin typeface="Arial MT"/>
                <a:cs typeface="Arial MT"/>
              </a:rPr>
              <a:t>ATMMachine</a:t>
            </a:r>
            <a:endParaRPr sz="100">
              <a:latin typeface="Arial MT"/>
              <a:cs typeface="Arial MT"/>
            </a:endParaRPr>
          </a:p>
          <a:p>
            <a:pPr marL="12700" marR="5080" indent="3810">
              <a:lnSpc>
                <a:spcPct val="140000"/>
              </a:lnSpc>
              <a:spcBef>
                <a:spcPts val="55"/>
              </a:spcBef>
            </a:pPr>
            <a:r>
              <a:rPr sz="100" spc="10" dirty="0">
                <a:latin typeface="Arial MT"/>
                <a:cs typeface="Arial MT"/>
              </a:rPr>
              <a:t>#address</a:t>
            </a:r>
            <a:r>
              <a:rPr sz="100" spc="5" dirty="0">
                <a:latin typeface="Arial MT"/>
                <a:cs typeface="Arial MT"/>
              </a:rPr>
              <a:t> : </a:t>
            </a:r>
            <a:r>
              <a:rPr sz="100" spc="10" dirty="0">
                <a:latin typeface="Arial MT"/>
                <a:cs typeface="Arial MT"/>
              </a:rPr>
              <a:t>String  #state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5" dirty="0">
                <a:latin typeface="Arial MT"/>
                <a:cs typeface="Arial MT"/>
              </a:rPr>
              <a:t>: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10" dirty="0">
                <a:latin typeface="Arial MT"/>
                <a:cs typeface="Arial MT"/>
              </a:rPr>
              <a:t>String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319" name="object 319"/>
          <p:cNvGrpSpPr/>
          <p:nvPr/>
        </p:nvGrpSpPr>
        <p:grpSpPr>
          <a:xfrm>
            <a:off x="7105853" y="1597592"/>
            <a:ext cx="974090" cy="1838325"/>
            <a:chOff x="7105853" y="1597592"/>
            <a:chExt cx="974090" cy="1838325"/>
          </a:xfrm>
        </p:grpSpPr>
        <p:sp>
          <p:nvSpPr>
            <p:cNvPr id="320" name="object 320"/>
            <p:cNvSpPr/>
            <p:nvPr/>
          </p:nvSpPr>
          <p:spPr>
            <a:xfrm>
              <a:off x="7427584" y="1597910"/>
              <a:ext cx="194310" cy="1270"/>
            </a:xfrm>
            <a:custGeom>
              <a:avLst/>
              <a:gdLst/>
              <a:ahLst/>
              <a:cxnLst/>
              <a:rect l="l" t="t" r="r" b="b"/>
              <a:pathLst>
                <a:path w="194309" h="1269">
                  <a:moveTo>
                    <a:pt x="0" y="761"/>
                  </a:moveTo>
                  <a:lnTo>
                    <a:pt x="194298" y="761"/>
                  </a:lnTo>
                  <a:lnTo>
                    <a:pt x="194298" y="0"/>
                  </a:lnTo>
                  <a:lnTo>
                    <a:pt x="0" y="0"/>
                  </a:lnTo>
                  <a:lnTo>
                    <a:pt x="0" y="7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7519032" y="1636005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86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7519032" y="1647439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86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7519032" y="1658102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86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7109345" y="2529840"/>
              <a:ext cx="967105" cy="902335"/>
            </a:xfrm>
            <a:custGeom>
              <a:avLst/>
              <a:gdLst/>
              <a:ahLst/>
              <a:cxnLst/>
              <a:rect l="l" t="t" r="r" b="b"/>
              <a:pathLst>
                <a:path w="967104" h="902335">
                  <a:moveTo>
                    <a:pt x="0" y="0"/>
                  </a:moveTo>
                  <a:lnTo>
                    <a:pt x="0" y="902208"/>
                  </a:lnTo>
                  <a:lnTo>
                    <a:pt x="966978" y="902208"/>
                  </a:lnTo>
                  <a:lnTo>
                    <a:pt x="9669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7109345" y="2529840"/>
              <a:ext cx="967105" cy="902335"/>
            </a:xfrm>
            <a:custGeom>
              <a:avLst/>
              <a:gdLst/>
              <a:ahLst/>
              <a:cxnLst/>
              <a:rect l="l" t="t" r="r" b="b"/>
              <a:pathLst>
                <a:path w="967104" h="902335">
                  <a:moveTo>
                    <a:pt x="0" y="0"/>
                  </a:moveTo>
                  <a:lnTo>
                    <a:pt x="0" y="902208"/>
                  </a:lnTo>
                  <a:lnTo>
                    <a:pt x="966978" y="902208"/>
                  </a:lnTo>
                  <a:lnTo>
                    <a:pt x="966978" y="0"/>
                  </a:lnTo>
                  <a:lnTo>
                    <a:pt x="0" y="0"/>
                  </a:lnTo>
                  <a:close/>
                </a:path>
              </a:pathLst>
            </a:custGeom>
            <a:ln w="6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7240428" y="2613873"/>
              <a:ext cx="15875" cy="16510"/>
            </a:xfrm>
            <a:custGeom>
              <a:avLst/>
              <a:gdLst/>
              <a:ahLst/>
              <a:cxnLst/>
              <a:rect l="l" t="t" r="r" b="b"/>
              <a:pathLst>
                <a:path w="15875" h="16510">
                  <a:moveTo>
                    <a:pt x="11737" y="16255"/>
                  </a:moveTo>
                  <a:lnTo>
                    <a:pt x="0" y="11933"/>
                  </a:lnTo>
                  <a:lnTo>
                    <a:pt x="0" y="8127"/>
                  </a:lnTo>
                  <a:lnTo>
                    <a:pt x="0" y="4321"/>
                  </a:lnTo>
                  <a:lnTo>
                    <a:pt x="11737" y="0"/>
                  </a:lnTo>
                  <a:lnTo>
                    <a:pt x="15650" y="8127"/>
                  </a:lnTo>
                  <a:lnTo>
                    <a:pt x="11737" y="162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7240428" y="2613873"/>
              <a:ext cx="15875" cy="16510"/>
            </a:xfrm>
            <a:custGeom>
              <a:avLst/>
              <a:gdLst/>
              <a:ahLst/>
              <a:cxnLst/>
              <a:rect l="l" t="t" r="r" b="b"/>
              <a:pathLst>
                <a:path w="15875" h="16510">
                  <a:moveTo>
                    <a:pt x="0" y="8127"/>
                  </a:moveTo>
                  <a:lnTo>
                    <a:pt x="0" y="4321"/>
                  </a:lnTo>
                  <a:lnTo>
                    <a:pt x="11737" y="0"/>
                  </a:lnTo>
                  <a:lnTo>
                    <a:pt x="15650" y="8127"/>
                  </a:lnTo>
                  <a:lnTo>
                    <a:pt x="11737" y="16255"/>
                  </a:lnTo>
                  <a:lnTo>
                    <a:pt x="0" y="11933"/>
                  </a:lnTo>
                  <a:lnTo>
                    <a:pt x="0" y="812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7568088" y="3390855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4" h="35560">
                  <a:moveTo>
                    <a:pt x="15238" y="35054"/>
                  </a:moveTo>
                  <a:lnTo>
                    <a:pt x="0" y="18281"/>
                  </a:lnTo>
                  <a:lnTo>
                    <a:pt x="761" y="12192"/>
                  </a:lnTo>
                  <a:lnTo>
                    <a:pt x="3047" y="6863"/>
                  </a:lnTo>
                  <a:lnTo>
                    <a:pt x="10667" y="761"/>
                  </a:lnTo>
                  <a:lnTo>
                    <a:pt x="15238" y="0"/>
                  </a:lnTo>
                  <a:lnTo>
                    <a:pt x="20572" y="761"/>
                  </a:lnTo>
                  <a:lnTo>
                    <a:pt x="25144" y="3806"/>
                  </a:lnTo>
                  <a:lnTo>
                    <a:pt x="28953" y="6863"/>
                  </a:lnTo>
                  <a:lnTo>
                    <a:pt x="31239" y="12192"/>
                  </a:lnTo>
                  <a:lnTo>
                    <a:pt x="32001" y="18281"/>
                  </a:lnTo>
                  <a:lnTo>
                    <a:pt x="31239" y="22862"/>
                  </a:lnTo>
                  <a:lnTo>
                    <a:pt x="28953" y="28190"/>
                  </a:lnTo>
                  <a:lnTo>
                    <a:pt x="25144" y="32009"/>
                  </a:lnTo>
                  <a:lnTo>
                    <a:pt x="20572" y="34293"/>
                  </a:lnTo>
                  <a:lnTo>
                    <a:pt x="15238" y="350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7568088" y="3390855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4" h="35560">
                  <a:moveTo>
                    <a:pt x="15238" y="0"/>
                  </a:moveTo>
                  <a:lnTo>
                    <a:pt x="32001" y="18281"/>
                  </a:lnTo>
                  <a:lnTo>
                    <a:pt x="31239" y="22862"/>
                  </a:lnTo>
                  <a:lnTo>
                    <a:pt x="28953" y="28190"/>
                  </a:lnTo>
                  <a:lnTo>
                    <a:pt x="25144" y="32009"/>
                  </a:lnTo>
                  <a:lnTo>
                    <a:pt x="20572" y="34293"/>
                  </a:lnTo>
                  <a:lnTo>
                    <a:pt x="15238" y="35054"/>
                  </a:lnTo>
                  <a:lnTo>
                    <a:pt x="10667" y="34293"/>
                  </a:lnTo>
                  <a:lnTo>
                    <a:pt x="6857" y="32009"/>
                  </a:lnTo>
                  <a:lnTo>
                    <a:pt x="3047" y="28190"/>
                  </a:lnTo>
                  <a:lnTo>
                    <a:pt x="761" y="22862"/>
                  </a:lnTo>
                  <a:lnTo>
                    <a:pt x="0" y="18281"/>
                  </a:lnTo>
                  <a:lnTo>
                    <a:pt x="761" y="12192"/>
                  </a:lnTo>
                  <a:lnTo>
                    <a:pt x="3047" y="6863"/>
                  </a:lnTo>
                  <a:lnTo>
                    <a:pt x="10667" y="761"/>
                  </a:lnTo>
                  <a:lnTo>
                    <a:pt x="1523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7577231" y="3400750"/>
              <a:ext cx="13970" cy="15875"/>
            </a:xfrm>
            <a:custGeom>
              <a:avLst/>
              <a:gdLst/>
              <a:ahLst/>
              <a:cxnLst/>
              <a:rect l="l" t="t" r="r" b="b"/>
              <a:pathLst>
                <a:path w="13970" h="15875">
                  <a:moveTo>
                    <a:pt x="8381" y="15250"/>
                  </a:moveTo>
                  <a:lnTo>
                    <a:pt x="5333" y="15250"/>
                  </a:lnTo>
                  <a:lnTo>
                    <a:pt x="2285" y="13714"/>
                  </a:lnTo>
                  <a:lnTo>
                    <a:pt x="761" y="11431"/>
                  </a:lnTo>
                  <a:lnTo>
                    <a:pt x="0" y="8386"/>
                  </a:lnTo>
                  <a:lnTo>
                    <a:pt x="761" y="4580"/>
                  </a:lnTo>
                  <a:lnTo>
                    <a:pt x="2285" y="2296"/>
                  </a:lnTo>
                  <a:lnTo>
                    <a:pt x="5333" y="0"/>
                  </a:lnTo>
                  <a:lnTo>
                    <a:pt x="8381" y="0"/>
                  </a:lnTo>
                  <a:lnTo>
                    <a:pt x="11429" y="2296"/>
                  </a:lnTo>
                  <a:lnTo>
                    <a:pt x="12953" y="4580"/>
                  </a:lnTo>
                  <a:lnTo>
                    <a:pt x="13714" y="8386"/>
                  </a:lnTo>
                  <a:lnTo>
                    <a:pt x="12953" y="11431"/>
                  </a:lnTo>
                  <a:lnTo>
                    <a:pt x="11429" y="13714"/>
                  </a:lnTo>
                  <a:lnTo>
                    <a:pt x="8381" y="15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7577231" y="3400750"/>
              <a:ext cx="13970" cy="15875"/>
            </a:xfrm>
            <a:custGeom>
              <a:avLst/>
              <a:gdLst/>
              <a:ahLst/>
              <a:cxnLst/>
              <a:rect l="l" t="t" r="r" b="b"/>
              <a:pathLst>
                <a:path w="13970" h="15875">
                  <a:moveTo>
                    <a:pt x="0" y="8386"/>
                  </a:moveTo>
                  <a:lnTo>
                    <a:pt x="761" y="4580"/>
                  </a:lnTo>
                  <a:lnTo>
                    <a:pt x="2285" y="2296"/>
                  </a:lnTo>
                  <a:lnTo>
                    <a:pt x="5333" y="0"/>
                  </a:lnTo>
                  <a:lnTo>
                    <a:pt x="8381" y="0"/>
                  </a:lnTo>
                  <a:lnTo>
                    <a:pt x="11429" y="2296"/>
                  </a:lnTo>
                  <a:lnTo>
                    <a:pt x="12953" y="4580"/>
                  </a:lnTo>
                  <a:lnTo>
                    <a:pt x="13714" y="8386"/>
                  </a:lnTo>
                  <a:lnTo>
                    <a:pt x="12953" y="11431"/>
                  </a:lnTo>
                  <a:lnTo>
                    <a:pt x="11429" y="13714"/>
                  </a:lnTo>
                  <a:lnTo>
                    <a:pt x="8381" y="15250"/>
                  </a:lnTo>
                  <a:lnTo>
                    <a:pt x="5333" y="15250"/>
                  </a:lnTo>
                  <a:lnTo>
                    <a:pt x="2285" y="13714"/>
                  </a:lnTo>
                  <a:lnTo>
                    <a:pt x="761" y="11431"/>
                  </a:lnTo>
                  <a:lnTo>
                    <a:pt x="0" y="83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2" name="object 332"/>
          <p:cNvSpPr txBox="1"/>
          <p:nvPr/>
        </p:nvSpPr>
        <p:spPr>
          <a:xfrm>
            <a:off x="7343273" y="1756843"/>
            <a:ext cx="537845" cy="4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" spc="15" baseline="27777" dirty="0">
                <a:latin typeface="Arial MT"/>
                <a:cs typeface="Arial MT"/>
              </a:rPr>
              <a:t>#bankClient:</a:t>
            </a:r>
            <a:r>
              <a:rPr sz="150" spc="7" baseline="27777" dirty="0">
                <a:latin typeface="Arial MT"/>
                <a:cs typeface="Arial MT"/>
              </a:rPr>
              <a:t> </a:t>
            </a:r>
            <a:r>
              <a:rPr sz="150" spc="15" baseline="27777" dirty="0">
                <a:latin typeface="Arial MT"/>
                <a:cs typeface="Arial MT"/>
              </a:rPr>
              <a:t>BankClient</a:t>
            </a:r>
            <a:r>
              <a:rPr sz="150" baseline="27777" dirty="0">
                <a:latin typeface="Arial MT"/>
                <a:cs typeface="Arial MT"/>
              </a:rPr>
              <a:t>             </a:t>
            </a:r>
            <a:r>
              <a:rPr sz="150" spc="-22" baseline="27777" dirty="0">
                <a:latin typeface="Arial MT"/>
                <a:cs typeface="Arial MT"/>
              </a:rPr>
              <a:t> </a:t>
            </a:r>
            <a:r>
              <a:rPr sz="150" i="1" spc="15" baseline="55555" dirty="0">
                <a:latin typeface="Arial"/>
                <a:cs typeface="Arial"/>
              </a:rPr>
              <a:t>Transaction</a:t>
            </a:r>
            <a:r>
              <a:rPr sz="150" i="1" baseline="55555" dirty="0">
                <a:latin typeface="Arial"/>
                <a:cs typeface="Arial"/>
              </a:rPr>
              <a:t>              </a:t>
            </a:r>
            <a:r>
              <a:rPr sz="150" i="1" spc="15" baseline="55555" dirty="0">
                <a:latin typeface="Arial"/>
                <a:cs typeface="Arial"/>
              </a:rPr>
              <a:t> </a:t>
            </a:r>
            <a:r>
              <a:rPr sz="100" spc="10" dirty="0">
                <a:latin typeface="Arial MT"/>
                <a:cs typeface="Arial MT"/>
              </a:rPr>
              <a:t>#amount</a:t>
            </a:r>
            <a:r>
              <a:rPr sz="100" spc="5" dirty="0">
                <a:latin typeface="Arial MT"/>
                <a:cs typeface="Arial MT"/>
              </a:rPr>
              <a:t> :float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33" name="object 333"/>
          <p:cNvSpPr txBox="1"/>
          <p:nvPr/>
        </p:nvSpPr>
        <p:spPr>
          <a:xfrm>
            <a:off x="7728332" y="1688267"/>
            <a:ext cx="142240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10" dirty="0">
                <a:latin typeface="Arial MT"/>
                <a:cs typeface="Arial MT"/>
              </a:rPr>
              <a:t>#transID</a:t>
            </a:r>
            <a:r>
              <a:rPr sz="100" spc="5" dirty="0">
                <a:latin typeface="Arial MT"/>
                <a:cs typeface="Arial MT"/>
              </a:rPr>
              <a:t> : </a:t>
            </a:r>
            <a:r>
              <a:rPr sz="100" spc="10" dirty="0">
                <a:latin typeface="Arial MT"/>
                <a:cs typeface="Arial MT"/>
              </a:rPr>
              <a:t>String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34" name="object 334"/>
          <p:cNvSpPr txBox="1"/>
          <p:nvPr/>
        </p:nvSpPr>
        <p:spPr>
          <a:xfrm>
            <a:off x="7163695" y="2199221"/>
            <a:ext cx="83439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1775" marR="5080" indent="-219710">
              <a:lnSpc>
                <a:spcPct val="100000"/>
              </a:lnSpc>
              <a:spcBef>
                <a:spcPts val="105"/>
              </a:spcBef>
            </a:pPr>
            <a:r>
              <a:rPr sz="750" b="1" dirty="0">
                <a:latin typeface="Arial"/>
                <a:cs typeface="Arial"/>
              </a:rPr>
              <a:t>Refine</a:t>
            </a:r>
            <a:r>
              <a:rPr sz="750" b="1" spc="-3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UML</a:t>
            </a:r>
            <a:r>
              <a:rPr sz="750" b="1" spc="-3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Class </a:t>
            </a:r>
            <a:r>
              <a:rPr sz="750" b="1" spc="-19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diagram</a:t>
            </a:r>
            <a:endParaRPr sz="750">
              <a:latin typeface="Arial"/>
              <a:cs typeface="Arial"/>
            </a:endParaRPr>
          </a:p>
        </p:txBody>
      </p:sp>
      <p:sp>
        <p:nvSpPr>
          <p:cNvPr id="335" name="object 335"/>
          <p:cNvSpPr txBox="1"/>
          <p:nvPr/>
        </p:nvSpPr>
        <p:spPr>
          <a:xfrm>
            <a:off x="7271645" y="2802243"/>
            <a:ext cx="16637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50" b="1" spc="-5" dirty="0">
                <a:latin typeface="Arial"/>
                <a:cs typeface="Arial"/>
              </a:rPr>
              <a:t>insufficient funds</a:t>
            </a:r>
            <a:endParaRPr sz="150">
              <a:latin typeface="Arial"/>
              <a:cs typeface="Arial"/>
            </a:endParaRPr>
          </a:p>
        </p:txBody>
      </p:sp>
      <p:grpSp>
        <p:nvGrpSpPr>
          <p:cNvPr id="336" name="object 336"/>
          <p:cNvGrpSpPr/>
          <p:nvPr/>
        </p:nvGrpSpPr>
        <p:grpSpPr>
          <a:xfrm>
            <a:off x="7183726" y="2708565"/>
            <a:ext cx="716280" cy="682625"/>
            <a:chOff x="7183726" y="2708565"/>
            <a:chExt cx="716280" cy="682625"/>
          </a:xfrm>
        </p:grpSpPr>
        <p:sp>
          <p:nvSpPr>
            <p:cNvPr id="337" name="object 337"/>
            <p:cNvSpPr/>
            <p:nvPr/>
          </p:nvSpPr>
          <p:spPr>
            <a:xfrm>
              <a:off x="7281572" y="3322281"/>
              <a:ext cx="615950" cy="0"/>
            </a:xfrm>
            <a:custGeom>
              <a:avLst/>
              <a:gdLst/>
              <a:ahLst/>
              <a:cxnLst/>
              <a:rect l="l" t="t" r="r" b="b"/>
              <a:pathLst>
                <a:path w="615950">
                  <a:moveTo>
                    <a:pt x="0" y="0"/>
                  </a:moveTo>
                  <a:lnTo>
                    <a:pt x="615699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7583327" y="3323042"/>
              <a:ext cx="0" cy="52705"/>
            </a:xfrm>
            <a:custGeom>
              <a:avLst/>
              <a:gdLst/>
              <a:ahLst/>
              <a:cxnLst/>
              <a:rect l="l" t="t" r="r" b="b"/>
              <a:pathLst>
                <a:path h="52704">
                  <a:moveTo>
                    <a:pt x="0" y="0"/>
                  </a:moveTo>
                  <a:lnTo>
                    <a:pt x="0" y="525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7579499" y="3374897"/>
              <a:ext cx="9525" cy="16510"/>
            </a:xfrm>
            <a:custGeom>
              <a:avLst/>
              <a:gdLst/>
              <a:ahLst/>
              <a:cxnLst/>
              <a:rect l="l" t="t" r="r" b="b"/>
              <a:pathLst>
                <a:path w="9525" h="16510">
                  <a:moveTo>
                    <a:pt x="9144" y="0"/>
                  </a:moveTo>
                  <a:lnTo>
                    <a:pt x="0" y="0"/>
                  </a:lnTo>
                  <a:lnTo>
                    <a:pt x="3810" y="16002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7184044" y="2708883"/>
              <a:ext cx="115570" cy="57150"/>
            </a:xfrm>
            <a:custGeom>
              <a:avLst/>
              <a:gdLst/>
              <a:ahLst/>
              <a:cxnLst/>
              <a:rect l="l" t="t" r="r" b="b"/>
              <a:pathLst>
                <a:path w="115570" h="57150">
                  <a:moveTo>
                    <a:pt x="98302" y="57142"/>
                  </a:moveTo>
                  <a:lnTo>
                    <a:pt x="16762" y="57142"/>
                  </a:lnTo>
                  <a:lnTo>
                    <a:pt x="11429" y="56381"/>
                  </a:lnTo>
                  <a:lnTo>
                    <a:pt x="0" y="17520"/>
                  </a:lnTo>
                  <a:lnTo>
                    <a:pt x="761" y="12179"/>
                  </a:lnTo>
                  <a:lnTo>
                    <a:pt x="3047" y="7612"/>
                  </a:lnTo>
                  <a:lnTo>
                    <a:pt x="6857" y="3806"/>
                  </a:lnTo>
                  <a:lnTo>
                    <a:pt x="11429" y="1522"/>
                  </a:lnTo>
                  <a:lnTo>
                    <a:pt x="16762" y="0"/>
                  </a:lnTo>
                  <a:lnTo>
                    <a:pt x="98302" y="0"/>
                  </a:lnTo>
                  <a:lnTo>
                    <a:pt x="115065" y="17520"/>
                  </a:lnTo>
                  <a:lnTo>
                    <a:pt x="115065" y="39621"/>
                  </a:lnTo>
                  <a:lnTo>
                    <a:pt x="98302" y="571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7184044" y="2708883"/>
              <a:ext cx="115570" cy="57150"/>
            </a:xfrm>
            <a:custGeom>
              <a:avLst/>
              <a:gdLst/>
              <a:ahLst/>
              <a:cxnLst/>
              <a:rect l="l" t="t" r="r" b="b"/>
              <a:pathLst>
                <a:path w="115570" h="57150">
                  <a:moveTo>
                    <a:pt x="16762" y="57142"/>
                  </a:moveTo>
                  <a:lnTo>
                    <a:pt x="98302" y="57142"/>
                  </a:lnTo>
                  <a:lnTo>
                    <a:pt x="103636" y="56381"/>
                  </a:lnTo>
                  <a:lnTo>
                    <a:pt x="108208" y="54097"/>
                  </a:lnTo>
                  <a:lnTo>
                    <a:pt x="112017" y="50278"/>
                  </a:lnTo>
                  <a:lnTo>
                    <a:pt x="114303" y="44950"/>
                  </a:lnTo>
                  <a:lnTo>
                    <a:pt x="115065" y="39621"/>
                  </a:lnTo>
                  <a:lnTo>
                    <a:pt x="115065" y="17520"/>
                  </a:lnTo>
                  <a:lnTo>
                    <a:pt x="98302" y="0"/>
                  </a:lnTo>
                  <a:lnTo>
                    <a:pt x="16762" y="0"/>
                  </a:lnTo>
                  <a:lnTo>
                    <a:pt x="0" y="17520"/>
                  </a:lnTo>
                  <a:lnTo>
                    <a:pt x="0" y="39621"/>
                  </a:lnTo>
                  <a:lnTo>
                    <a:pt x="16762" y="5714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2" name="object 342"/>
          <p:cNvSpPr txBox="1"/>
          <p:nvPr/>
        </p:nvSpPr>
        <p:spPr>
          <a:xfrm>
            <a:off x="7193159" y="2597265"/>
            <a:ext cx="75565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54940">
              <a:lnSpc>
                <a:spcPct val="100000"/>
              </a:lnSpc>
            </a:pPr>
            <a:r>
              <a:rPr sz="150" b="1" spc="-5" dirty="0">
                <a:latin typeface="Arial"/>
                <a:cs typeface="Arial"/>
              </a:rPr>
              <a:t>CheckingAccount::+withdraw</a:t>
            </a:r>
            <a:r>
              <a:rPr sz="150" b="1" spc="75" dirty="0">
                <a:latin typeface="Arial"/>
                <a:cs typeface="Arial"/>
              </a:rPr>
              <a:t> </a:t>
            </a:r>
            <a:r>
              <a:rPr sz="150" b="1" spc="-5" dirty="0">
                <a:latin typeface="Arial"/>
                <a:cs typeface="Arial"/>
              </a:rPr>
              <a:t>(anAmount:Float):ReturnCode:String</a:t>
            </a:r>
            <a:endParaRPr sz="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">
              <a:latin typeface="Arial"/>
              <a:cs typeface="Arial"/>
            </a:endParaRPr>
          </a:p>
          <a:p>
            <a:pPr>
              <a:lnSpc>
                <a:spcPts val="105"/>
              </a:lnSpc>
            </a:pPr>
            <a:r>
              <a:rPr sz="100" b="1" spc="5" dirty="0">
                <a:latin typeface="Arial"/>
                <a:cs typeface="Arial"/>
              </a:rPr>
              <a:t>Withdraw using</a:t>
            </a:r>
            <a:endParaRPr sz="100">
              <a:latin typeface="Arial"/>
              <a:cs typeface="Arial"/>
            </a:endParaRPr>
          </a:p>
          <a:p>
            <a:pPr>
              <a:lnSpc>
                <a:spcPts val="165"/>
              </a:lnSpc>
            </a:pPr>
            <a:r>
              <a:rPr sz="100" b="1" spc="5" dirty="0">
                <a:latin typeface="Arial"/>
                <a:cs typeface="Arial"/>
              </a:rPr>
              <a:t>Account  class    </a:t>
            </a:r>
            <a:r>
              <a:rPr sz="100" b="1" spc="25" dirty="0">
                <a:latin typeface="Arial"/>
                <a:cs typeface="Arial"/>
              </a:rPr>
              <a:t> </a:t>
            </a:r>
            <a:r>
              <a:rPr sz="150" b="1" spc="-15" dirty="0">
                <a:latin typeface="Arial"/>
                <a:cs typeface="Arial"/>
              </a:rPr>
              <a:t>Account.withdraw</a:t>
            </a:r>
            <a:r>
              <a:rPr sz="150" b="1" spc="30" dirty="0">
                <a:latin typeface="Arial"/>
                <a:cs typeface="Arial"/>
              </a:rPr>
              <a:t> </a:t>
            </a:r>
            <a:r>
              <a:rPr sz="150" b="1" spc="-15" dirty="0">
                <a:latin typeface="Arial"/>
                <a:cs typeface="Arial"/>
              </a:rPr>
              <a:t>(anAmount)</a:t>
            </a:r>
            <a:endParaRPr sz="15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100" b="1" spc="5" dirty="0">
                <a:latin typeface="Arial"/>
                <a:cs typeface="Arial"/>
              </a:rPr>
              <a:t>method</a:t>
            </a:r>
            <a:endParaRPr sz="100">
              <a:latin typeface="Arial"/>
              <a:cs typeface="Arial"/>
            </a:endParaRPr>
          </a:p>
        </p:txBody>
      </p:sp>
      <p:grpSp>
        <p:nvGrpSpPr>
          <p:cNvPr id="343" name="object 343"/>
          <p:cNvGrpSpPr/>
          <p:nvPr/>
        </p:nvGrpSpPr>
        <p:grpSpPr>
          <a:xfrm>
            <a:off x="7522054" y="2867053"/>
            <a:ext cx="124460" cy="167640"/>
            <a:chOff x="7522054" y="2867053"/>
            <a:chExt cx="124460" cy="167640"/>
          </a:xfrm>
        </p:grpSpPr>
        <p:sp>
          <p:nvSpPr>
            <p:cNvPr id="344" name="object 344"/>
            <p:cNvSpPr/>
            <p:nvPr/>
          </p:nvSpPr>
          <p:spPr>
            <a:xfrm>
              <a:off x="7583327" y="2867370"/>
              <a:ext cx="0" cy="95250"/>
            </a:xfrm>
            <a:custGeom>
              <a:avLst/>
              <a:gdLst/>
              <a:ahLst/>
              <a:cxnLst/>
              <a:rect l="l" t="t" r="r" b="b"/>
              <a:pathLst>
                <a:path h="95250">
                  <a:moveTo>
                    <a:pt x="0" y="0"/>
                  </a:moveTo>
                  <a:lnTo>
                    <a:pt x="0" y="9525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7579499" y="2961131"/>
              <a:ext cx="9525" cy="16510"/>
            </a:xfrm>
            <a:custGeom>
              <a:avLst/>
              <a:gdLst/>
              <a:ahLst/>
              <a:cxnLst/>
              <a:rect l="l" t="t" r="r" b="b"/>
              <a:pathLst>
                <a:path w="9525" h="16510">
                  <a:moveTo>
                    <a:pt x="9144" y="0"/>
                  </a:moveTo>
                  <a:lnTo>
                    <a:pt x="0" y="0"/>
                  </a:lnTo>
                  <a:lnTo>
                    <a:pt x="3810" y="16002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7522371" y="2977088"/>
              <a:ext cx="123825" cy="57150"/>
            </a:xfrm>
            <a:custGeom>
              <a:avLst/>
              <a:gdLst/>
              <a:ahLst/>
              <a:cxnLst/>
              <a:rect l="l" t="t" r="r" b="b"/>
              <a:pathLst>
                <a:path w="123825" h="57150">
                  <a:moveTo>
                    <a:pt x="106684" y="57155"/>
                  </a:moveTo>
                  <a:lnTo>
                    <a:pt x="16762" y="57155"/>
                  </a:lnTo>
                  <a:lnTo>
                    <a:pt x="11429" y="56394"/>
                  </a:lnTo>
                  <a:lnTo>
                    <a:pt x="0" y="18295"/>
                  </a:lnTo>
                  <a:lnTo>
                    <a:pt x="761" y="12192"/>
                  </a:lnTo>
                  <a:lnTo>
                    <a:pt x="3809" y="7625"/>
                  </a:lnTo>
                  <a:lnTo>
                    <a:pt x="7619" y="3819"/>
                  </a:lnTo>
                  <a:lnTo>
                    <a:pt x="11429" y="1535"/>
                  </a:lnTo>
                  <a:lnTo>
                    <a:pt x="16762" y="0"/>
                  </a:lnTo>
                  <a:lnTo>
                    <a:pt x="106684" y="0"/>
                  </a:lnTo>
                  <a:lnTo>
                    <a:pt x="123447" y="18295"/>
                  </a:lnTo>
                  <a:lnTo>
                    <a:pt x="123447" y="39635"/>
                  </a:lnTo>
                  <a:lnTo>
                    <a:pt x="106684" y="571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7522371" y="2977088"/>
              <a:ext cx="123825" cy="57150"/>
            </a:xfrm>
            <a:custGeom>
              <a:avLst/>
              <a:gdLst/>
              <a:ahLst/>
              <a:cxnLst/>
              <a:rect l="l" t="t" r="r" b="b"/>
              <a:pathLst>
                <a:path w="123825" h="57150">
                  <a:moveTo>
                    <a:pt x="16762" y="57155"/>
                  </a:moveTo>
                  <a:lnTo>
                    <a:pt x="106684" y="57155"/>
                  </a:lnTo>
                  <a:lnTo>
                    <a:pt x="112017" y="56394"/>
                  </a:lnTo>
                  <a:lnTo>
                    <a:pt x="116589" y="54110"/>
                  </a:lnTo>
                  <a:lnTo>
                    <a:pt x="119637" y="50291"/>
                  </a:lnTo>
                  <a:lnTo>
                    <a:pt x="122685" y="44963"/>
                  </a:lnTo>
                  <a:lnTo>
                    <a:pt x="123447" y="39635"/>
                  </a:lnTo>
                  <a:lnTo>
                    <a:pt x="123447" y="18295"/>
                  </a:lnTo>
                  <a:lnTo>
                    <a:pt x="106684" y="0"/>
                  </a:lnTo>
                  <a:lnTo>
                    <a:pt x="16762" y="0"/>
                  </a:lnTo>
                  <a:lnTo>
                    <a:pt x="0" y="18295"/>
                  </a:lnTo>
                  <a:lnTo>
                    <a:pt x="0" y="39635"/>
                  </a:lnTo>
                  <a:lnTo>
                    <a:pt x="16762" y="571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8" name="object 348"/>
          <p:cNvSpPr txBox="1"/>
          <p:nvPr/>
        </p:nvSpPr>
        <p:spPr>
          <a:xfrm>
            <a:off x="7558918" y="3000773"/>
            <a:ext cx="66040" cy="444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b="1" spc="5" dirty="0">
                <a:latin typeface="Arial"/>
                <a:cs typeface="Arial"/>
              </a:rPr>
              <a:t>method</a:t>
            </a:r>
            <a:endParaRPr sz="100">
              <a:latin typeface="Arial"/>
              <a:cs typeface="Arial"/>
            </a:endParaRPr>
          </a:p>
        </p:txBody>
      </p:sp>
      <p:grpSp>
        <p:nvGrpSpPr>
          <p:cNvPr id="349" name="object 349"/>
          <p:cNvGrpSpPr/>
          <p:nvPr/>
        </p:nvGrpSpPr>
        <p:grpSpPr>
          <a:xfrm>
            <a:off x="7579499" y="3033927"/>
            <a:ext cx="9525" cy="57785"/>
            <a:chOff x="7579499" y="3033927"/>
            <a:chExt cx="9525" cy="57785"/>
          </a:xfrm>
        </p:grpSpPr>
        <p:sp>
          <p:nvSpPr>
            <p:cNvPr id="350" name="object 350"/>
            <p:cNvSpPr/>
            <p:nvPr/>
          </p:nvSpPr>
          <p:spPr>
            <a:xfrm>
              <a:off x="7583326" y="3034244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h="43180">
                  <a:moveTo>
                    <a:pt x="0" y="0"/>
                  </a:moveTo>
                  <a:lnTo>
                    <a:pt x="0" y="4266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7579499" y="3075431"/>
              <a:ext cx="9525" cy="16510"/>
            </a:xfrm>
            <a:custGeom>
              <a:avLst/>
              <a:gdLst/>
              <a:ahLst/>
              <a:cxnLst/>
              <a:rect l="l" t="t" r="r" b="b"/>
              <a:pathLst>
                <a:path w="9525" h="16510">
                  <a:moveTo>
                    <a:pt x="9144" y="0"/>
                  </a:moveTo>
                  <a:lnTo>
                    <a:pt x="0" y="0"/>
                  </a:lnTo>
                  <a:lnTo>
                    <a:pt x="3810" y="16002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2" name="object 352"/>
          <p:cNvSpPr txBox="1"/>
          <p:nvPr/>
        </p:nvSpPr>
        <p:spPr>
          <a:xfrm>
            <a:off x="7605401" y="3005344"/>
            <a:ext cx="281305" cy="9779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</a:pPr>
            <a:r>
              <a:rPr sz="100" b="1" spc="5" dirty="0">
                <a:latin typeface="Arial"/>
                <a:cs typeface="Arial"/>
              </a:rPr>
              <a:t>CheckAccount.balance))</a:t>
            </a: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50" b="1" spc="-5" dirty="0">
                <a:latin typeface="Arial"/>
                <a:cs typeface="Arial"/>
              </a:rPr>
              <a:t>insufficient funds</a:t>
            </a:r>
            <a:endParaRPr sz="150">
              <a:latin typeface="Arial"/>
              <a:cs typeface="Arial"/>
            </a:endParaRPr>
          </a:p>
        </p:txBody>
      </p:sp>
      <p:sp>
        <p:nvSpPr>
          <p:cNvPr id="353" name="object 353"/>
          <p:cNvSpPr txBox="1"/>
          <p:nvPr/>
        </p:nvSpPr>
        <p:spPr>
          <a:xfrm>
            <a:off x="7224909" y="2800732"/>
            <a:ext cx="69278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80"/>
              </a:spcBef>
            </a:pPr>
            <a:r>
              <a:rPr sz="150" b="1" spc="-5" dirty="0">
                <a:latin typeface="Arial"/>
                <a:cs typeface="Arial"/>
              </a:rPr>
              <a:t>account</a:t>
            </a:r>
            <a:endParaRPr sz="150">
              <a:latin typeface="Arial"/>
              <a:cs typeface="Arial"/>
            </a:endParaRPr>
          </a:p>
          <a:p>
            <a:pPr marL="369570" marR="109220" indent="17780">
              <a:lnSpc>
                <a:spcPts val="300"/>
              </a:lnSpc>
              <a:spcBef>
                <a:spcPts val="5"/>
              </a:spcBef>
            </a:pPr>
            <a:r>
              <a:rPr sz="150" b="1" spc="-5" dirty="0">
                <a:latin typeface="Arial"/>
                <a:cs typeface="Arial"/>
              </a:rPr>
              <a:t>Doesn't have savings  acount has savings</a:t>
            </a:r>
            <a:endParaRPr sz="150">
              <a:latin typeface="Arial"/>
              <a:cs typeface="Arial"/>
            </a:endParaRPr>
          </a:p>
          <a:p>
            <a:pPr marL="25400">
              <a:lnSpc>
                <a:spcPts val="155"/>
              </a:lnSpc>
              <a:tabLst>
                <a:tab pos="420370" algn="l"/>
              </a:tabLst>
            </a:pPr>
            <a:r>
              <a:rPr sz="225" b="1" spc="-7" baseline="18518" dirty="0">
                <a:latin typeface="Arial"/>
                <a:cs typeface="Arial"/>
              </a:rPr>
              <a:t>sufficient</a:t>
            </a:r>
            <a:r>
              <a:rPr sz="225" b="1" baseline="18518" dirty="0">
                <a:latin typeface="Arial"/>
                <a:cs typeface="Arial"/>
              </a:rPr>
              <a:t> </a:t>
            </a:r>
            <a:r>
              <a:rPr sz="225" b="1" spc="-7" baseline="18518" dirty="0">
                <a:latin typeface="Arial"/>
                <a:cs typeface="Arial"/>
              </a:rPr>
              <a:t>funds	</a:t>
            </a:r>
            <a:r>
              <a:rPr sz="150" b="1" spc="-5" dirty="0">
                <a:latin typeface="Arial"/>
                <a:cs typeface="Arial"/>
              </a:rPr>
              <a:t>account</a:t>
            </a:r>
            <a:endParaRPr sz="150">
              <a:latin typeface="Arial"/>
              <a:cs typeface="Arial"/>
            </a:endParaRPr>
          </a:p>
          <a:p>
            <a:pPr marL="303530" marR="30480" indent="167005" algn="just">
              <a:lnSpc>
                <a:spcPct val="125000"/>
              </a:lnSpc>
              <a:spcBef>
                <a:spcPts val="120"/>
              </a:spcBef>
            </a:pPr>
            <a:r>
              <a:rPr sz="100" b="1" spc="5" dirty="0">
                <a:latin typeface="Arial"/>
                <a:cs typeface="Arial"/>
              </a:rPr>
              <a:t>SavingsAccount.withdraw  </a:t>
            </a:r>
            <a:r>
              <a:rPr sz="150" b="1" spc="7" baseline="27777" dirty="0">
                <a:latin typeface="Arial"/>
                <a:cs typeface="Arial"/>
              </a:rPr>
              <a:t>withdraw using</a:t>
            </a:r>
            <a:r>
              <a:rPr sz="150" b="1" spc="15" baseline="27777" dirty="0">
                <a:latin typeface="Arial"/>
                <a:cs typeface="Arial"/>
              </a:rPr>
              <a:t> </a:t>
            </a:r>
            <a:r>
              <a:rPr sz="100" b="1" spc="5" dirty="0">
                <a:latin typeface="Arial"/>
                <a:cs typeface="Arial"/>
              </a:rPr>
              <a:t>SavingsAccount.balance - </a:t>
            </a:r>
            <a:r>
              <a:rPr sz="100" b="1" spc="10" dirty="0">
                <a:latin typeface="Arial"/>
                <a:cs typeface="Arial"/>
              </a:rPr>
              <a:t> </a:t>
            </a:r>
            <a:r>
              <a:rPr sz="150" b="1" spc="7" baseline="27777" dirty="0">
                <a:latin typeface="Arial"/>
                <a:cs typeface="Arial"/>
              </a:rPr>
              <a:t>SavingsAccount</a:t>
            </a:r>
            <a:r>
              <a:rPr sz="150" b="1" spc="44" baseline="27777" dirty="0">
                <a:latin typeface="Arial"/>
                <a:cs typeface="Arial"/>
              </a:rPr>
              <a:t> </a:t>
            </a:r>
            <a:r>
              <a:rPr sz="100" b="1" spc="5" dirty="0">
                <a:latin typeface="Arial"/>
                <a:cs typeface="Arial"/>
              </a:rPr>
              <a:t>(anAmount</a:t>
            </a:r>
            <a:r>
              <a:rPr sz="100" b="1" spc="-5" dirty="0">
                <a:latin typeface="Arial"/>
                <a:cs typeface="Arial"/>
              </a:rPr>
              <a:t> </a:t>
            </a:r>
            <a:r>
              <a:rPr sz="100" b="1" spc="5" dirty="0">
                <a:latin typeface="Arial"/>
                <a:cs typeface="Arial"/>
              </a:rPr>
              <a:t>-</a:t>
            </a:r>
            <a:endParaRPr sz="100">
              <a:latin typeface="Arial"/>
              <a:cs typeface="Arial"/>
            </a:endParaRPr>
          </a:p>
        </p:txBody>
      </p:sp>
      <p:grpSp>
        <p:nvGrpSpPr>
          <p:cNvPr id="354" name="object 354"/>
          <p:cNvGrpSpPr/>
          <p:nvPr/>
        </p:nvGrpSpPr>
        <p:grpSpPr>
          <a:xfrm>
            <a:off x="7826856" y="3208413"/>
            <a:ext cx="107314" cy="57785"/>
            <a:chOff x="7826856" y="3208413"/>
            <a:chExt cx="107314" cy="57785"/>
          </a:xfrm>
        </p:grpSpPr>
        <p:sp>
          <p:nvSpPr>
            <p:cNvPr id="355" name="object 355"/>
            <p:cNvSpPr/>
            <p:nvPr/>
          </p:nvSpPr>
          <p:spPr>
            <a:xfrm>
              <a:off x="7827173" y="3208730"/>
              <a:ext cx="106680" cy="57150"/>
            </a:xfrm>
            <a:custGeom>
              <a:avLst/>
              <a:gdLst/>
              <a:ahLst/>
              <a:cxnLst/>
              <a:rect l="l" t="t" r="r" b="b"/>
              <a:pathLst>
                <a:path w="106679" h="57150">
                  <a:moveTo>
                    <a:pt x="89909" y="57155"/>
                  </a:moveTo>
                  <a:lnTo>
                    <a:pt x="16000" y="57155"/>
                  </a:lnTo>
                  <a:lnTo>
                    <a:pt x="11429" y="56394"/>
                  </a:lnTo>
                  <a:lnTo>
                    <a:pt x="0" y="18295"/>
                  </a:lnTo>
                  <a:lnTo>
                    <a:pt x="761" y="12192"/>
                  </a:lnTo>
                  <a:lnTo>
                    <a:pt x="3047" y="7625"/>
                  </a:lnTo>
                  <a:lnTo>
                    <a:pt x="6857" y="3819"/>
                  </a:lnTo>
                  <a:lnTo>
                    <a:pt x="11429" y="1535"/>
                  </a:lnTo>
                  <a:lnTo>
                    <a:pt x="16000" y="0"/>
                  </a:lnTo>
                  <a:lnTo>
                    <a:pt x="89909" y="0"/>
                  </a:lnTo>
                  <a:lnTo>
                    <a:pt x="106684" y="18295"/>
                  </a:lnTo>
                  <a:lnTo>
                    <a:pt x="106684" y="39635"/>
                  </a:lnTo>
                  <a:lnTo>
                    <a:pt x="89909" y="571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7827173" y="3208730"/>
              <a:ext cx="106680" cy="57150"/>
            </a:xfrm>
            <a:custGeom>
              <a:avLst/>
              <a:gdLst/>
              <a:ahLst/>
              <a:cxnLst/>
              <a:rect l="l" t="t" r="r" b="b"/>
              <a:pathLst>
                <a:path w="106679" h="57150">
                  <a:moveTo>
                    <a:pt x="16000" y="57155"/>
                  </a:moveTo>
                  <a:lnTo>
                    <a:pt x="89909" y="57155"/>
                  </a:lnTo>
                  <a:lnTo>
                    <a:pt x="95242" y="56394"/>
                  </a:lnTo>
                  <a:lnTo>
                    <a:pt x="99814" y="54110"/>
                  </a:lnTo>
                  <a:lnTo>
                    <a:pt x="103636" y="49530"/>
                  </a:lnTo>
                  <a:lnTo>
                    <a:pt x="105922" y="44963"/>
                  </a:lnTo>
                  <a:lnTo>
                    <a:pt x="106684" y="39635"/>
                  </a:lnTo>
                  <a:lnTo>
                    <a:pt x="106684" y="18295"/>
                  </a:lnTo>
                  <a:lnTo>
                    <a:pt x="89909" y="0"/>
                  </a:lnTo>
                  <a:lnTo>
                    <a:pt x="16000" y="0"/>
                  </a:lnTo>
                  <a:lnTo>
                    <a:pt x="0" y="18295"/>
                  </a:lnTo>
                  <a:lnTo>
                    <a:pt x="0" y="39635"/>
                  </a:lnTo>
                  <a:lnTo>
                    <a:pt x="16000" y="571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7" name="object 357"/>
          <p:cNvSpPr txBox="1"/>
          <p:nvPr/>
        </p:nvSpPr>
        <p:spPr>
          <a:xfrm>
            <a:off x="7834763" y="3195084"/>
            <a:ext cx="106680" cy="81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6350">
              <a:lnSpc>
                <a:spcPct val="100000"/>
              </a:lnSpc>
            </a:pPr>
            <a:r>
              <a:rPr sz="100" b="1" spc="5" dirty="0">
                <a:latin typeface="Arial"/>
                <a:cs typeface="Arial"/>
              </a:rPr>
              <a:t>returnCode</a:t>
            </a:r>
            <a:endParaRPr sz="100">
              <a:latin typeface="Arial"/>
              <a:cs typeface="Arial"/>
            </a:endParaRPr>
          </a:p>
          <a:p>
            <a:pPr marL="22225" marR="5080" indent="-22860">
              <a:lnSpc>
                <a:spcPct val="120000"/>
              </a:lnSpc>
              <a:spcBef>
                <a:spcPts val="5"/>
              </a:spcBef>
            </a:pPr>
            <a:r>
              <a:rPr sz="100" b="1" spc="5" dirty="0">
                <a:latin typeface="Arial"/>
                <a:cs typeface="Arial"/>
              </a:rPr>
              <a:t>="Insufficient  funds"</a:t>
            </a:r>
            <a:endParaRPr sz="100">
              <a:latin typeface="Arial"/>
              <a:cs typeface="Arial"/>
            </a:endParaRPr>
          </a:p>
        </p:txBody>
      </p:sp>
      <p:grpSp>
        <p:nvGrpSpPr>
          <p:cNvPr id="358" name="object 358"/>
          <p:cNvGrpSpPr/>
          <p:nvPr/>
        </p:nvGrpSpPr>
        <p:grpSpPr>
          <a:xfrm>
            <a:off x="7233253" y="2759605"/>
            <a:ext cx="361315" cy="567690"/>
            <a:chOff x="7233253" y="2759605"/>
            <a:chExt cx="361315" cy="567690"/>
          </a:xfrm>
        </p:grpSpPr>
        <p:sp>
          <p:nvSpPr>
            <p:cNvPr id="359" name="object 359"/>
            <p:cNvSpPr/>
            <p:nvPr/>
          </p:nvSpPr>
          <p:spPr>
            <a:xfrm>
              <a:off x="7305955" y="3265125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89">
                  <a:moveTo>
                    <a:pt x="0" y="0"/>
                  </a:moveTo>
                  <a:lnTo>
                    <a:pt x="0" y="464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7300594" y="3310890"/>
              <a:ext cx="10160" cy="16510"/>
            </a:xfrm>
            <a:custGeom>
              <a:avLst/>
              <a:gdLst/>
              <a:ahLst/>
              <a:cxnLst/>
              <a:rect l="l" t="t" r="r" b="b"/>
              <a:pathLst>
                <a:path w="10159" h="16510">
                  <a:moveTo>
                    <a:pt x="9905" y="0"/>
                  </a:moveTo>
                  <a:lnTo>
                    <a:pt x="0" y="0"/>
                  </a:lnTo>
                  <a:lnTo>
                    <a:pt x="5333" y="16002"/>
                  </a:lnTo>
                  <a:lnTo>
                    <a:pt x="99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7569612" y="3088342"/>
              <a:ext cx="24765" cy="18415"/>
            </a:xfrm>
            <a:custGeom>
              <a:avLst/>
              <a:gdLst/>
              <a:ahLst/>
              <a:cxnLst/>
              <a:rect l="l" t="t" r="r" b="b"/>
              <a:pathLst>
                <a:path w="24765" h="18414">
                  <a:moveTo>
                    <a:pt x="12191" y="18295"/>
                  </a:moveTo>
                  <a:lnTo>
                    <a:pt x="0" y="8386"/>
                  </a:lnTo>
                  <a:lnTo>
                    <a:pt x="12191" y="0"/>
                  </a:lnTo>
                  <a:lnTo>
                    <a:pt x="24382" y="8386"/>
                  </a:lnTo>
                  <a:lnTo>
                    <a:pt x="12191" y="182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7569612" y="3088342"/>
              <a:ext cx="24765" cy="18415"/>
            </a:xfrm>
            <a:custGeom>
              <a:avLst/>
              <a:gdLst/>
              <a:ahLst/>
              <a:cxnLst/>
              <a:rect l="l" t="t" r="r" b="b"/>
              <a:pathLst>
                <a:path w="24765" h="18414">
                  <a:moveTo>
                    <a:pt x="0" y="8386"/>
                  </a:moveTo>
                  <a:lnTo>
                    <a:pt x="12191" y="0"/>
                  </a:lnTo>
                  <a:lnTo>
                    <a:pt x="24382" y="8386"/>
                  </a:lnTo>
                  <a:lnTo>
                    <a:pt x="12191" y="18295"/>
                  </a:lnTo>
                  <a:lnTo>
                    <a:pt x="0" y="83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7233570" y="2846031"/>
              <a:ext cx="25400" cy="18415"/>
            </a:xfrm>
            <a:custGeom>
              <a:avLst/>
              <a:gdLst/>
              <a:ahLst/>
              <a:cxnLst/>
              <a:rect l="l" t="t" r="r" b="b"/>
              <a:pathLst>
                <a:path w="25400" h="18414">
                  <a:moveTo>
                    <a:pt x="12191" y="18295"/>
                  </a:moveTo>
                  <a:lnTo>
                    <a:pt x="0" y="9147"/>
                  </a:lnTo>
                  <a:lnTo>
                    <a:pt x="12191" y="0"/>
                  </a:lnTo>
                  <a:lnTo>
                    <a:pt x="25144" y="9147"/>
                  </a:lnTo>
                  <a:lnTo>
                    <a:pt x="12191" y="182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7233570" y="2846031"/>
              <a:ext cx="25400" cy="18415"/>
            </a:xfrm>
            <a:custGeom>
              <a:avLst/>
              <a:gdLst/>
              <a:ahLst/>
              <a:cxnLst/>
              <a:rect l="l" t="t" r="r" b="b"/>
              <a:pathLst>
                <a:path w="25400" h="18414">
                  <a:moveTo>
                    <a:pt x="0" y="9147"/>
                  </a:moveTo>
                  <a:lnTo>
                    <a:pt x="12191" y="0"/>
                  </a:lnTo>
                  <a:lnTo>
                    <a:pt x="25144" y="9147"/>
                  </a:lnTo>
                  <a:lnTo>
                    <a:pt x="12191" y="18295"/>
                  </a:lnTo>
                  <a:lnTo>
                    <a:pt x="0" y="91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7244999" y="2759923"/>
              <a:ext cx="0" cy="71120"/>
            </a:xfrm>
            <a:custGeom>
              <a:avLst/>
              <a:gdLst/>
              <a:ahLst/>
              <a:cxnLst/>
              <a:rect l="l" t="t" r="r" b="b"/>
              <a:pathLst>
                <a:path h="71119">
                  <a:moveTo>
                    <a:pt x="0" y="0"/>
                  </a:moveTo>
                  <a:lnTo>
                    <a:pt x="0" y="70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7240409" y="2829306"/>
              <a:ext cx="10160" cy="17145"/>
            </a:xfrm>
            <a:custGeom>
              <a:avLst/>
              <a:gdLst/>
              <a:ahLst/>
              <a:cxnLst/>
              <a:rect l="l" t="t" r="r" b="b"/>
              <a:pathLst>
                <a:path w="10159" h="17144">
                  <a:moveTo>
                    <a:pt x="9905" y="0"/>
                  </a:moveTo>
                  <a:lnTo>
                    <a:pt x="0" y="0"/>
                  </a:lnTo>
                  <a:lnTo>
                    <a:pt x="4571" y="16764"/>
                  </a:lnTo>
                  <a:lnTo>
                    <a:pt x="99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7361589" y="3106637"/>
              <a:ext cx="220345" cy="30480"/>
            </a:xfrm>
            <a:custGeom>
              <a:avLst/>
              <a:gdLst/>
              <a:ahLst/>
              <a:cxnLst/>
              <a:rect l="l" t="t" r="r" b="b"/>
              <a:pathLst>
                <a:path w="220345" h="30480">
                  <a:moveTo>
                    <a:pt x="220213" y="0"/>
                  </a:moveTo>
                  <a:lnTo>
                    <a:pt x="220213" y="25907"/>
                  </a:lnTo>
                  <a:lnTo>
                    <a:pt x="0" y="25907"/>
                  </a:lnTo>
                  <a:lnTo>
                    <a:pt x="0" y="3047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7356982" y="3135630"/>
              <a:ext cx="10160" cy="16510"/>
            </a:xfrm>
            <a:custGeom>
              <a:avLst/>
              <a:gdLst/>
              <a:ahLst/>
              <a:cxnLst/>
              <a:rect l="l" t="t" r="r" b="b"/>
              <a:pathLst>
                <a:path w="10159" h="16510">
                  <a:moveTo>
                    <a:pt x="9905" y="0"/>
                  </a:moveTo>
                  <a:lnTo>
                    <a:pt x="0" y="0"/>
                  </a:lnTo>
                  <a:lnTo>
                    <a:pt x="4571" y="16002"/>
                  </a:lnTo>
                  <a:lnTo>
                    <a:pt x="99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7245761" y="2864313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0"/>
                  </a:moveTo>
                  <a:lnTo>
                    <a:pt x="0" y="2727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7240409" y="3135630"/>
              <a:ext cx="10795" cy="16510"/>
            </a:xfrm>
            <a:custGeom>
              <a:avLst/>
              <a:gdLst/>
              <a:ahLst/>
              <a:cxnLst/>
              <a:rect l="l" t="t" r="r" b="b"/>
              <a:pathLst>
                <a:path w="10795" h="16510">
                  <a:moveTo>
                    <a:pt x="10668" y="0"/>
                  </a:moveTo>
                  <a:lnTo>
                    <a:pt x="0" y="0"/>
                  </a:lnTo>
                  <a:lnTo>
                    <a:pt x="5334" y="16002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1" name="object 37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56957" y="3155172"/>
              <a:ext cx="99531" cy="107902"/>
            </a:xfrm>
            <a:prstGeom prst="rect">
              <a:avLst/>
            </a:prstGeom>
          </p:spPr>
        </p:pic>
      </p:grpSp>
      <p:sp>
        <p:nvSpPr>
          <p:cNvPr id="372" name="object 372"/>
          <p:cNvSpPr txBox="1"/>
          <p:nvPr/>
        </p:nvSpPr>
        <p:spPr>
          <a:xfrm>
            <a:off x="7226010" y="3119997"/>
            <a:ext cx="371475" cy="14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155575" algn="l"/>
              </a:tabLst>
            </a:pPr>
            <a:r>
              <a:rPr sz="15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50" b="1" spc="-5" dirty="0">
                <a:latin typeface="Arial"/>
                <a:cs typeface="Arial"/>
              </a:rPr>
              <a:t>           </a:t>
            </a:r>
            <a:r>
              <a:rPr sz="150" b="1" spc="15" dirty="0">
                <a:latin typeface="Arial"/>
                <a:cs typeface="Arial"/>
              </a:rPr>
              <a:t> </a:t>
            </a:r>
            <a:r>
              <a:rPr sz="150" b="1" spc="-5" dirty="0">
                <a:latin typeface="Arial"/>
                <a:cs typeface="Arial"/>
              </a:rPr>
              <a:t>sufficient funds</a:t>
            </a:r>
            <a:endParaRPr sz="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Arial"/>
              <a:cs typeface="Arial"/>
            </a:endParaRPr>
          </a:p>
          <a:p>
            <a:pPr marL="62230" marR="236220" indent="-27940">
              <a:lnSpc>
                <a:spcPct val="120000"/>
              </a:lnSpc>
            </a:pPr>
            <a:r>
              <a:rPr sz="100" b="1" spc="5" dirty="0">
                <a:latin typeface="Arial"/>
                <a:cs typeface="Arial"/>
              </a:rPr>
              <a:t>returnCode =  "OK"</a:t>
            </a:r>
            <a:endParaRPr sz="100">
              <a:latin typeface="Arial"/>
              <a:cs typeface="Arial"/>
            </a:endParaRPr>
          </a:p>
        </p:txBody>
      </p:sp>
      <p:grpSp>
        <p:nvGrpSpPr>
          <p:cNvPr id="373" name="object 373"/>
          <p:cNvGrpSpPr/>
          <p:nvPr/>
        </p:nvGrpSpPr>
        <p:grpSpPr>
          <a:xfrm>
            <a:off x="7241920" y="2623980"/>
            <a:ext cx="715010" cy="697230"/>
            <a:chOff x="7241920" y="2623980"/>
            <a:chExt cx="715010" cy="697230"/>
          </a:xfrm>
        </p:grpSpPr>
        <p:sp>
          <p:nvSpPr>
            <p:cNvPr id="374" name="object 374"/>
            <p:cNvSpPr/>
            <p:nvPr/>
          </p:nvSpPr>
          <p:spPr>
            <a:xfrm>
              <a:off x="7801267" y="3153881"/>
              <a:ext cx="154940" cy="3175"/>
            </a:xfrm>
            <a:custGeom>
              <a:avLst/>
              <a:gdLst/>
              <a:ahLst/>
              <a:cxnLst/>
              <a:rect l="l" t="t" r="r" b="b"/>
              <a:pathLst>
                <a:path w="154940" h="3175">
                  <a:moveTo>
                    <a:pt x="0" y="3047"/>
                  </a:moveTo>
                  <a:lnTo>
                    <a:pt x="154686" y="3047"/>
                  </a:lnTo>
                  <a:lnTo>
                    <a:pt x="154686" y="0"/>
                  </a:lnTo>
                  <a:lnTo>
                    <a:pt x="0" y="0"/>
                  </a:lnTo>
                  <a:lnTo>
                    <a:pt x="0" y="3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7801267" y="3153881"/>
              <a:ext cx="154940" cy="3175"/>
            </a:xfrm>
            <a:custGeom>
              <a:avLst/>
              <a:gdLst/>
              <a:ahLst/>
              <a:cxnLst/>
              <a:rect l="l" t="t" r="r" b="b"/>
              <a:pathLst>
                <a:path w="154940" h="3175">
                  <a:moveTo>
                    <a:pt x="0" y="3047"/>
                  </a:moveTo>
                  <a:lnTo>
                    <a:pt x="154686" y="3047"/>
                  </a:lnTo>
                  <a:lnTo>
                    <a:pt x="154686" y="0"/>
                  </a:lnTo>
                  <a:lnTo>
                    <a:pt x="0" y="0"/>
                  </a:lnTo>
                  <a:lnTo>
                    <a:pt x="0" y="30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7593994" y="3096728"/>
              <a:ext cx="226695" cy="43180"/>
            </a:xfrm>
            <a:custGeom>
              <a:avLst/>
              <a:gdLst/>
              <a:ahLst/>
              <a:cxnLst/>
              <a:rect l="l" t="t" r="r" b="b"/>
              <a:pathLst>
                <a:path w="226695" h="43180">
                  <a:moveTo>
                    <a:pt x="0" y="0"/>
                  </a:moveTo>
                  <a:lnTo>
                    <a:pt x="226309" y="0"/>
                  </a:lnTo>
                  <a:lnTo>
                    <a:pt x="226309" y="4266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7815706" y="3137915"/>
              <a:ext cx="10160" cy="16510"/>
            </a:xfrm>
            <a:custGeom>
              <a:avLst/>
              <a:gdLst/>
              <a:ahLst/>
              <a:cxnLst/>
              <a:rect l="l" t="t" r="r" b="b"/>
              <a:pathLst>
                <a:path w="10159" h="16510">
                  <a:moveTo>
                    <a:pt x="9905" y="0"/>
                  </a:moveTo>
                  <a:lnTo>
                    <a:pt x="0" y="0"/>
                  </a:lnTo>
                  <a:lnTo>
                    <a:pt x="4571" y="16002"/>
                  </a:lnTo>
                  <a:lnTo>
                    <a:pt x="99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7574183" y="2846030"/>
              <a:ext cx="24765" cy="18415"/>
            </a:xfrm>
            <a:custGeom>
              <a:avLst/>
              <a:gdLst/>
              <a:ahLst/>
              <a:cxnLst/>
              <a:rect l="l" t="t" r="r" b="b"/>
              <a:pathLst>
                <a:path w="24765" h="18414">
                  <a:moveTo>
                    <a:pt x="12191" y="18295"/>
                  </a:moveTo>
                  <a:lnTo>
                    <a:pt x="0" y="9147"/>
                  </a:lnTo>
                  <a:lnTo>
                    <a:pt x="12191" y="0"/>
                  </a:lnTo>
                  <a:lnTo>
                    <a:pt x="24382" y="9147"/>
                  </a:lnTo>
                  <a:lnTo>
                    <a:pt x="12191" y="182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7574183" y="2846030"/>
              <a:ext cx="24765" cy="18415"/>
            </a:xfrm>
            <a:custGeom>
              <a:avLst/>
              <a:gdLst/>
              <a:ahLst/>
              <a:cxnLst/>
              <a:rect l="l" t="t" r="r" b="b"/>
              <a:pathLst>
                <a:path w="24765" h="18414">
                  <a:moveTo>
                    <a:pt x="0" y="9147"/>
                  </a:moveTo>
                  <a:lnTo>
                    <a:pt x="12191" y="0"/>
                  </a:lnTo>
                  <a:lnTo>
                    <a:pt x="24382" y="9147"/>
                  </a:lnTo>
                  <a:lnTo>
                    <a:pt x="12191" y="18295"/>
                  </a:lnTo>
                  <a:lnTo>
                    <a:pt x="0" y="91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7258714" y="2855178"/>
              <a:ext cx="300990" cy="0"/>
            </a:xfrm>
            <a:custGeom>
              <a:avLst/>
              <a:gdLst/>
              <a:ahLst/>
              <a:cxnLst/>
              <a:rect l="l" t="t" r="r" b="b"/>
              <a:pathLst>
                <a:path w="300990">
                  <a:moveTo>
                    <a:pt x="0" y="0"/>
                  </a:moveTo>
                  <a:lnTo>
                    <a:pt x="30099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7558912" y="2849879"/>
              <a:ext cx="15240" cy="10795"/>
            </a:xfrm>
            <a:custGeom>
              <a:avLst/>
              <a:gdLst/>
              <a:ahLst/>
              <a:cxnLst/>
              <a:rect l="l" t="t" r="r" b="b"/>
              <a:pathLst>
                <a:path w="15240" h="10794">
                  <a:moveTo>
                    <a:pt x="15240" y="5333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5240" y="53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7598565" y="2855178"/>
              <a:ext cx="338455" cy="284480"/>
            </a:xfrm>
            <a:custGeom>
              <a:avLst/>
              <a:gdLst/>
              <a:ahLst/>
              <a:cxnLst/>
              <a:rect l="l" t="t" r="r" b="b"/>
              <a:pathLst>
                <a:path w="338454" h="284480">
                  <a:moveTo>
                    <a:pt x="0" y="0"/>
                  </a:moveTo>
                  <a:lnTo>
                    <a:pt x="338327" y="0"/>
                  </a:lnTo>
                  <a:lnTo>
                    <a:pt x="338327" y="2842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7931530" y="3137915"/>
              <a:ext cx="10795" cy="16510"/>
            </a:xfrm>
            <a:custGeom>
              <a:avLst/>
              <a:gdLst/>
              <a:ahLst/>
              <a:cxnLst/>
              <a:rect l="l" t="t" r="r" b="b"/>
              <a:pathLst>
                <a:path w="10795" h="16510">
                  <a:moveTo>
                    <a:pt x="10668" y="0"/>
                  </a:moveTo>
                  <a:lnTo>
                    <a:pt x="0" y="0"/>
                  </a:lnTo>
                  <a:lnTo>
                    <a:pt x="5334" y="16002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7878985" y="3156929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5">
                  <a:moveTo>
                    <a:pt x="0" y="0"/>
                  </a:moveTo>
                  <a:lnTo>
                    <a:pt x="0" y="3962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7873618" y="3195065"/>
              <a:ext cx="10795" cy="16510"/>
            </a:xfrm>
            <a:custGeom>
              <a:avLst/>
              <a:gdLst/>
              <a:ahLst/>
              <a:cxnLst/>
              <a:rect l="l" t="t" r="r" b="b"/>
              <a:pathLst>
                <a:path w="10795" h="16510">
                  <a:moveTo>
                    <a:pt x="10668" y="0"/>
                  </a:moveTo>
                  <a:lnTo>
                    <a:pt x="0" y="0"/>
                  </a:lnTo>
                  <a:lnTo>
                    <a:pt x="5334" y="16002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7880509" y="3267408"/>
              <a:ext cx="0" cy="39370"/>
            </a:xfrm>
            <a:custGeom>
              <a:avLst/>
              <a:gdLst/>
              <a:ahLst/>
              <a:cxnLst/>
              <a:rect l="l" t="t" r="r" b="b"/>
              <a:pathLst>
                <a:path h="39370">
                  <a:moveTo>
                    <a:pt x="0" y="0"/>
                  </a:moveTo>
                  <a:lnTo>
                    <a:pt x="0" y="38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7875917" y="3304793"/>
              <a:ext cx="10160" cy="16510"/>
            </a:xfrm>
            <a:custGeom>
              <a:avLst/>
              <a:gdLst/>
              <a:ahLst/>
              <a:cxnLst/>
              <a:rect l="l" t="t" r="r" b="b"/>
              <a:pathLst>
                <a:path w="10159" h="16510">
                  <a:moveTo>
                    <a:pt x="9905" y="0"/>
                  </a:moveTo>
                  <a:lnTo>
                    <a:pt x="0" y="0"/>
                  </a:lnTo>
                  <a:lnTo>
                    <a:pt x="4571" y="16002"/>
                  </a:lnTo>
                  <a:lnTo>
                    <a:pt x="99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7246523" y="2624297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h="70485">
                  <a:moveTo>
                    <a:pt x="0" y="0"/>
                  </a:moveTo>
                  <a:lnTo>
                    <a:pt x="0" y="701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7241920" y="2692907"/>
              <a:ext cx="10160" cy="17145"/>
            </a:xfrm>
            <a:custGeom>
              <a:avLst/>
              <a:gdLst/>
              <a:ahLst/>
              <a:cxnLst/>
              <a:rect l="l" t="t" r="r" b="b"/>
              <a:pathLst>
                <a:path w="10159" h="17144">
                  <a:moveTo>
                    <a:pt x="9905" y="0"/>
                  </a:moveTo>
                  <a:lnTo>
                    <a:pt x="0" y="0"/>
                  </a:lnTo>
                  <a:lnTo>
                    <a:pt x="4571" y="16764"/>
                  </a:lnTo>
                  <a:lnTo>
                    <a:pt x="99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0" name="object 390"/>
          <p:cNvSpPr txBox="1"/>
          <p:nvPr/>
        </p:nvSpPr>
        <p:spPr>
          <a:xfrm>
            <a:off x="7080642" y="3440520"/>
            <a:ext cx="993775" cy="38544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indent="3175" algn="ctr">
              <a:lnSpc>
                <a:spcPct val="107000"/>
              </a:lnSpc>
              <a:spcBef>
                <a:spcPts val="45"/>
              </a:spcBef>
            </a:pPr>
            <a:r>
              <a:rPr sz="750" b="1" dirty="0">
                <a:latin typeface="Arial"/>
                <a:cs typeface="Arial"/>
              </a:rPr>
              <a:t>Design methods by </a:t>
            </a:r>
            <a:r>
              <a:rPr sz="750" b="1" spc="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utilizing</a:t>
            </a:r>
            <a:r>
              <a:rPr sz="750" b="1" spc="-3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UML</a:t>
            </a:r>
            <a:r>
              <a:rPr sz="750" b="1" spc="-3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Activity </a:t>
            </a:r>
            <a:r>
              <a:rPr sz="750" b="1" spc="-20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Diagram</a:t>
            </a:r>
            <a:endParaRPr sz="750">
              <a:latin typeface="Arial"/>
              <a:cs typeface="Arial"/>
            </a:endParaRPr>
          </a:p>
        </p:txBody>
      </p:sp>
      <p:sp>
        <p:nvSpPr>
          <p:cNvPr id="391" name="object 391"/>
          <p:cNvSpPr txBox="1"/>
          <p:nvPr/>
        </p:nvSpPr>
        <p:spPr>
          <a:xfrm>
            <a:off x="4730629" y="1411314"/>
            <a:ext cx="2174240" cy="2480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37490">
              <a:lnSpc>
                <a:spcPct val="100000"/>
              </a:lnSpc>
              <a:spcBef>
                <a:spcPts val="105"/>
              </a:spcBef>
              <a:buAutoNum type="arabicPeriod" startAt="6"/>
              <a:tabLst>
                <a:tab pos="119380" algn="l"/>
              </a:tabLst>
            </a:pPr>
            <a:r>
              <a:rPr sz="750" b="1" dirty="0">
                <a:latin typeface="Arial"/>
                <a:cs typeface="Arial"/>
              </a:rPr>
              <a:t>Apply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design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axioms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to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design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classes, </a:t>
            </a:r>
            <a:r>
              <a:rPr sz="750" b="1" spc="-19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their attributes, methods, associations, </a:t>
            </a:r>
            <a:r>
              <a:rPr sz="750" b="1" spc="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structures,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and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protocols (Chapter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9)</a:t>
            </a:r>
            <a:endParaRPr sz="750">
              <a:latin typeface="Arial"/>
              <a:cs typeface="Arial"/>
            </a:endParaRPr>
          </a:p>
          <a:p>
            <a:pPr marL="335280" marR="260350" lvl="1" algn="just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522605" algn="l"/>
              </a:tabLst>
            </a:pPr>
            <a:r>
              <a:rPr sz="750" b="1" dirty="0">
                <a:latin typeface="Arial"/>
                <a:cs typeface="Arial"/>
              </a:rPr>
              <a:t>Refine</a:t>
            </a:r>
            <a:r>
              <a:rPr sz="750" b="1" spc="-1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and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complete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the</a:t>
            </a:r>
            <a:r>
              <a:rPr sz="750" b="1" spc="-1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static </a:t>
            </a:r>
            <a:r>
              <a:rPr sz="750" b="1" spc="-19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UML class diagram (object model) </a:t>
            </a:r>
            <a:r>
              <a:rPr sz="750" b="1" spc="-19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by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adding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details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to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the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UML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class </a:t>
            </a:r>
            <a:r>
              <a:rPr sz="750" b="1" spc="-19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diagram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(Chapter</a:t>
            </a:r>
            <a:r>
              <a:rPr sz="750" b="1" spc="204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10)</a:t>
            </a:r>
            <a:endParaRPr sz="750">
              <a:latin typeface="Arial"/>
              <a:cs typeface="Arial"/>
            </a:endParaRPr>
          </a:p>
          <a:p>
            <a:pPr marL="1043305" lvl="2" indent="-34417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043305" algn="l"/>
                <a:tab pos="1043940" algn="l"/>
              </a:tabLst>
            </a:pPr>
            <a:r>
              <a:rPr sz="750" b="1" dirty="0">
                <a:latin typeface="Arial"/>
                <a:cs typeface="Arial"/>
              </a:rPr>
              <a:t>Refine</a:t>
            </a:r>
            <a:r>
              <a:rPr sz="750" b="1" spc="-3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attributes</a:t>
            </a:r>
            <a:endParaRPr sz="750">
              <a:latin typeface="Arial"/>
              <a:cs typeface="Arial"/>
            </a:endParaRPr>
          </a:p>
          <a:p>
            <a:pPr marL="699770" marR="180340" lvl="2">
              <a:lnSpc>
                <a:spcPct val="100000"/>
              </a:lnSpc>
              <a:buAutoNum type="arabicPeriod"/>
              <a:tabLst>
                <a:tab pos="1043305" algn="l"/>
                <a:tab pos="1043940" algn="l"/>
              </a:tabLst>
            </a:pPr>
            <a:r>
              <a:rPr sz="750" b="1" dirty="0">
                <a:latin typeface="Arial"/>
                <a:cs typeface="Arial"/>
              </a:rPr>
              <a:t>Design</a:t>
            </a:r>
            <a:r>
              <a:rPr sz="750" b="1" spc="-3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methods</a:t>
            </a:r>
            <a:r>
              <a:rPr sz="750" b="1" spc="-3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and </a:t>
            </a:r>
            <a:r>
              <a:rPr sz="750" b="1" spc="-19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protocols by utilizing UML </a:t>
            </a:r>
            <a:r>
              <a:rPr sz="750" b="1" spc="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activity diagram for </a:t>
            </a:r>
            <a:r>
              <a:rPr sz="750" b="1" spc="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representation of method </a:t>
            </a:r>
            <a:r>
              <a:rPr sz="750" b="1" spc="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algorithm</a:t>
            </a:r>
            <a:endParaRPr sz="750">
              <a:latin typeface="Arial"/>
              <a:cs typeface="Arial"/>
            </a:endParaRPr>
          </a:p>
          <a:p>
            <a:pPr marL="699770" marR="103505" lvl="2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1043305" algn="l"/>
                <a:tab pos="1043940" algn="l"/>
              </a:tabLst>
            </a:pPr>
            <a:r>
              <a:rPr sz="750" b="1" dirty="0">
                <a:latin typeface="Arial"/>
                <a:cs typeface="Arial"/>
              </a:rPr>
              <a:t>Refine (if required) </a:t>
            </a:r>
            <a:r>
              <a:rPr sz="750" b="1" spc="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associations</a:t>
            </a:r>
            <a:r>
              <a:rPr sz="750" b="1" spc="-2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between</a:t>
            </a:r>
            <a:r>
              <a:rPr sz="750" b="1" spc="-2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classes</a:t>
            </a:r>
            <a:endParaRPr sz="750">
              <a:latin typeface="Arial"/>
              <a:cs typeface="Arial"/>
            </a:endParaRPr>
          </a:p>
          <a:p>
            <a:pPr marL="699770" marR="5080" lvl="2">
              <a:lnSpc>
                <a:spcPct val="100000"/>
              </a:lnSpc>
              <a:buAutoNum type="arabicPeriod"/>
              <a:tabLst>
                <a:tab pos="1043305" algn="l"/>
                <a:tab pos="1043940" algn="l"/>
              </a:tabLst>
            </a:pPr>
            <a:r>
              <a:rPr sz="750" b="1" dirty="0">
                <a:latin typeface="Arial"/>
                <a:cs typeface="Arial"/>
              </a:rPr>
              <a:t>Refine</a:t>
            </a:r>
            <a:r>
              <a:rPr sz="750" b="1" spc="-2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(if</a:t>
            </a:r>
            <a:r>
              <a:rPr sz="750" b="1" spc="-2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required)</a:t>
            </a:r>
            <a:r>
              <a:rPr sz="750" b="1" spc="-2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class </a:t>
            </a:r>
            <a:r>
              <a:rPr sz="750" b="1" spc="-19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hierarchy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and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design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with</a:t>
            </a:r>
            <a:endParaRPr sz="750">
              <a:latin typeface="Arial"/>
              <a:cs typeface="Arial"/>
            </a:endParaRPr>
          </a:p>
          <a:p>
            <a:pPr marL="699770">
              <a:lnSpc>
                <a:spcPct val="100000"/>
              </a:lnSpc>
              <a:spcBef>
                <a:spcPts val="150"/>
              </a:spcBef>
            </a:pPr>
            <a:r>
              <a:rPr sz="750" b="1" dirty="0">
                <a:latin typeface="Arial"/>
                <a:cs typeface="Arial"/>
              </a:rPr>
              <a:t>inheritance</a:t>
            </a:r>
            <a:endParaRPr sz="750">
              <a:latin typeface="Arial"/>
              <a:cs typeface="Arial"/>
            </a:endParaRPr>
          </a:p>
          <a:p>
            <a:pPr marL="335280" marR="153670">
              <a:lnSpc>
                <a:spcPct val="100000"/>
              </a:lnSpc>
              <a:spcBef>
                <a:spcPts val="285"/>
              </a:spcBef>
            </a:pPr>
            <a:r>
              <a:rPr sz="750" b="1" dirty="0">
                <a:latin typeface="Arial"/>
                <a:cs typeface="Arial"/>
              </a:rPr>
              <a:t>6.2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Iterate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and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refine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(reapply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Design </a:t>
            </a:r>
            <a:r>
              <a:rPr sz="750" b="1" spc="-19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axioms).</a:t>
            </a:r>
            <a:endParaRPr sz="750">
              <a:latin typeface="Arial"/>
              <a:cs typeface="Arial"/>
            </a:endParaRPr>
          </a:p>
        </p:txBody>
      </p:sp>
      <p:sp>
        <p:nvSpPr>
          <p:cNvPr id="392" name="object 392"/>
          <p:cNvSpPr txBox="1"/>
          <p:nvPr/>
        </p:nvSpPr>
        <p:spPr>
          <a:xfrm>
            <a:off x="4730650" y="3987625"/>
            <a:ext cx="2272665" cy="827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dirty="0">
                <a:latin typeface="Arial"/>
                <a:cs typeface="Arial"/>
              </a:rPr>
              <a:t>7.0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Design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the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access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ayer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(Chapter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11)</a:t>
            </a:r>
            <a:endParaRPr sz="750">
              <a:latin typeface="Arial"/>
              <a:cs typeface="Arial"/>
            </a:endParaRPr>
          </a:p>
          <a:p>
            <a:pPr marL="12700" marR="204470" lvl="1" indent="343535">
              <a:lnSpc>
                <a:spcPct val="100000"/>
              </a:lnSpc>
              <a:buAutoNum type="arabicPeriod"/>
              <a:tabLst>
                <a:tab pos="569595" algn="l"/>
              </a:tabLst>
            </a:pPr>
            <a:r>
              <a:rPr sz="750" b="1" dirty="0">
                <a:latin typeface="Arial"/>
                <a:cs typeface="Arial"/>
              </a:rPr>
              <a:t>Create</a:t>
            </a:r>
            <a:r>
              <a:rPr sz="750" b="1" spc="-1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maccess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layer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classes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by </a:t>
            </a:r>
            <a:r>
              <a:rPr sz="750" b="1" spc="-19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mirroring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the business classes</a:t>
            </a:r>
            <a:endParaRPr sz="750">
              <a:latin typeface="Arial"/>
              <a:cs typeface="Arial"/>
            </a:endParaRPr>
          </a:p>
          <a:p>
            <a:pPr marL="568960" lvl="1" indent="-21336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69595" algn="l"/>
              </a:tabLst>
            </a:pPr>
            <a:r>
              <a:rPr sz="750" b="1" dirty="0">
                <a:latin typeface="Arial"/>
                <a:cs typeface="Arial"/>
              </a:rPr>
              <a:t>Define</a:t>
            </a:r>
            <a:r>
              <a:rPr sz="750" b="1" spc="-3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relationships</a:t>
            </a:r>
            <a:endParaRPr sz="750">
              <a:latin typeface="Arial"/>
              <a:cs typeface="Arial"/>
            </a:endParaRPr>
          </a:p>
          <a:p>
            <a:pPr marL="568960" lvl="1" indent="-213360">
              <a:lnSpc>
                <a:spcPct val="100000"/>
              </a:lnSpc>
              <a:buAutoNum type="arabicPeriod"/>
              <a:tabLst>
                <a:tab pos="569595" algn="l"/>
              </a:tabLst>
            </a:pPr>
            <a:r>
              <a:rPr sz="750" b="1" dirty="0">
                <a:latin typeface="Arial"/>
                <a:cs typeface="Arial"/>
              </a:rPr>
              <a:t>Simplify</a:t>
            </a:r>
            <a:r>
              <a:rPr sz="750" b="1" spc="-1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classes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and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structures</a:t>
            </a:r>
            <a:endParaRPr sz="750">
              <a:latin typeface="Arial"/>
              <a:cs typeface="Arial"/>
            </a:endParaRPr>
          </a:p>
          <a:p>
            <a:pPr marL="965835" lvl="2" indent="-266700">
              <a:lnSpc>
                <a:spcPct val="100000"/>
              </a:lnSpc>
              <a:buAutoNum type="arabicPeriod"/>
              <a:tabLst>
                <a:tab pos="966469" algn="l"/>
              </a:tabLst>
            </a:pPr>
            <a:r>
              <a:rPr sz="750" b="1" dirty="0">
                <a:latin typeface="Arial"/>
                <a:cs typeface="Arial"/>
              </a:rPr>
              <a:t>Eliminate</a:t>
            </a:r>
            <a:r>
              <a:rPr sz="750" b="1" spc="-2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redundant</a:t>
            </a:r>
            <a:r>
              <a:rPr sz="750" b="1" spc="-2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classes</a:t>
            </a:r>
            <a:endParaRPr sz="750">
              <a:latin typeface="Arial"/>
              <a:cs typeface="Arial"/>
            </a:endParaRPr>
          </a:p>
          <a:p>
            <a:pPr marL="965835" lvl="2" indent="-266700">
              <a:lnSpc>
                <a:spcPct val="100000"/>
              </a:lnSpc>
              <a:buAutoNum type="arabicPeriod"/>
              <a:tabLst>
                <a:tab pos="966469" algn="l"/>
              </a:tabLst>
            </a:pPr>
            <a:r>
              <a:rPr sz="750" b="1" dirty="0">
                <a:latin typeface="Arial"/>
                <a:cs typeface="Arial"/>
              </a:rPr>
              <a:t>Eliminate</a:t>
            </a:r>
            <a:r>
              <a:rPr sz="750" b="1" spc="-2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method</a:t>
            </a:r>
            <a:r>
              <a:rPr sz="750" b="1" spc="-1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classes</a:t>
            </a:r>
            <a:endParaRPr sz="750">
              <a:latin typeface="Arial"/>
              <a:cs typeface="Arial"/>
            </a:endParaRPr>
          </a:p>
        </p:txBody>
      </p:sp>
      <p:sp>
        <p:nvSpPr>
          <p:cNvPr id="393" name="object 393"/>
          <p:cNvSpPr txBox="1"/>
          <p:nvPr/>
        </p:nvSpPr>
        <p:spPr>
          <a:xfrm>
            <a:off x="5074306" y="4789232"/>
            <a:ext cx="956944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dirty="0">
                <a:latin typeface="Arial"/>
                <a:cs typeface="Arial"/>
              </a:rPr>
              <a:t>7.4</a:t>
            </a:r>
            <a:r>
              <a:rPr sz="750" b="1" spc="-2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Iterate</a:t>
            </a:r>
            <a:r>
              <a:rPr sz="750" b="1" spc="-2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and</a:t>
            </a:r>
            <a:r>
              <a:rPr sz="750" b="1" spc="-2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refine</a:t>
            </a:r>
            <a:endParaRPr sz="750">
              <a:latin typeface="Arial"/>
              <a:cs typeface="Arial"/>
            </a:endParaRPr>
          </a:p>
        </p:txBody>
      </p:sp>
      <p:sp>
        <p:nvSpPr>
          <p:cNvPr id="394" name="object 394"/>
          <p:cNvSpPr txBox="1"/>
          <p:nvPr/>
        </p:nvSpPr>
        <p:spPr>
          <a:xfrm>
            <a:off x="4762651" y="5212906"/>
            <a:ext cx="3354704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8745" indent="-106680">
              <a:lnSpc>
                <a:spcPct val="100000"/>
              </a:lnSpc>
              <a:spcBef>
                <a:spcPts val="105"/>
              </a:spcBef>
              <a:buAutoNum type="arabicPeriod" startAt="8"/>
              <a:tabLst>
                <a:tab pos="119380" algn="l"/>
              </a:tabLst>
            </a:pPr>
            <a:r>
              <a:rPr sz="750" b="1" dirty="0">
                <a:latin typeface="Arial"/>
                <a:cs typeface="Arial"/>
              </a:rPr>
              <a:t>Designing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view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layer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classes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(Chapter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12)</a:t>
            </a:r>
            <a:endParaRPr sz="750">
              <a:latin typeface="Arial"/>
              <a:cs typeface="Arial"/>
            </a:endParaRPr>
          </a:p>
          <a:p>
            <a:pPr marL="542290" lvl="1" indent="-186690">
              <a:lnSpc>
                <a:spcPct val="100000"/>
              </a:lnSpc>
              <a:buAutoNum type="arabicPeriod"/>
              <a:tabLst>
                <a:tab pos="542925" algn="l"/>
              </a:tabLst>
            </a:pPr>
            <a:r>
              <a:rPr sz="750" b="1" dirty="0">
                <a:latin typeface="Arial"/>
                <a:cs typeface="Arial"/>
              </a:rPr>
              <a:t>Macro-level UI design Process- Identifying</a:t>
            </a:r>
            <a:r>
              <a:rPr sz="750" b="1" spc="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View layer Objects</a:t>
            </a:r>
            <a:endParaRPr sz="750">
              <a:latin typeface="Arial"/>
              <a:cs typeface="Arial"/>
            </a:endParaRPr>
          </a:p>
          <a:p>
            <a:pPr marL="542290" lvl="1" indent="-186690">
              <a:lnSpc>
                <a:spcPct val="100000"/>
              </a:lnSpc>
              <a:buAutoNum type="arabicPeriod"/>
              <a:tabLst>
                <a:tab pos="542925" algn="l"/>
              </a:tabLst>
            </a:pPr>
            <a:r>
              <a:rPr sz="750" b="1" dirty="0">
                <a:latin typeface="Arial"/>
                <a:cs typeface="Arial"/>
              </a:rPr>
              <a:t>Micro-level</a:t>
            </a:r>
            <a:r>
              <a:rPr sz="750" b="1" spc="-1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UI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design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activities:</a:t>
            </a:r>
            <a:endParaRPr sz="750">
              <a:latin typeface="Arial"/>
              <a:cs typeface="Arial"/>
            </a:endParaRPr>
          </a:p>
          <a:p>
            <a:pPr marL="939165" lvl="2" indent="-240029">
              <a:lnSpc>
                <a:spcPct val="100000"/>
              </a:lnSpc>
              <a:buAutoNum type="arabicPeriod"/>
              <a:tabLst>
                <a:tab pos="939800" algn="l"/>
              </a:tabLst>
            </a:pPr>
            <a:r>
              <a:rPr sz="750" b="1" dirty="0">
                <a:latin typeface="Arial"/>
                <a:cs typeface="Arial"/>
              </a:rPr>
              <a:t>Designing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the view layer objects by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applying design</a:t>
            </a:r>
            <a:endParaRPr sz="750">
              <a:latin typeface="Arial"/>
              <a:cs typeface="Arial"/>
            </a:endParaRPr>
          </a:p>
        </p:txBody>
      </p:sp>
      <p:sp>
        <p:nvSpPr>
          <p:cNvPr id="395" name="object 395"/>
          <p:cNvSpPr txBox="1"/>
          <p:nvPr/>
        </p:nvSpPr>
        <p:spPr>
          <a:xfrm>
            <a:off x="5106308" y="5670856"/>
            <a:ext cx="255333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235">
              <a:lnSpc>
                <a:spcPct val="100000"/>
              </a:lnSpc>
              <a:spcBef>
                <a:spcPts val="105"/>
              </a:spcBef>
            </a:pPr>
            <a:r>
              <a:rPr sz="750" b="1" dirty="0">
                <a:latin typeface="Arial"/>
                <a:cs typeface="Arial"/>
              </a:rPr>
              <a:t>axioms</a:t>
            </a:r>
            <a:r>
              <a:rPr sz="750" b="1" spc="-2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and</a:t>
            </a:r>
            <a:r>
              <a:rPr sz="750" b="1" spc="-2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corollaries</a:t>
            </a:r>
            <a:endParaRPr sz="750">
              <a:latin typeface="Arial"/>
              <a:cs typeface="Arial"/>
            </a:endParaRPr>
          </a:p>
          <a:p>
            <a:pPr marL="356235">
              <a:lnSpc>
                <a:spcPct val="100000"/>
              </a:lnSpc>
            </a:pPr>
            <a:r>
              <a:rPr sz="750" b="1" dirty="0">
                <a:latin typeface="Arial"/>
                <a:cs typeface="Arial"/>
              </a:rPr>
              <a:t>8.2.2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Prototyping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the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view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layer</a:t>
            </a:r>
            <a:r>
              <a:rPr sz="750" b="1" spc="204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interface.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750" b="1" dirty="0">
                <a:latin typeface="Arial"/>
                <a:cs typeface="Arial"/>
              </a:rPr>
              <a:t>8.3.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Usability and user satisfaction testing (Chapter 14):</a:t>
            </a:r>
            <a:endParaRPr sz="750">
              <a:latin typeface="Arial"/>
              <a:cs typeface="Arial"/>
            </a:endParaRPr>
          </a:p>
        </p:txBody>
      </p:sp>
      <p:sp>
        <p:nvSpPr>
          <p:cNvPr id="396" name="object 396"/>
          <p:cNvSpPr txBox="1"/>
          <p:nvPr/>
        </p:nvSpPr>
        <p:spPr>
          <a:xfrm>
            <a:off x="5106308" y="6013743"/>
            <a:ext cx="956944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dirty="0">
                <a:latin typeface="Arial"/>
                <a:cs typeface="Arial"/>
              </a:rPr>
              <a:t>8.4</a:t>
            </a:r>
            <a:r>
              <a:rPr sz="750" b="1" spc="-2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Iterate</a:t>
            </a:r>
            <a:r>
              <a:rPr sz="750" b="1" spc="-2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and</a:t>
            </a:r>
            <a:r>
              <a:rPr sz="750" b="1" spc="-2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refine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397" name="object 397"/>
          <p:cNvGrpSpPr/>
          <p:nvPr/>
        </p:nvGrpSpPr>
        <p:grpSpPr>
          <a:xfrm>
            <a:off x="7041832" y="3921569"/>
            <a:ext cx="1081405" cy="909319"/>
            <a:chOff x="7041832" y="3921569"/>
            <a:chExt cx="1081405" cy="909319"/>
          </a:xfrm>
        </p:grpSpPr>
        <p:sp>
          <p:nvSpPr>
            <p:cNvPr id="398" name="object 398"/>
            <p:cNvSpPr/>
            <p:nvPr/>
          </p:nvSpPr>
          <p:spPr>
            <a:xfrm>
              <a:off x="7045324" y="3925062"/>
              <a:ext cx="1074420" cy="902335"/>
            </a:xfrm>
            <a:custGeom>
              <a:avLst/>
              <a:gdLst/>
              <a:ahLst/>
              <a:cxnLst/>
              <a:rect l="l" t="t" r="r" b="b"/>
              <a:pathLst>
                <a:path w="1074420" h="902335">
                  <a:moveTo>
                    <a:pt x="0" y="0"/>
                  </a:moveTo>
                  <a:lnTo>
                    <a:pt x="0" y="902208"/>
                  </a:lnTo>
                  <a:lnTo>
                    <a:pt x="1074420" y="902208"/>
                  </a:lnTo>
                  <a:lnTo>
                    <a:pt x="10744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7045324" y="3925062"/>
              <a:ext cx="1074420" cy="902335"/>
            </a:xfrm>
            <a:custGeom>
              <a:avLst/>
              <a:gdLst/>
              <a:ahLst/>
              <a:cxnLst/>
              <a:rect l="l" t="t" r="r" b="b"/>
              <a:pathLst>
                <a:path w="1074420" h="902335">
                  <a:moveTo>
                    <a:pt x="0" y="0"/>
                  </a:moveTo>
                  <a:lnTo>
                    <a:pt x="0" y="902208"/>
                  </a:lnTo>
                  <a:lnTo>
                    <a:pt x="1074420" y="902208"/>
                  </a:lnTo>
                  <a:lnTo>
                    <a:pt x="1074420" y="0"/>
                  </a:lnTo>
                  <a:lnTo>
                    <a:pt x="0" y="0"/>
                  </a:lnTo>
                  <a:close/>
                </a:path>
              </a:pathLst>
            </a:custGeom>
            <a:ln w="6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7073539" y="4003547"/>
              <a:ext cx="1019175" cy="775970"/>
            </a:xfrm>
            <a:custGeom>
              <a:avLst/>
              <a:gdLst/>
              <a:ahLst/>
              <a:cxnLst/>
              <a:rect l="l" t="t" r="r" b="b"/>
              <a:pathLst>
                <a:path w="1019175" h="775970">
                  <a:moveTo>
                    <a:pt x="277377" y="775721"/>
                  </a:moveTo>
                  <a:lnTo>
                    <a:pt x="1018808" y="775721"/>
                  </a:lnTo>
                  <a:lnTo>
                    <a:pt x="1018808" y="0"/>
                  </a:lnTo>
                  <a:lnTo>
                    <a:pt x="277377" y="0"/>
                  </a:lnTo>
                  <a:lnTo>
                    <a:pt x="277377" y="775721"/>
                  </a:lnTo>
                  <a:close/>
                </a:path>
                <a:path w="1019175" h="775970">
                  <a:moveTo>
                    <a:pt x="0" y="675137"/>
                  </a:moveTo>
                  <a:lnTo>
                    <a:pt x="262135" y="675137"/>
                  </a:lnTo>
                  <a:lnTo>
                    <a:pt x="262135" y="366530"/>
                  </a:lnTo>
                  <a:lnTo>
                    <a:pt x="0" y="366530"/>
                  </a:lnTo>
                  <a:lnTo>
                    <a:pt x="0" y="6751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7845455" y="4309113"/>
              <a:ext cx="242570" cy="158115"/>
            </a:xfrm>
            <a:custGeom>
              <a:avLst/>
              <a:gdLst/>
              <a:ahLst/>
              <a:cxnLst/>
              <a:rect l="l" t="t" r="r" b="b"/>
              <a:pathLst>
                <a:path w="242570" h="158114">
                  <a:moveTo>
                    <a:pt x="0" y="157735"/>
                  </a:moveTo>
                  <a:lnTo>
                    <a:pt x="242323" y="157735"/>
                  </a:lnTo>
                  <a:lnTo>
                    <a:pt x="242323" y="0"/>
                  </a:lnTo>
                  <a:lnTo>
                    <a:pt x="0" y="0"/>
                  </a:lnTo>
                  <a:lnTo>
                    <a:pt x="0" y="1577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7849257" y="4334261"/>
              <a:ext cx="238760" cy="0"/>
            </a:xfrm>
            <a:custGeom>
              <a:avLst/>
              <a:gdLst/>
              <a:ahLst/>
              <a:cxnLst/>
              <a:rect l="l" t="t" r="r" b="b"/>
              <a:pathLst>
                <a:path w="238759">
                  <a:moveTo>
                    <a:pt x="0" y="0"/>
                  </a:moveTo>
                  <a:lnTo>
                    <a:pt x="238505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7849257" y="4445514"/>
              <a:ext cx="238760" cy="1270"/>
            </a:xfrm>
            <a:custGeom>
              <a:avLst/>
              <a:gdLst/>
              <a:ahLst/>
              <a:cxnLst/>
              <a:rect l="l" t="t" r="r" b="b"/>
              <a:pathLst>
                <a:path w="238759" h="1270">
                  <a:moveTo>
                    <a:pt x="0" y="762"/>
                  </a:moveTo>
                  <a:lnTo>
                    <a:pt x="238505" y="762"/>
                  </a:lnTo>
                  <a:lnTo>
                    <a:pt x="238505" y="0"/>
                  </a:ln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7387488" y="4115561"/>
              <a:ext cx="227329" cy="158750"/>
            </a:xfrm>
            <a:custGeom>
              <a:avLst/>
              <a:gdLst/>
              <a:ahLst/>
              <a:cxnLst/>
              <a:rect l="l" t="t" r="r" b="b"/>
              <a:pathLst>
                <a:path w="227329" h="158750">
                  <a:moveTo>
                    <a:pt x="0" y="158498"/>
                  </a:moveTo>
                  <a:lnTo>
                    <a:pt x="227081" y="158498"/>
                  </a:lnTo>
                  <a:lnTo>
                    <a:pt x="227081" y="0"/>
                  </a:lnTo>
                  <a:lnTo>
                    <a:pt x="0" y="0"/>
                  </a:lnTo>
                  <a:lnTo>
                    <a:pt x="0" y="158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7389773" y="4140720"/>
              <a:ext cx="222885" cy="0"/>
            </a:xfrm>
            <a:custGeom>
              <a:avLst/>
              <a:gdLst/>
              <a:ahLst/>
              <a:cxnLst/>
              <a:rect l="l" t="t" r="r" b="b"/>
              <a:pathLst>
                <a:path w="222884">
                  <a:moveTo>
                    <a:pt x="0" y="0"/>
                  </a:moveTo>
                  <a:lnTo>
                    <a:pt x="222512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7480443" y="4328160"/>
              <a:ext cx="228600" cy="238125"/>
            </a:xfrm>
            <a:custGeom>
              <a:avLst/>
              <a:gdLst/>
              <a:ahLst/>
              <a:cxnLst/>
              <a:rect l="l" t="t" r="r" b="b"/>
              <a:pathLst>
                <a:path w="228600" h="238125">
                  <a:moveTo>
                    <a:pt x="0" y="237747"/>
                  </a:moveTo>
                  <a:lnTo>
                    <a:pt x="228599" y="237747"/>
                  </a:lnTo>
                  <a:lnTo>
                    <a:pt x="228599" y="0"/>
                  </a:lnTo>
                  <a:lnTo>
                    <a:pt x="0" y="0"/>
                  </a:lnTo>
                  <a:lnTo>
                    <a:pt x="0" y="237747"/>
                  </a:lnTo>
                  <a:close/>
                </a:path>
                <a:path w="228600" h="238125">
                  <a:moveTo>
                    <a:pt x="1533" y="27436"/>
                  </a:moveTo>
                  <a:lnTo>
                    <a:pt x="227848" y="27436"/>
                  </a:lnTo>
                  <a:lnTo>
                    <a:pt x="227848" y="26674"/>
                  </a:lnTo>
                  <a:lnTo>
                    <a:pt x="1533" y="26674"/>
                  </a:lnTo>
                  <a:lnTo>
                    <a:pt x="1533" y="274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7482743" y="4437897"/>
              <a:ext cx="223520" cy="1270"/>
            </a:xfrm>
            <a:custGeom>
              <a:avLst/>
              <a:gdLst/>
              <a:ahLst/>
              <a:cxnLst/>
              <a:rect l="l" t="t" r="r" b="b"/>
              <a:pathLst>
                <a:path w="223520" h="1270">
                  <a:moveTo>
                    <a:pt x="0" y="761"/>
                  </a:moveTo>
                  <a:lnTo>
                    <a:pt x="223263" y="761"/>
                  </a:lnTo>
                  <a:lnTo>
                    <a:pt x="223263" y="0"/>
                  </a:lnTo>
                  <a:lnTo>
                    <a:pt x="0" y="0"/>
                  </a:lnTo>
                  <a:lnTo>
                    <a:pt x="0" y="7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7366925" y="4662689"/>
              <a:ext cx="237490" cy="101600"/>
            </a:xfrm>
            <a:custGeom>
              <a:avLst/>
              <a:gdLst/>
              <a:ahLst/>
              <a:cxnLst/>
              <a:rect l="l" t="t" r="r" b="b"/>
              <a:pathLst>
                <a:path w="237490" h="101600">
                  <a:moveTo>
                    <a:pt x="0" y="101345"/>
                  </a:moveTo>
                  <a:lnTo>
                    <a:pt x="236987" y="101345"/>
                  </a:lnTo>
                  <a:lnTo>
                    <a:pt x="236987" y="0"/>
                  </a:lnTo>
                  <a:lnTo>
                    <a:pt x="0" y="0"/>
                  </a:lnTo>
                  <a:lnTo>
                    <a:pt x="0" y="1013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7789056" y="4116334"/>
              <a:ext cx="184150" cy="100965"/>
            </a:xfrm>
            <a:custGeom>
              <a:avLst/>
              <a:gdLst/>
              <a:ahLst/>
              <a:cxnLst/>
              <a:rect l="l" t="t" r="r" b="b"/>
              <a:pathLst>
                <a:path w="184150" h="100964">
                  <a:moveTo>
                    <a:pt x="0" y="100584"/>
                  </a:moveTo>
                  <a:lnTo>
                    <a:pt x="183640" y="100584"/>
                  </a:lnTo>
                  <a:lnTo>
                    <a:pt x="183640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7791340" y="4140711"/>
              <a:ext cx="178435" cy="1905"/>
            </a:xfrm>
            <a:custGeom>
              <a:avLst/>
              <a:gdLst/>
              <a:ahLst/>
              <a:cxnLst/>
              <a:rect l="l" t="t" r="r" b="b"/>
              <a:pathLst>
                <a:path w="178434" h="1904">
                  <a:moveTo>
                    <a:pt x="0" y="1523"/>
                  </a:moveTo>
                  <a:lnTo>
                    <a:pt x="178304" y="1523"/>
                  </a:lnTo>
                  <a:lnTo>
                    <a:pt x="178304" y="0"/>
                  </a:lnTo>
                  <a:lnTo>
                    <a:pt x="0" y="0"/>
                  </a:lnTo>
                  <a:lnTo>
                    <a:pt x="0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7792858" y="4196336"/>
              <a:ext cx="178435" cy="1270"/>
            </a:xfrm>
            <a:custGeom>
              <a:avLst/>
              <a:gdLst/>
              <a:ahLst/>
              <a:cxnLst/>
              <a:rect l="l" t="t" r="r" b="b"/>
              <a:pathLst>
                <a:path w="178434" h="1270">
                  <a:moveTo>
                    <a:pt x="0" y="762"/>
                  </a:moveTo>
                  <a:lnTo>
                    <a:pt x="178304" y="762"/>
                  </a:lnTo>
                  <a:lnTo>
                    <a:pt x="178304" y="0"/>
                  </a:ln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7791340" y="4664203"/>
              <a:ext cx="283845" cy="100965"/>
            </a:xfrm>
            <a:custGeom>
              <a:avLst/>
              <a:gdLst/>
              <a:ahLst/>
              <a:cxnLst/>
              <a:rect l="l" t="t" r="r" b="b"/>
              <a:pathLst>
                <a:path w="283845" h="100964">
                  <a:moveTo>
                    <a:pt x="0" y="100584"/>
                  </a:moveTo>
                  <a:lnTo>
                    <a:pt x="283464" y="100584"/>
                  </a:lnTo>
                  <a:lnTo>
                    <a:pt x="283464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7551317" y="4010415"/>
              <a:ext cx="523875" cy="712470"/>
            </a:xfrm>
            <a:custGeom>
              <a:avLst/>
              <a:gdLst/>
              <a:ahLst/>
              <a:cxnLst/>
              <a:rect l="l" t="t" r="r" b="b"/>
              <a:pathLst>
                <a:path w="523875" h="712470">
                  <a:moveTo>
                    <a:pt x="239272" y="712464"/>
                  </a:moveTo>
                  <a:lnTo>
                    <a:pt x="523504" y="712464"/>
                  </a:lnTo>
                  <a:lnTo>
                    <a:pt x="523504" y="711702"/>
                  </a:lnTo>
                  <a:lnTo>
                    <a:pt x="239272" y="711702"/>
                  </a:lnTo>
                  <a:lnTo>
                    <a:pt x="239272" y="712464"/>
                  </a:lnTo>
                  <a:close/>
                </a:path>
                <a:path w="523875" h="712470">
                  <a:moveTo>
                    <a:pt x="0" y="71628"/>
                  </a:moveTo>
                  <a:lnTo>
                    <a:pt x="153162" y="71628"/>
                  </a:lnTo>
                  <a:lnTo>
                    <a:pt x="153162" y="0"/>
                  </a:lnTo>
                  <a:lnTo>
                    <a:pt x="0" y="0"/>
                  </a:lnTo>
                  <a:lnTo>
                    <a:pt x="0" y="716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4" name="object 414"/>
          <p:cNvSpPr txBox="1"/>
          <p:nvPr/>
        </p:nvSpPr>
        <p:spPr>
          <a:xfrm>
            <a:off x="7606163" y="4004513"/>
            <a:ext cx="58419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spc="25" dirty="0">
                <a:latin typeface="Arial MT"/>
                <a:cs typeface="Arial MT"/>
              </a:rPr>
              <a:t>BanK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415" name="object 415"/>
          <p:cNvGrpSpPr/>
          <p:nvPr/>
        </p:nvGrpSpPr>
        <p:grpSpPr>
          <a:xfrm>
            <a:off x="7547197" y="4035243"/>
            <a:ext cx="528320" cy="655320"/>
            <a:chOff x="7547197" y="4035243"/>
            <a:chExt cx="528320" cy="655320"/>
          </a:xfrm>
        </p:grpSpPr>
        <p:sp>
          <p:nvSpPr>
            <p:cNvPr id="416" name="object 416"/>
            <p:cNvSpPr/>
            <p:nvPr/>
          </p:nvSpPr>
          <p:spPr>
            <a:xfrm>
              <a:off x="7554369" y="4035560"/>
              <a:ext cx="147955" cy="1270"/>
            </a:xfrm>
            <a:custGeom>
              <a:avLst/>
              <a:gdLst/>
              <a:ahLst/>
              <a:cxnLst/>
              <a:rect l="l" t="t" r="r" b="b"/>
              <a:pathLst>
                <a:path w="147954" h="1270">
                  <a:moveTo>
                    <a:pt x="0" y="762"/>
                  </a:moveTo>
                  <a:lnTo>
                    <a:pt x="147827" y="762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7554369" y="4071376"/>
              <a:ext cx="147955" cy="1270"/>
            </a:xfrm>
            <a:custGeom>
              <a:avLst/>
              <a:gdLst/>
              <a:ahLst/>
              <a:cxnLst/>
              <a:rect l="l" t="t" r="r" b="b"/>
              <a:pathLst>
                <a:path w="147954" h="1270">
                  <a:moveTo>
                    <a:pt x="0" y="762"/>
                  </a:moveTo>
                  <a:lnTo>
                    <a:pt x="147827" y="762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7704489" y="4045466"/>
              <a:ext cx="177800" cy="1905"/>
            </a:xfrm>
            <a:custGeom>
              <a:avLst/>
              <a:gdLst/>
              <a:ahLst/>
              <a:cxnLst/>
              <a:rect l="l" t="t" r="r" b="b"/>
              <a:pathLst>
                <a:path w="177800" h="1904">
                  <a:moveTo>
                    <a:pt x="0" y="1523"/>
                  </a:moveTo>
                  <a:lnTo>
                    <a:pt x="177552" y="1523"/>
                  </a:lnTo>
                  <a:lnTo>
                    <a:pt x="177552" y="0"/>
                  </a:lnTo>
                  <a:lnTo>
                    <a:pt x="0" y="0"/>
                  </a:lnTo>
                  <a:lnTo>
                    <a:pt x="0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7880508" y="4045469"/>
              <a:ext cx="1905" cy="71755"/>
            </a:xfrm>
            <a:custGeom>
              <a:avLst/>
              <a:gdLst/>
              <a:ahLst/>
              <a:cxnLst/>
              <a:rect l="l" t="t" r="r" b="b"/>
              <a:pathLst>
                <a:path w="1904" h="71754">
                  <a:moveTo>
                    <a:pt x="0" y="71628"/>
                  </a:moveTo>
                  <a:lnTo>
                    <a:pt x="1524" y="71628"/>
                  </a:lnTo>
                  <a:lnTo>
                    <a:pt x="1524" y="0"/>
                  </a:lnTo>
                  <a:lnTo>
                    <a:pt x="0" y="0"/>
                  </a:lnTo>
                  <a:lnTo>
                    <a:pt x="0" y="716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7704473" y="4040126"/>
              <a:ext cx="17145" cy="12700"/>
            </a:xfrm>
            <a:custGeom>
              <a:avLst/>
              <a:gdLst/>
              <a:ahLst/>
              <a:cxnLst/>
              <a:rect l="l" t="t" r="r" b="b"/>
              <a:pathLst>
                <a:path w="17145" h="12700">
                  <a:moveTo>
                    <a:pt x="7621" y="12192"/>
                  </a:moveTo>
                  <a:lnTo>
                    <a:pt x="0" y="5338"/>
                  </a:lnTo>
                  <a:lnTo>
                    <a:pt x="7621" y="0"/>
                  </a:lnTo>
                  <a:lnTo>
                    <a:pt x="16760" y="5338"/>
                  </a:lnTo>
                  <a:lnTo>
                    <a:pt x="7621" y="121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7704473" y="4040126"/>
              <a:ext cx="17145" cy="12700"/>
            </a:xfrm>
            <a:custGeom>
              <a:avLst/>
              <a:gdLst/>
              <a:ahLst/>
              <a:cxnLst/>
              <a:rect l="l" t="t" r="r" b="b"/>
              <a:pathLst>
                <a:path w="17145" h="12700">
                  <a:moveTo>
                    <a:pt x="0" y="5338"/>
                  </a:moveTo>
                  <a:lnTo>
                    <a:pt x="7621" y="0"/>
                  </a:lnTo>
                  <a:lnTo>
                    <a:pt x="16760" y="5338"/>
                  </a:lnTo>
                  <a:lnTo>
                    <a:pt x="7621" y="12192"/>
                  </a:lnTo>
                  <a:lnTo>
                    <a:pt x="0" y="533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7649608" y="4082043"/>
              <a:ext cx="1270" cy="247015"/>
            </a:xfrm>
            <a:custGeom>
              <a:avLst/>
              <a:gdLst/>
              <a:ahLst/>
              <a:cxnLst/>
              <a:rect l="l" t="t" r="r" b="b"/>
              <a:pathLst>
                <a:path w="1270" h="247014">
                  <a:moveTo>
                    <a:pt x="0" y="246889"/>
                  </a:moveTo>
                  <a:lnTo>
                    <a:pt x="762" y="246889"/>
                  </a:lnTo>
                  <a:lnTo>
                    <a:pt x="762" y="0"/>
                  </a:lnTo>
                  <a:lnTo>
                    <a:pt x="0" y="0"/>
                  </a:lnTo>
                  <a:lnTo>
                    <a:pt x="0" y="2468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7641220" y="4082043"/>
              <a:ext cx="17780" cy="11430"/>
            </a:xfrm>
            <a:custGeom>
              <a:avLst/>
              <a:gdLst/>
              <a:ahLst/>
              <a:cxnLst/>
              <a:rect l="l" t="t" r="r" b="b"/>
              <a:pathLst>
                <a:path w="17779" h="11429">
                  <a:moveTo>
                    <a:pt x="8387" y="11430"/>
                  </a:moveTo>
                  <a:lnTo>
                    <a:pt x="0" y="5338"/>
                  </a:lnTo>
                  <a:lnTo>
                    <a:pt x="8387" y="0"/>
                  </a:lnTo>
                  <a:lnTo>
                    <a:pt x="17526" y="5338"/>
                  </a:lnTo>
                  <a:lnTo>
                    <a:pt x="8387" y="114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7641220" y="4082043"/>
              <a:ext cx="17780" cy="11430"/>
            </a:xfrm>
            <a:custGeom>
              <a:avLst/>
              <a:gdLst/>
              <a:ahLst/>
              <a:cxnLst/>
              <a:rect l="l" t="t" r="r" b="b"/>
              <a:pathLst>
                <a:path w="17779" h="11429">
                  <a:moveTo>
                    <a:pt x="8387" y="0"/>
                  </a:moveTo>
                  <a:lnTo>
                    <a:pt x="17526" y="5338"/>
                  </a:lnTo>
                  <a:lnTo>
                    <a:pt x="8387" y="11430"/>
                  </a:lnTo>
                  <a:lnTo>
                    <a:pt x="0" y="5338"/>
                  </a:lnTo>
                  <a:lnTo>
                    <a:pt x="838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7547514" y="4273307"/>
              <a:ext cx="527685" cy="417195"/>
            </a:xfrm>
            <a:custGeom>
              <a:avLst/>
              <a:gdLst/>
              <a:ahLst/>
              <a:cxnLst/>
              <a:rect l="l" t="t" r="r" b="b"/>
              <a:pathLst>
                <a:path w="527684" h="417195">
                  <a:moveTo>
                    <a:pt x="160010" y="121919"/>
                  </a:moveTo>
                  <a:lnTo>
                    <a:pt x="297932" y="121919"/>
                  </a:lnTo>
                  <a:lnTo>
                    <a:pt x="297932" y="121157"/>
                  </a:lnTo>
                  <a:lnTo>
                    <a:pt x="160010" y="121157"/>
                  </a:lnTo>
                  <a:lnTo>
                    <a:pt x="160010" y="121919"/>
                  </a:lnTo>
                  <a:close/>
                </a:path>
                <a:path w="527684" h="417195">
                  <a:moveTo>
                    <a:pt x="0" y="55625"/>
                  </a:moveTo>
                  <a:lnTo>
                    <a:pt x="762" y="55625"/>
                  </a:lnTo>
                  <a:lnTo>
                    <a:pt x="762" y="0"/>
                  </a:lnTo>
                  <a:lnTo>
                    <a:pt x="0" y="0"/>
                  </a:lnTo>
                  <a:lnTo>
                    <a:pt x="0" y="55625"/>
                  </a:lnTo>
                  <a:close/>
                </a:path>
                <a:path w="527684" h="417195">
                  <a:moveTo>
                    <a:pt x="245359" y="416807"/>
                  </a:moveTo>
                  <a:lnTo>
                    <a:pt x="527306" y="416807"/>
                  </a:lnTo>
                  <a:lnTo>
                    <a:pt x="527306" y="416045"/>
                  </a:lnTo>
                  <a:lnTo>
                    <a:pt x="245359" y="416045"/>
                  </a:lnTo>
                  <a:lnTo>
                    <a:pt x="245359" y="4168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7712008" y="4169883"/>
              <a:ext cx="76835" cy="5080"/>
            </a:xfrm>
            <a:custGeom>
              <a:avLst/>
              <a:gdLst/>
              <a:ahLst/>
              <a:cxnLst/>
              <a:rect l="l" t="t" r="r" b="b"/>
              <a:pathLst>
                <a:path w="76834" h="5079">
                  <a:moveTo>
                    <a:pt x="76296" y="2840"/>
                  </a:moveTo>
                  <a:lnTo>
                    <a:pt x="8473" y="2840"/>
                  </a:lnTo>
                  <a:lnTo>
                    <a:pt x="7722" y="552"/>
                  </a:lnTo>
                  <a:lnTo>
                    <a:pt x="1921" y="0"/>
                  </a:lnTo>
                  <a:lnTo>
                    <a:pt x="0" y="2458"/>
                  </a:lnTo>
                  <a:lnTo>
                    <a:pt x="1939" y="4917"/>
                  </a:lnTo>
                  <a:lnTo>
                    <a:pt x="7722" y="4365"/>
                  </a:lnTo>
                  <a:lnTo>
                    <a:pt x="8473" y="28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7613803" y="4172723"/>
              <a:ext cx="10795" cy="0"/>
            </a:xfrm>
            <a:custGeom>
              <a:avLst/>
              <a:gdLst/>
              <a:ahLst/>
              <a:cxnLst/>
              <a:rect l="l" t="t" r="r" b="b"/>
              <a:pathLst>
                <a:path w="10795">
                  <a:moveTo>
                    <a:pt x="0" y="0"/>
                  </a:moveTo>
                  <a:lnTo>
                    <a:pt x="1067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7630563" y="41727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9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7646572" y="417272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3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7661814" y="41727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9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7677823" y="41727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9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7693832" y="417272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>
                  <a:moveTo>
                    <a:pt x="0" y="0"/>
                  </a:moveTo>
                  <a:lnTo>
                    <a:pt x="99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7700644" y="4168902"/>
              <a:ext cx="10795" cy="6985"/>
            </a:xfrm>
            <a:custGeom>
              <a:avLst/>
              <a:gdLst/>
              <a:ahLst/>
              <a:cxnLst/>
              <a:rect l="l" t="t" r="r" b="b"/>
              <a:pathLst>
                <a:path w="10795" h="6985">
                  <a:moveTo>
                    <a:pt x="10668" y="3810"/>
                  </a:moveTo>
                  <a:lnTo>
                    <a:pt x="0" y="0"/>
                  </a:lnTo>
                  <a:lnTo>
                    <a:pt x="1524" y="2286"/>
                  </a:lnTo>
                  <a:lnTo>
                    <a:pt x="1524" y="4572"/>
                  </a:lnTo>
                  <a:lnTo>
                    <a:pt x="0" y="6858"/>
                  </a:lnTo>
                  <a:lnTo>
                    <a:pt x="10668" y="38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4" name="object 434"/>
          <p:cNvSpPr txBox="1"/>
          <p:nvPr/>
        </p:nvSpPr>
        <p:spPr>
          <a:xfrm>
            <a:off x="7886579" y="4386277"/>
            <a:ext cx="177165" cy="69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R="5080" indent="19050">
              <a:lnSpc>
                <a:spcPct val="100000"/>
              </a:lnSpc>
            </a:pPr>
            <a:r>
              <a:rPr sz="100" spc="25" dirty="0">
                <a:latin typeface="Arial MT"/>
                <a:cs typeface="Arial MT"/>
              </a:rPr>
              <a:t>#amount </a:t>
            </a:r>
            <a:r>
              <a:rPr sz="100" spc="15" dirty="0">
                <a:latin typeface="Arial MT"/>
                <a:cs typeface="Arial MT"/>
              </a:rPr>
              <a:t>:float </a:t>
            </a:r>
            <a:r>
              <a:rPr sz="100" spc="20" dirty="0">
                <a:latin typeface="Arial MT"/>
                <a:cs typeface="Arial MT"/>
              </a:rPr>
              <a:t> #postBalance</a:t>
            </a:r>
            <a:r>
              <a:rPr sz="100" spc="10" dirty="0">
                <a:latin typeface="Arial MT"/>
                <a:cs typeface="Arial MT"/>
              </a:rPr>
              <a:t> : </a:t>
            </a:r>
            <a:r>
              <a:rPr sz="100" spc="15" dirty="0">
                <a:latin typeface="Arial MT"/>
                <a:cs typeface="Arial MT"/>
              </a:rPr>
              <a:t>float  </a:t>
            </a:r>
            <a:r>
              <a:rPr sz="100" spc="20" dirty="0">
                <a:latin typeface="Arial MT"/>
                <a:cs typeface="Arial MT"/>
              </a:rPr>
              <a:t>#account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10" dirty="0">
                <a:latin typeface="Arial MT"/>
                <a:cs typeface="Arial MT"/>
              </a:rPr>
              <a:t>:</a:t>
            </a:r>
            <a:r>
              <a:rPr sz="100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Account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435" name="object 435"/>
          <p:cNvSpPr/>
          <p:nvPr/>
        </p:nvSpPr>
        <p:spPr>
          <a:xfrm>
            <a:off x="7611519" y="4715263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798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 txBox="1"/>
          <p:nvPr/>
        </p:nvSpPr>
        <p:spPr>
          <a:xfrm>
            <a:off x="7824095" y="4103573"/>
            <a:ext cx="154305" cy="9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</a:pPr>
            <a:r>
              <a:rPr sz="100" spc="25" dirty="0">
                <a:latin typeface="Arial MT"/>
                <a:cs typeface="Arial MT"/>
              </a:rPr>
              <a:t>ATMMachine</a:t>
            </a:r>
            <a:endParaRPr sz="100">
              <a:latin typeface="Arial MT"/>
              <a:cs typeface="Arial MT"/>
            </a:endParaRPr>
          </a:p>
          <a:p>
            <a:pPr marR="5080">
              <a:lnSpc>
                <a:spcPct val="125000"/>
              </a:lnSpc>
              <a:spcBef>
                <a:spcPts val="70"/>
              </a:spcBef>
            </a:pPr>
            <a:r>
              <a:rPr sz="100" spc="20" dirty="0">
                <a:latin typeface="Arial MT"/>
                <a:cs typeface="Arial MT"/>
              </a:rPr>
              <a:t>#address</a:t>
            </a:r>
            <a:r>
              <a:rPr sz="100" spc="10" dirty="0">
                <a:latin typeface="Arial MT"/>
                <a:cs typeface="Arial MT"/>
              </a:rPr>
              <a:t> : </a:t>
            </a:r>
            <a:r>
              <a:rPr sz="100" spc="15" dirty="0">
                <a:latin typeface="Arial MT"/>
                <a:cs typeface="Arial MT"/>
              </a:rPr>
              <a:t>String  </a:t>
            </a:r>
            <a:r>
              <a:rPr sz="100" spc="20" dirty="0">
                <a:latin typeface="Arial MT"/>
                <a:cs typeface="Arial MT"/>
              </a:rPr>
              <a:t>#state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10" dirty="0">
                <a:latin typeface="Arial MT"/>
                <a:cs typeface="Arial MT"/>
              </a:rPr>
              <a:t>:</a:t>
            </a:r>
            <a:r>
              <a:rPr sz="100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String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437" name="object 437"/>
          <p:cNvGrpSpPr/>
          <p:nvPr/>
        </p:nvGrpSpPr>
        <p:grpSpPr>
          <a:xfrm>
            <a:off x="7390223" y="4233360"/>
            <a:ext cx="506730" cy="431800"/>
            <a:chOff x="7390223" y="4233360"/>
            <a:chExt cx="506730" cy="431800"/>
          </a:xfrm>
        </p:grpSpPr>
        <p:sp>
          <p:nvSpPr>
            <p:cNvPr id="438" name="object 438"/>
            <p:cNvSpPr/>
            <p:nvPr/>
          </p:nvSpPr>
          <p:spPr>
            <a:xfrm>
              <a:off x="7449959" y="4628397"/>
              <a:ext cx="445770" cy="36195"/>
            </a:xfrm>
            <a:custGeom>
              <a:avLst/>
              <a:gdLst/>
              <a:ahLst/>
              <a:cxnLst/>
              <a:rect l="l" t="t" r="r" b="b"/>
              <a:pathLst>
                <a:path w="445770" h="36195">
                  <a:moveTo>
                    <a:pt x="445775" y="35816"/>
                  </a:moveTo>
                  <a:lnTo>
                    <a:pt x="445775" y="0"/>
                  </a:lnTo>
                  <a:lnTo>
                    <a:pt x="0" y="0"/>
                  </a:lnTo>
                  <a:lnTo>
                    <a:pt x="0" y="3047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7390540" y="4233678"/>
              <a:ext cx="223520" cy="1270"/>
            </a:xfrm>
            <a:custGeom>
              <a:avLst/>
              <a:gdLst/>
              <a:ahLst/>
              <a:cxnLst/>
              <a:rect l="l" t="t" r="r" b="b"/>
              <a:pathLst>
                <a:path w="223520" h="1270">
                  <a:moveTo>
                    <a:pt x="0" y="762"/>
                  </a:moveTo>
                  <a:lnTo>
                    <a:pt x="223263" y="762"/>
                  </a:lnTo>
                  <a:lnTo>
                    <a:pt x="223263" y="0"/>
                  </a:ln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0" name="object 440"/>
          <p:cNvSpPr txBox="1"/>
          <p:nvPr/>
        </p:nvSpPr>
        <p:spPr>
          <a:xfrm>
            <a:off x="7461129" y="4340767"/>
            <a:ext cx="622935" cy="73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67945" indent="-3175">
              <a:lnSpc>
                <a:spcPct val="100000"/>
              </a:lnSpc>
            </a:pPr>
            <a:r>
              <a:rPr sz="100" spc="20" dirty="0">
                <a:latin typeface="Arial MT"/>
                <a:cs typeface="Arial MT"/>
              </a:rPr>
              <a:t>#number:</a:t>
            </a:r>
            <a:r>
              <a:rPr sz="100" spc="10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String</a:t>
            </a:r>
            <a:r>
              <a:rPr sz="100" dirty="0">
                <a:latin typeface="Arial MT"/>
                <a:cs typeface="Arial MT"/>
              </a:rPr>
              <a:t>                          </a:t>
            </a:r>
            <a:r>
              <a:rPr sz="100" spc="-15" dirty="0">
                <a:latin typeface="Arial MT"/>
                <a:cs typeface="Arial MT"/>
              </a:rPr>
              <a:t> </a:t>
            </a:r>
            <a:r>
              <a:rPr sz="100" i="1" spc="20" dirty="0">
                <a:latin typeface="Arial"/>
                <a:cs typeface="Arial"/>
              </a:rPr>
              <a:t>Account-</a:t>
            </a:r>
            <a:r>
              <a:rPr sz="100" i="1" dirty="0">
                <a:latin typeface="Arial"/>
                <a:cs typeface="Arial"/>
              </a:rPr>
              <a:t>                    </a:t>
            </a:r>
            <a:r>
              <a:rPr sz="100" spc="20" dirty="0">
                <a:latin typeface="Arial MT"/>
                <a:cs typeface="Arial MT"/>
              </a:rPr>
              <a:t>#transDate</a:t>
            </a:r>
            <a:r>
              <a:rPr sz="100" spc="10" dirty="0">
                <a:latin typeface="Arial MT"/>
                <a:cs typeface="Arial MT"/>
              </a:rPr>
              <a:t> : </a:t>
            </a:r>
            <a:r>
              <a:rPr sz="100" spc="20" dirty="0">
                <a:latin typeface="Arial MT"/>
                <a:cs typeface="Arial MT"/>
              </a:rPr>
              <a:t>Date</a:t>
            </a:r>
            <a:endParaRPr sz="100">
              <a:latin typeface="Arial MT"/>
              <a:cs typeface="Arial MT"/>
            </a:endParaRPr>
          </a:p>
          <a:p>
            <a:pPr marL="25400" marR="30480" indent="42545">
              <a:lnSpc>
                <a:spcPts val="110"/>
              </a:lnSpc>
              <a:spcBef>
                <a:spcPts val="20"/>
              </a:spcBef>
              <a:tabLst>
                <a:tab pos="426720" algn="l"/>
              </a:tabLst>
            </a:pPr>
            <a:r>
              <a:rPr sz="100" spc="20" dirty="0">
                <a:latin typeface="Arial MT"/>
                <a:cs typeface="Arial MT"/>
              </a:rPr>
              <a:t>#balance</a:t>
            </a:r>
            <a:r>
              <a:rPr sz="100" spc="10" dirty="0">
                <a:latin typeface="Arial MT"/>
                <a:cs typeface="Arial MT"/>
              </a:rPr>
              <a:t> : </a:t>
            </a:r>
            <a:r>
              <a:rPr sz="100" spc="15" dirty="0">
                <a:latin typeface="Arial MT"/>
                <a:cs typeface="Arial MT"/>
              </a:rPr>
              <a:t>float</a:t>
            </a:r>
            <a:r>
              <a:rPr sz="100" dirty="0">
                <a:latin typeface="Arial MT"/>
                <a:cs typeface="Arial MT"/>
              </a:rPr>
              <a:t>                    </a:t>
            </a:r>
            <a:r>
              <a:rPr sz="100" spc="15" dirty="0">
                <a:latin typeface="Arial MT"/>
                <a:cs typeface="Arial MT"/>
              </a:rPr>
              <a:t>*</a:t>
            </a:r>
            <a:r>
              <a:rPr sz="100" dirty="0">
                <a:latin typeface="Arial MT"/>
                <a:cs typeface="Arial MT"/>
              </a:rPr>
              <a:t>   </a:t>
            </a:r>
            <a:r>
              <a:rPr sz="100" spc="10" dirty="0">
                <a:latin typeface="Arial MT"/>
                <a:cs typeface="Arial MT"/>
              </a:rPr>
              <a:t> </a:t>
            </a:r>
            <a:r>
              <a:rPr sz="150" i="1" spc="30" baseline="27777" dirty="0">
                <a:latin typeface="Arial"/>
                <a:cs typeface="Arial"/>
              </a:rPr>
              <a:t>Transaction</a:t>
            </a:r>
            <a:r>
              <a:rPr sz="150" i="1" baseline="27777" dirty="0">
                <a:latin typeface="Arial"/>
                <a:cs typeface="Arial"/>
              </a:rPr>
              <a:t>            </a:t>
            </a:r>
            <a:r>
              <a:rPr sz="150" i="1" spc="-22" baseline="27777" dirty="0">
                <a:latin typeface="Arial"/>
                <a:cs typeface="Arial"/>
              </a:rPr>
              <a:t> </a:t>
            </a:r>
            <a:r>
              <a:rPr sz="100" spc="20" dirty="0">
                <a:latin typeface="Arial MT"/>
                <a:cs typeface="Arial MT"/>
              </a:rPr>
              <a:t>#transTime</a:t>
            </a:r>
            <a:r>
              <a:rPr sz="100" spc="10" dirty="0">
                <a:latin typeface="Arial MT"/>
                <a:cs typeface="Arial MT"/>
              </a:rPr>
              <a:t> : </a:t>
            </a:r>
            <a:r>
              <a:rPr sz="100" spc="20" dirty="0">
                <a:latin typeface="Arial MT"/>
                <a:cs typeface="Arial MT"/>
              </a:rPr>
              <a:t>Time  #bankClient:</a:t>
            </a:r>
            <a:r>
              <a:rPr sz="100" spc="10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BankClient</a:t>
            </a:r>
            <a:r>
              <a:rPr sz="100" dirty="0">
                <a:latin typeface="Arial MT"/>
                <a:cs typeface="Arial MT"/>
              </a:rPr>
              <a:t>	</a:t>
            </a:r>
            <a:r>
              <a:rPr sz="100" spc="20" dirty="0">
                <a:latin typeface="Arial MT"/>
                <a:cs typeface="Arial MT"/>
              </a:rPr>
              <a:t>#transType</a:t>
            </a:r>
            <a:r>
              <a:rPr sz="100" spc="10" dirty="0">
                <a:latin typeface="Arial MT"/>
                <a:cs typeface="Arial MT"/>
              </a:rPr>
              <a:t> : </a:t>
            </a:r>
            <a:r>
              <a:rPr sz="100" spc="20" dirty="0">
                <a:latin typeface="Arial MT"/>
                <a:cs typeface="Arial MT"/>
              </a:rPr>
              <a:t>String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441" name="object 441"/>
          <p:cNvSpPr txBox="1"/>
          <p:nvPr/>
        </p:nvSpPr>
        <p:spPr>
          <a:xfrm>
            <a:off x="7525899" y="4291026"/>
            <a:ext cx="546735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</a:pPr>
            <a:r>
              <a:rPr sz="100" spc="15" dirty="0">
                <a:latin typeface="Arial MT"/>
                <a:cs typeface="Arial MT"/>
              </a:rPr>
              <a:t>1..</a:t>
            </a:r>
            <a:endParaRPr sz="10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  <a:tabLst>
                <a:tab pos="389255" algn="l"/>
              </a:tabLst>
            </a:pPr>
            <a:r>
              <a:rPr sz="100" spc="15" dirty="0">
                <a:latin typeface="Arial MT"/>
                <a:cs typeface="Arial MT"/>
              </a:rPr>
              <a:t>*	</a:t>
            </a:r>
            <a:r>
              <a:rPr sz="150" spc="30" baseline="27777" dirty="0">
                <a:latin typeface="Arial MT"/>
                <a:cs typeface="Arial MT"/>
              </a:rPr>
              <a:t>Transaction</a:t>
            </a:r>
            <a:endParaRPr sz="150" baseline="27777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tabLst>
                <a:tab pos="373380" algn="l"/>
              </a:tabLst>
            </a:pPr>
            <a:r>
              <a:rPr sz="100" spc="20" dirty="0">
                <a:latin typeface="Arial MT"/>
                <a:cs typeface="Arial MT"/>
              </a:rPr>
              <a:t>Account	#transID</a:t>
            </a:r>
            <a:r>
              <a:rPr sz="100" spc="10" dirty="0">
                <a:latin typeface="Arial MT"/>
                <a:cs typeface="Arial MT"/>
              </a:rPr>
              <a:t> : </a:t>
            </a:r>
            <a:r>
              <a:rPr sz="100" spc="20" dirty="0">
                <a:latin typeface="Arial MT"/>
                <a:cs typeface="Arial MT"/>
              </a:rPr>
              <a:t>String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442" name="object 442"/>
          <p:cNvSpPr/>
          <p:nvPr/>
        </p:nvSpPr>
        <p:spPr>
          <a:xfrm>
            <a:off x="7086497" y="4390650"/>
            <a:ext cx="231775" cy="227329"/>
          </a:xfrm>
          <a:custGeom>
            <a:avLst/>
            <a:gdLst/>
            <a:ahLst/>
            <a:cxnLst/>
            <a:rect l="l" t="t" r="r" b="b"/>
            <a:pathLst>
              <a:path w="231775" h="227329">
                <a:moveTo>
                  <a:pt x="0" y="227079"/>
                </a:moveTo>
                <a:lnTo>
                  <a:pt x="231651" y="227079"/>
                </a:lnTo>
                <a:lnTo>
                  <a:pt x="231651" y="0"/>
                </a:lnTo>
                <a:lnTo>
                  <a:pt x="0" y="0"/>
                </a:lnTo>
                <a:lnTo>
                  <a:pt x="0" y="2270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 txBox="1"/>
          <p:nvPr/>
        </p:nvSpPr>
        <p:spPr>
          <a:xfrm>
            <a:off x="7161155" y="4382465"/>
            <a:ext cx="8636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b="1" spc="30" dirty="0">
                <a:latin typeface="Arial"/>
                <a:cs typeface="Arial"/>
              </a:rPr>
              <a:t>BankDB</a:t>
            </a:r>
            <a:endParaRPr sz="100">
              <a:latin typeface="Arial"/>
              <a:cs typeface="Arial"/>
            </a:endParaRPr>
          </a:p>
        </p:txBody>
      </p:sp>
      <p:grpSp>
        <p:nvGrpSpPr>
          <p:cNvPr id="444" name="object 444"/>
          <p:cNvGrpSpPr/>
          <p:nvPr/>
        </p:nvGrpSpPr>
        <p:grpSpPr>
          <a:xfrm>
            <a:off x="7072905" y="4338962"/>
            <a:ext cx="245745" cy="115570"/>
            <a:chOff x="7072905" y="4338962"/>
            <a:chExt cx="245745" cy="115570"/>
          </a:xfrm>
        </p:grpSpPr>
        <p:sp>
          <p:nvSpPr>
            <p:cNvPr id="445" name="object 445"/>
            <p:cNvSpPr/>
            <p:nvPr/>
          </p:nvSpPr>
          <p:spPr>
            <a:xfrm>
              <a:off x="7078876" y="4453141"/>
              <a:ext cx="239395" cy="1270"/>
            </a:xfrm>
            <a:custGeom>
              <a:avLst/>
              <a:gdLst/>
              <a:ahLst/>
              <a:cxnLst/>
              <a:rect l="l" t="t" r="r" b="b"/>
              <a:pathLst>
                <a:path w="239395" h="1270">
                  <a:moveTo>
                    <a:pt x="0" y="762"/>
                  </a:moveTo>
                  <a:lnTo>
                    <a:pt x="239272" y="762"/>
                  </a:lnTo>
                  <a:lnTo>
                    <a:pt x="239272" y="0"/>
                  </a:ln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7086497" y="4411222"/>
              <a:ext cx="231775" cy="0"/>
            </a:xfrm>
            <a:custGeom>
              <a:avLst/>
              <a:gdLst/>
              <a:ahLst/>
              <a:cxnLst/>
              <a:rect l="l" t="t" r="r" b="b"/>
              <a:pathLst>
                <a:path w="231775">
                  <a:moveTo>
                    <a:pt x="0" y="0"/>
                  </a:moveTo>
                  <a:lnTo>
                    <a:pt x="231651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7073540" y="4339597"/>
              <a:ext cx="177800" cy="30480"/>
            </a:xfrm>
            <a:custGeom>
              <a:avLst/>
              <a:gdLst/>
              <a:ahLst/>
              <a:cxnLst/>
              <a:rect l="l" t="t" r="r" b="b"/>
              <a:pathLst>
                <a:path w="177800" h="30479">
                  <a:moveTo>
                    <a:pt x="177552" y="30480"/>
                  </a:moveTo>
                  <a:lnTo>
                    <a:pt x="0" y="30480"/>
                  </a:lnTo>
                  <a:lnTo>
                    <a:pt x="0" y="0"/>
                  </a:lnTo>
                  <a:lnTo>
                    <a:pt x="177552" y="0"/>
                  </a:lnTo>
                  <a:lnTo>
                    <a:pt x="177552" y="304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7073540" y="4339597"/>
              <a:ext cx="177800" cy="30480"/>
            </a:xfrm>
            <a:custGeom>
              <a:avLst/>
              <a:gdLst/>
              <a:ahLst/>
              <a:cxnLst/>
              <a:rect l="l" t="t" r="r" b="b"/>
              <a:pathLst>
                <a:path w="177800" h="30479">
                  <a:moveTo>
                    <a:pt x="0" y="30480"/>
                  </a:moveTo>
                  <a:lnTo>
                    <a:pt x="177552" y="30480"/>
                  </a:lnTo>
                  <a:lnTo>
                    <a:pt x="177552" y="0"/>
                  </a:lnTo>
                  <a:lnTo>
                    <a:pt x="0" y="0"/>
                  </a:lnTo>
                  <a:lnTo>
                    <a:pt x="0" y="304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9" name="object 449"/>
          <p:cNvSpPr txBox="1"/>
          <p:nvPr/>
        </p:nvSpPr>
        <p:spPr>
          <a:xfrm>
            <a:off x="7082669" y="4332337"/>
            <a:ext cx="171450" cy="41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spc="30" dirty="0">
                <a:latin typeface="Arial MT"/>
                <a:cs typeface="Arial MT"/>
              </a:rPr>
              <a:t>Access </a:t>
            </a:r>
            <a:r>
              <a:rPr sz="100" spc="-15" dirty="0">
                <a:latin typeface="Arial MT"/>
                <a:cs typeface="Arial MT"/>
              </a:rPr>
              <a:t> </a:t>
            </a:r>
            <a:r>
              <a:rPr sz="100" spc="25" dirty="0">
                <a:latin typeface="Arial MT"/>
                <a:cs typeface="Arial MT"/>
              </a:rPr>
              <a:t>Class(es)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450" name="object 450"/>
          <p:cNvGrpSpPr/>
          <p:nvPr/>
        </p:nvGrpSpPr>
        <p:grpSpPr>
          <a:xfrm>
            <a:off x="7350282" y="3971679"/>
            <a:ext cx="234315" cy="31750"/>
            <a:chOff x="7350282" y="3971679"/>
            <a:chExt cx="234315" cy="31750"/>
          </a:xfrm>
        </p:grpSpPr>
        <p:sp>
          <p:nvSpPr>
            <p:cNvPr id="451" name="object 451"/>
            <p:cNvSpPr/>
            <p:nvPr/>
          </p:nvSpPr>
          <p:spPr>
            <a:xfrm>
              <a:off x="7350886" y="3972305"/>
              <a:ext cx="232410" cy="30480"/>
            </a:xfrm>
            <a:custGeom>
              <a:avLst/>
              <a:gdLst/>
              <a:ahLst/>
              <a:cxnLst/>
              <a:rect l="l" t="t" r="r" b="b"/>
              <a:pathLst>
                <a:path w="232409" h="30479">
                  <a:moveTo>
                    <a:pt x="232409" y="30479"/>
                  </a:moveTo>
                  <a:lnTo>
                    <a:pt x="232409" y="0"/>
                  </a:lnTo>
                  <a:lnTo>
                    <a:pt x="0" y="0"/>
                  </a:lnTo>
                  <a:lnTo>
                    <a:pt x="0" y="30479"/>
                  </a:lnTo>
                  <a:lnTo>
                    <a:pt x="232409" y="30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7350917" y="3972314"/>
              <a:ext cx="233045" cy="30480"/>
            </a:xfrm>
            <a:custGeom>
              <a:avLst/>
              <a:gdLst/>
              <a:ahLst/>
              <a:cxnLst/>
              <a:rect l="l" t="t" r="r" b="b"/>
              <a:pathLst>
                <a:path w="233045" h="30479">
                  <a:moveTo>
                    <a:pt x="0" y="30480"/>
                  </a:moveTo>
                  <a:lnTo>
                    <a:pt x="232418" y="30480"/>
                  </a:lnTo>
                  <a:lnTo>
                    <a:pt x="232418" y="0"/>
                  </a:lnTo>
                  <a:lnTo>
                    <a:pt x="0" y="0"/>
                  </a:lnTo>
                  <a:lnTo>
                    <a:pt x="0" y="304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3" name="object 453"/>
          <p:cNvSpPr txBox="1"/>
          <p:nvPr/>
        </p:nvSpPr>
        <p:spPr>
          <a:xfrm>
            <a:off x="7381373" y="3965052"/>
            <a:ext cx="175260" cy="41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spc="30" dirty="0">
                <a:latin typeface="Arial MT"/>
                <a:cs typeface="Arial MT"/>
              </a:rPr>
              <a:t>Business </a:t>
            </a:r>
            <a:r>
              <a:rPr sz="100" spc="-15" dirty="0">
                <a:latin typeface="Arial MT"/>
                <a:cs typeface="Arial MT"/>
              </a:rPr>
              <a:t> </a:t>
            </a:r>
            <a:r>
              <a:rPr sz="100" spc="30" dirty="0">
                <a:latin typeface="Arial MT"/>
                <a:cs typeface="Arial MT"/>
              </a:rPr>
              <a:t>Classes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454" name="object 454"/>
          <p:cNvGrpSpPr/>
          <p:nvPr/>
        </p:nvGrpSpPr>
        <p:grpSpPr>
          <a:xfrm>
            <a:off x="7273321" y="4272672"/>
            <a:ext cx="360680" cy="356870"/>
            <a:chOff x="7273321" y="4272672"/>
            <a:chExt cx="360680" cy="356870"/>
          </a:xfrm>
        </p:grpSpPr>
        <p:sp>
          <p:nvSpPr>
            <p:cNvPr id="455" name="object 455"/>
            <p:cNvSpPr/>
            <p:nvPr/>
          </p:nvSpPr>
          <p:spPr>
            <a:xfrm>
              <a:off x="7273956" y="4273307"/>
              <a:ext cx="161290" cy="117475"/>
            </a:xfrm>
            <a:custGeom>
              <a:avLst/>
              <a:gdLst/>
              <a:ahLst/>
              <a:cxnLst/>
              <a:rect l="l" t="t" r="r" b="b"/>
              <a:pathLst>
                <a:path w="161290" h="117475">
                  <a:moveTo>
                    <a:pt x="0" y="117343"/>
                  </a:moveTo>
                  <a:lnTo>
                    <a:pt x="0" y="58666"/>
                  </a:lnTo>
                  <a:lnTo>
                    <a:pt x="154689" y="58666"/>
                  </a:lnTo>
                  <a:lnTo>
                    <a:pt x="154689" y="15996"/>
                  </a:lnTo>
                  <a:lnTo>
                    <a:pt x="160777" y="8379"/>
                  </a:lnTo>
                  <a:lnTo>
                    <a:pt x="154689" y="0"/>
                  </a:lnTo>
                  <a:lnTo>
                    <a:pt x="147835" y="8379"/>
                  </a:lnTo>
                  <a:lnTo>
                    <a:pt x="154689" y="159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7318148" y="4444750"/>
              <a:ext cx="138430" cy="0"/>
            </a:xfrm>
            <a:custGeom>
              <a:avLst/>
              <a:gdLst/>
              <a:ahLst/>
              <a:cxnLst/>
              <a:rect l="l" t="t" r="r" b="b"/>
              <a:pathLst>
                <a:path w="138429">
                  <a:moveTo>
                    <a:pt x="0" y="0"/>
                  </a:moveTo>
                  <a:lnTo>
                    <a:pt x="1379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7455311" y="4440174"/>
              <a:ext cx="25400" cy="8890"/>
            </a:xfrm>
            <a:custGeom>
              <a:avLst/>
              <a:gdLst/>
              <a:ahLst/>
              <a:cxnLst/>
              <a:rect l="l" t="t" r="r" b="b"/>
              <a:pathLst>
                <a:path w="25400" h="8889">
                  <a:moveTo>
                    <a:pt x="0" y="4576"/>
                  </a:moveTo>
                  <a:lnTo>
                    <a:pt x="12190" y="8389"/>
                  </a:lnTo>
                  <a:lnTo>
                    <a:pt x="25147" y="4576"/>
                  </a:lnTo>
                  <a:lnTo>
                    <a:pt x="12190" y="0"/>
                  </a:lnTo>
                  <a:lnTo>
                    <a:pt x="0" y="45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7626761" y="4575059"/>
              <a:ext cx="0" cy="53340"/>
            </a:xfrm>
            <a:custGeom>
              <a:avLst/>
              <a:gdLst/>
              <a:ahLst/>
              <a:cxnLst/>
              <a:rect l="l" t="t" r="r" b="b"/>
              <a:pathLst>
                <a:path h="53339">
                  <a:moveTo>
                    <a:pt x="0" y="5333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7621440" y="4564392"/>
              <a:ext cx="11430" cy="10795"/>
            </a:xfrm>
            <a:custGeom>
              <a:avLst/>
              <a:gdLst/>
              <a:ahLst/>
              <a:cxnLst/>
              <a:rect l="l" t="t" r="r" b="b"/>
              <a:pathLst>
                <a:path w="11429" h="10795">
                  <a:moveTo>
                    <a:pt x="11423" y="10667"/>
                  </a:moveTo>
                  <a:lnTo>
                    <a:pt x="5320" y="0"/>
                  </a:lnTo>
                  <a:lnTo>
                    <a:pt x="0" y="10667"/>
                  </a:lnTo>
                  <a:lnTo>
                    <a:pt x="11423" y="106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0" name="object 460"/>
          <p:cNvSpPr txBox="1"/>
          <p:nvPr/>
        </p:nvSpPr>
        <p:spPr>
          <a:xfrm>
            <a:off x="7408043" y="4106621"/>
            <a:ext cx="19050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00" spc="20" dirty="0">
                <a:latin typeface="Arial MT"/>
                <a:cs typeface="Arial MT"/>
              </a:rPr>
              <a:t>BankClient</a:t>
            </a:r>
            <a:endParaRPr sz="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">
              <a:latin typeface="Arial MT"/>
              <a:cs typeface="Arial MT"/>
            </a:endParaRPr>
          </a:p>
          <a:p>
            <a:pPr marR="5080" algn="ctr">
              <a:lnSpc>
                <a:spcPts val="100"/>
              </a:lnSpc>
            </a:pPr>
            <a:r>
              <a:rPr sz="100" spc="20" dirty="0">
                <a:latin typeface="Arial MT"/>
                <a:cs typeface="Arial MT"/>
              </a:rPr>
              <a:t>#firstName </a:t>
            </a:r>
            <a:r>
              <a:rPr sz="100" spc="10" dirty="0">
                <a:latin typeface="Arial MT"/>
                <a:cs typeface="Arial MT"/>
              </a:rPr>
              <a:t>: </a:t>
            </a:r>
            <a:r>
              <a:rPr sz="100" spc="20" dirty="0">
                <a:latin typeface="Arial MT"/>
                <a:cs typeface="Arial MT"/>
              </a:rPr>
              <a:t>String </a:t>
            </a:r>
            <a:r>
              <a:rPr sz="100" spc="25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#lastName </a:t>
            </a:r>
            <a:r>
              <a:rPr sz="100" spc="15" dirty="0">
                <a:latin typeface="Arial MT"/>
                <a:cs typeface="Arial MT"/>
              </a:rPr>
              <a:t>:String </a:t>
            </a:r>
            <a:r>
              <a:rPr sz="100" spc="20" dirty="0">
                <a:latin typeface="Arial MT"/>
                <a:cs typeface="Arial MT"/>
              </a:rPr>
              <a:t> </a:t>
            </a:r>
            <a:r>
              <a:rPr sz="100" spc="25" dirty="0">
                <a:latin typeface="Arial MT"/>
                <a:cs typeface="Arial MT"/>
              </a:rPr>
              <a:t>#cardNumber</a:t>
            </a:r>
            <a:r>
              <a:rPr sz="100" spc="10" dirty="0">
                <a:latin typeface="Arial MT"/>
                <a:cs typeface="Arial MT"/>
              </a:rPr>
              <a:t> : </a:t>
            </a:r>
            <a:r>
              <a:rPr sz="100" spc="20" dirty="0">
                <a:latin typeface="Arial MT"/>
                <a:cs typeface="Arial MT"/>
              </a:rPr>
              <a:t>String</a:t>
            </a:r>
            <a:endParaRPr sz="100">
              <a:latin typeface="Arial MT"/>
              <a:cs typeface="Arial MT"/>
            </a:endParaRPr>
          </a:p>
          <a:p>
            <a:pPr marL="5715" marR="9525" algn="r">
              <a:lnSpc>
                <a:spcPct val="82500"/>
              </a:lnSpc>
              <a:spcBef>
                <a:spcPts val="30"/>
              </a:spcBef>
            </a:pPr>
            <a:r>
              <a:rPr sz="100" spc="25" dirty="0">
                <a:latin typeface="Arial MT"/>
                <a:cs typeface="Arial MT"/>
              </a:rPr>
              <a:t>#pinNumber</a:t>
            </a:r>
            <a:r>
              <a:rPr sz="100" spc="10" dirty="0">
                <a:latin typeface="Arial MT"/>
                <a:cs typeface="Arial MT"/>
              </a:rPr>
              <a:t> : </a:t>
            </a:r>
            <a:r>
              <a:rPr sz="100" spc="15" dirty="0">
                <a:latin typeface="Arial MT"/>
                <a:cs typeface="Arial MT"/>
              </a:rPr>
              <a:t>String  </a:t>
            </a:r>
            <a:r>
              <a:rPr sz="100" spc="20" dirty="0">
                <a:latin typeface="Arial MT"/>
                <a:cs typeface="Arial MT"/>
              </a:rPr>
              <a:t>#account</a:t>
            </a:r>
            <a:r>
              <a:rPr sz="100" dirty="0">
                <a:latin typeface="Arial MT"/>
                <a:cs typeface="Arial MT"/>
              </a:rPr>
              <a:t> </a:t>
            </a:r>
            <a:r>
              <a:rPr sz="100" spc="10" dirty="0">
                <a:latin typeface="Arial MT"/>
                <a:cs typeface="Arial MT"/>
              </a:rPr>
              <a:t>:</a:t>
            </a:r>
            <a:r>
              <a:rPr sz="100" spc="30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Account </a:t>
            </a:r>
            <a:r>
              <a:rPr sz="100" spc="-10" dirty="0">
                <a:latin typeface="Arial MT"/>
                <a:cs typeface="Arial MT"/>
              </a:rPr>
              <a:t> </a:t>
            </a:r>
            <a:r>
              <a:rPr sz="100" spc="25" dirty="0">
                <a:latin typeface="Arial MT"/>
                <a:cs typeface="Arial MT"/>
              </a:rPr>
              <a:t>#bankDB:</a:t>
            </a:r>
            <a:r>
              <a:rPr sz="100" spc="10" dirty="0">
                <a:latin typeface="Arial MT"/>
                <a:cs typeface="Arial MT"/>
              </a:rPr>
              <a:t> </a:t>
            </a:r>
            <a:r>
              <a:rPr sz="100" spc="25" dirty="0">
                <a:latin typeface="Arial MT"/>
                <a:cs typeface="Arial MT"/>
              </a:rPr>
              <a:t>BankDB</a:t>
            </a:r>
            <a:endParaRPr sz="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Arial MT"/>
              <a:cs typeface="Arial MT"/>
            </a:endParaRPr>
          </a:p>
          <a:p>
            <a:pPr marR="12700" algn="r">
              <a:lnSpc>
                <a:spcPct val="100000"/>
              </a:lnSpc>
            </a:pPr>
            <a:r>
              <a:rPr sz="100" b="1" spc="40" dirty="0">
                <a:latin typeface="Arial"/>
                <a:cs typeface="Arial"/>
              </a:rPr>
              <a:t>+verifyPassword()</a:t>
            </a: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">
              <a:latin typeface="Arial"/>
              <a:cs typeface="Arial"/>
            </a:endParaRPr>
          </a:p>
          <a:p>
            <a:pPr marR="26034" algn="r">
              <a:lnSpc>
                <a:spcPct val="100000"/>
              </a:lnSpc>
            </a:pPr>
            <a:r>
              <a:rPr sz="100" i="1" spc="25" dirty="0">
                <a:latin typeface="Arial"/>
                <a:cs typeface="Arial"/>
              </a:rPr>
              <a:t>Has  </a:t>
            </a:r>
            <a:r>
              <a:rPr sz="100" i="1" spc="5" dirty="0">
                <a:latin typeface="Arial"/>
                <a:cs typeface="Arial"/>
              </a:rPr>
              <a:t> </a:t>
            </a:r>
            <a:r>
              <a:rPr sz="100" spc="25" dirty="0">
                <a:latin typeface="Arial MT"/>
                <a:cs typeface="Arial MT"/>
              </a:rPr>
              <a:t>1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461" name="object 461"/>
          <p:cNvSpPr txBox="1"/>
          <p:nvPr/>
        </p:nvSpPr>
        <p:spPr>
          <a:xfrm>
            <a:off x="7084952" y="4448807"/>
            <a:ext cx="245110" cy="1397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100" b="1" spc="35" dirty="0">
                <a:latin typeface="Arial"/>
                <a:cs typeface="Arial"/>
              </a:rPr>
              <a:t>+retrieveClient()</a:t>
            </a:r>
            <a:endParaRPr sz="1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75"/>
              </a:spcBef>
            </a:pPr>
            <a:r>
              <a:rPr sz="100" b="1" spc="40" dirty="0">
                <a:latin typeface="Arial"/>
                <a:cs typeface="Arial"/>
              </a:rPr>
              <a:t>+updateClient()</a:t>
            </a: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00" b="1" spc="40" dirty="0">
                <a:latin typeface="Arial"/>
                <a:cs typeface="Arial"/>
              </a:rPr>
              <a:t>+retrieveSavingsAccount()</a:t>
            </a: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">
              <a:latin typeface="Arial"/>
              <a:cs typeface="Arial"/>
            </a:endParaRPr>
          </a:p>
          <a:p>
            <a:pPr marL="2540">
              <a:lnSpc>
                <a:spcPct val="100000"/>
              </a:lnSpc>
            </a:pPr>
            <a:r>
              <a:rPr sz="100" b="1" spc="45" dirty="0">
                <a:latin typeface="Arial"/>
                <a:cs typeface="Arial"/>
              </a:rPr>
              <a:t>+updateSavingsAccount()</a:t>
            </a: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">
              <a:latin typeface="Arial"/>
              <a:cs typeface="Arial"/>
            </a:endParaRPr>
          </a:p>
          <a:p>
            <a:pPr marL="1905">
              <a:lnSpc>
                <a:spcPct val="100000"/>
              </a:lnSpc>
            </a:pPr>
            <a:r>
              <a:rPr sz="100" b="1" spc="40" dirty="0">
                <a:latin typeface="Arial"/>
                <a:cs typeface="Arial"/>
              </a:rPr>
              <a:t>+retrieveCheckingAccount()</a:t>
            </a:r>
            <a:endParaRPr sz="100">
              <a:latin typeface="Arial"/>
              <a:cs typeface="Arial"/>
            </a:endParaRPr>
          </a:p>
          <a:p>
            <a:pPr marL="4445">
              <a:lnSpc>
                <a:spcPct val="100000"/>
              </a:lnSpc>
              <a:spcBef>
                <a:spcPts val="70"/>
              </a:spcBef>
            </a:pPr>
            <a:r>
              <a:rPr sz="100" b="1" spc="45" dirty="0">
                <a:latin typeface="Arial"/>
                <a:cs typeface="Arial"/>
              </a:rPr>
              <a:t>+updateCheckingAccount()</a:t>
            </a:r>
            <a:endParaRPr sz="100">
              <a:latin typeface="Arial"/>
              <a:cs typeface="Arial"/>
            </a:endParaRPr>
          </a:p>
        </p:txBody>
      </p:sp>
      <p:sp>
        <p:nvSpPr>
          <p:cNvPr id="462" name="object 462"/>
          <p:cNvSpPr txBox="1"/>
          <p:nvPr/>
        </p:nvSpPr>
        <p:spPr>
          <a:xfrm>
            <a:off x="7342143" y="4656023"/>
            <a:ext cx="709930" cy="116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tabLst>
                <a:tab pos="479425" algn="l"/>
              </a:tabLst>
            </a:pPr>
            <a:r>
              <a:rPr sz="150" u="sng" spc="15" baseline="27777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     </a:t>
            </a:r>
            <a:r>
              <a:rPr sz="150" u="sng" spc="30" baseline="27777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CheckingAccount</a:t>
            </a:r>
            <a:r>
              <a:rPr sz="150" spc="30" baseline="27777" dirty="0">
                <a:latin typeface="Arial MT"/>
                <a:cs typeface="Arial MT"/>
              </a:rPr>
              <a:t>	</a:t>
            </a:r>
            <a:r>
              <a:rPr sz="100" spc="20" dirty="0">
                <a:latin typeface="Arial MT"/>
                <a:cs typeface="Arial MT"/>
              </a:rPr>
              <a:t>SavingsAccount</a:t>
            </a:r>
            <a:endParaRPr sz="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">
              <a:latin typeface="Arial MT"/>
              <a:cs typeface="Arial MT"/>
            </a:endParaRPr>
          </a:p>
          <a:p>
            <a:pPr marL="29845">
              <a:lnSpc>
                <a:spcPts val="105"/>
              </a:lnSpc>
            </a:pPr>
            <a:r>
              <a:rPr sz="150" u="sng" spc="15" baseline="27777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   </a:t>
            </a:r>
            <a:r>
              <a:rPr sz="150" u="sng" spc="-7" baseline="27777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50" u="sng" spc="30" baseline="27777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#savings</a:t>
            </a:r>
            <a:r>
              <a:rPr sz="150" u="sng" spc="15" baseline="27777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: </a:t>
            </a:r>
            <a:r>
              <a:rPr sz="150" u="sng" spc="37" baseline="27777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Accoun</a:t>
            </a:r>
            <a:r>
              <a:rPr sz="150" u="sng" spc="15" baseline="27777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</a:t>
            </a:r>
            <a:r>
              <a:rPr sz="150" u="sng" baseline="27777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            </a:t>
            </a:r>
            <a:r>
              <a:rPr sz="150" u="sng" spc="-22" baseline="27777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50" baseline="27777" dirty="0">
                <a:latin typeface="Arial MT"/>
                <a:cs typeface="Arial MT"/>
              </a:rPr>
              <a:t>  </a:t>
            </a:r>
            <a:r>
              <a:rPr sz="150" spc="-7" baseline="27777" dirty="0">
                <a:latin typeface="Arial MT"/>
                <a:cs typeface="Arial MT"/>
              </a:rPr>
              <a:t> </a:t>
            </a:r>
            <a:r>
              <a:rPr sz="150" spc="37" baseline="27777" dirty="0">
                <a:latin typeface="Arial MT"/>
                <a:cs typeface="Arial MT"/>
              </a:rPr>
              <a:t>1</a:t>
            </a:r>
            <a:r>
              <a:rPr sz="150" baseline="27777" dirty="0">
                <a:latin typeface="Arial MT"/>
                <a:cs typeface="Arial MT"/>
              </a:rPr>
              <a:t>        </a:t>
            </a:r>
            <a:r>
              <a:rPr sz="150" spc="-7" baseline="27777" dirty="0">
                <a:latin typeface="Arial MT"/>
                <a:cs typeface="Arial MT"/>
              </a:rPr>
              <a:t> </a:t>
            </a:r>
            <a:r>
              <a:rPr sz="150" i="1" spc="30" baseline="55555" dirty="0">
                <a:latin typeface="Arial"/>
                <a:cs typeface="Arial"/>
              </a:rPr>
              <a:t>Savings-</a:t>
            </a:r>
            <a:r>
              <a:rPr sz="150" i="1" baseline="55555" dirty="0">
                <a:latin typeface="Arial"/>
                <a:cs typeface="Arial"/>
              </a:rPr>
              <a:t>                       </a:t>
            </a:r>
            <a:r>
              <a:rPr sz="150" i="1" spc="7" baseline="55555" dirty="0">
                <a:latin typeface="Arial"/>
                <a:cs typeface="Arial"/>
              </a:rPr>
              <a:t> </a:t>
            </a:r>
            <a:r>
              <a:rPr sz="100" spc="20" dirty="0">
                <a:latin typeface="Arial MT"/>
                <a:cs typeface="Arial MT"/>
              </a:rPr>
              <a:t>#checking</a:t>
            </a:r>
            <a:r>
              <a:rPr sz="100" spc="10" dirty="0">
                <a:latin typeface="Arial MT"/>
                <a:cs typeface="Arial MT"/>
              </a:rPr>
              <a:t> : </a:t>
            </a:r>
            <a:r>
              <a:rPr sz="100" spc="20" dirty="0">
                <a:latin typeface="Arial MT"/>
                <a:cs typeface="Arial MT"/>
              </a:rPr>
              <a:t>Account</a:t>
            </a:r>
            <a:endParaRPr sz="100">
              <a:latin typeface="Arial MT"/>
              <a:cs typeface="Arial MT"/>
            </a:endParaRPr>
          </a:p>
          <a:p>
            <a:pPr marL="84455">
              <a:lnSpc>
                <a:spcPts val="100"/>
              </a:lnSpc>
            </a:pPr>
            <a:r>
              <a:rPr sz="100" b="1" spc="40" dirty="0">
                <a:latin typeface="Arial"/>
                <a:cs typeface="Arial"/>
              </a:rPr>
              <a:t>+withdraw()                 </a:t>
            </a:r>
            <a:r>
              <a:rPr sz="100" b="1" spc="65" dirty="0">
                <a:latin typeface="Arial"/>
                <a:cs typeface="Arial"/>
              </a:rPr>
              <a:t> </a:t>
            </a:r>
            <a:r>
              <a:rPr sz="150" i="1" spc="30" baseline="27777" dirty="0">
                <a:latin typeface="Arial"/>
                <a:cs typeface="Arial"/>
              </a:rPr>
              <a:t>Checking</a:t>
            </a:r>
            <a:endParaRPr sz="150" baseline="27777">
              <a:latin typeface="Arial"/>
              <a:cs typeface="Arial"/>
            </a:endParaRPr>
          </a:p>
          <a:p>
            <a:pPr marL="63500">
              <a:lnSpc>
                <a:spcPts val="114"/>
              </a:lnSpc>
              <a:tabLst>
                <a:tab pos="427355" algn="l"/>
              </a:tabLst>
            </a:pPr>
            <a:r>
              <a:rPr sz="100" b="1" spc="40" dirty="0">
                <a:latin typeface="Arial"/>
                <a:cs typeface="Arial"/>
              </a:rPr>
              <a:t>-retrieveAccount()	</a:t>
            </a:r>
            <a:r>
              <a:rPr sz="150" spc="37" baseline="27777" dirty="0">
                <a:latin typeface="Arial MT"/>
                <a:cs typeface="Arial MT"/>
              </a:rPr>
              <a:t>1           </a:t>
            </a:r>
            <a:r>
              <a:rPr sz="150" spc="52" baseline="27777" dirty="0">
                <a:latin typeface="Arial MT"/>
                <a:cs typeface="Arial MT"/>
              </a:rPr>
              <a:t> </a:t>
            </a:r>
            <a:r>
              <a:rPr sz="100" b="1" spc="40" dirty="0">
                <a:latin typeface="Arial"/>
                <a:cs typeface="Arial"/>
              </a:rPr>
              <a:t>-retrieveAccount()</a:t>
            </a:r>
            <a:endParaRPr sz="100">
              <a:latin typeface="Arial"/>
              <a:cs typeface="Arial"/>
            </a:endParaRPr>
          </a:p>
          <a:p>
            <a:pPr marL="67310">
              <a:lnSpc>
                <a:spcPct val="100000"/>
              </a:lnSpc>
              <a:spcBef>
                <a:spcPts val="75"/>
              </a:spcBef>
              <a:tabLst>
                <a:tab pos="522605" algn="l"/>
              </a:tabLst>
            </a:pPr>
            <a:r>
              <a:rPr sz="100" b="1" spc="40" dirty="0">
                <a:latin typeface="Arial"/>
                <a:cs typeface="Arial"/>
              </a:rPr>
              <a:t>-updateAccountt()	-updateAccountt()</a:t>
            </a:r>
            <a:endParaRPr sz="100">
              <a:latin typeface="Arial"/>
              <a:cs typeface="Arial"/>
            </a:endParaRPr>
          </a:p>
        </p:txBody>
      </p:sp>
      <p:sp>
        <p:nvSpPr>
          <p:cNvPr id="463" name="object 463"/>
          <p:cNvSpPr txBox="1"/>
          <p:nvPr/>
        </p:nvSpPr>
        <p:spPr>
          <a:xfrm>
            <a:off x="7461129" y="4391611"/>
            <a:ext cx="30353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57150" marR="30480" indent="-32384">
              <a:lnSpc>
                <a:spcPct val="100000"/>
              </a:lnSpc>
            </a:pPr>
            <a:r>
              <a:rPr sz="100" spc="20" dirty="0">
                <a:latin typeface="Arial MT"/>
                <a:cs typeface="Arial MT"/>
              </a:rPr>
              <a:t>#transaction:</a:t>
            </a:r>
            <a:r>
              <a:rPr sz="100" spc="10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Transaction</a:t>
            </a:r>
            <a:r>
              <a:rPr sz="100" dirty="0">
                <a:latin typeface="Arial MT"/>
                <a:cs typeface="Arial MT"/>
              </a:rPr>
              <a:t>     </a:t>
            </a:r>
            <a:r>
              <a:rPr sz="100" spc="-10" dirty="0">
                <a:latin typeface="Arial MT"/>
                <a:cs typeface="Arial MT"/>
              </a:rPr>
              <a:t> </a:t>
            </a:r>
            <a:r>
              <a:rPr sz="100" spc="15" dirty="0">
                <a:latin typeface="Arial MT"/>
                <a:cs typeface="Arial MT"/>
              </a:rPr>
              <a:t>1  </a:t>
            </a:r>
            <a:r>
              <a:rPr sz="100" spc="25" dirty="0">
                <a:latin typeface="Arial MT"/>
                <a:cs typeface="Arial MT"/>
              </a:rPr>
              <a:t>#bankDB:</a:t>
            </a:r>
            <a:r>
              <a:rPr sz="100" dirty="0">
                <a:latin typeface="Arial MT"/>
                <a:cs typeface="Arial MT"/>
              </a:rPr>
              <a:t> </a:t>
            </a:r>
            <a:r>
              <a:rPr sz="100" spc="25" dirty="0">
                <a:latin typeface="Arial MT"/>
                <a:cs typeface="Arial MT"/>
              </a:rPr>
              <a:t>BankDB</a:t>
            </a:r>
            <a:endParaRPr sz="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">
              <a:latin typeface="Arial MT"/>
              <a:cs typeface="Arial MT"/>
            </a:endParaRPr>
          </a:p>
          <a:p>
            <a:pPr marL="92710">
              <a:lnSpc>
                <a:spcPct val="100000"/>
              </a:lnSpc>
            </a:pPr>
            <a:r>
              <a:rPr sz="100" b="1" spc="40" dirty="0">
                <a:latin typeface="Arial"/>
                <a:cs typeface="Arial"/>
              </a:rPr>
              <a:t>+deposit()</a:t>
            </a:r>
            <a:endParaRPr sz="100">
              <a:latin typeface="Arial"/>
              <a:cs typeface="Arial"/>
            </a:endParaRPr>
          </a:p>
          <a:p>
            <a:pPr marL="49530" marR="76200" indent="36195">
              <a:lnSpc>
                <a:spcPct val="190000"/>
              </a:lnSpc>
              <a:spcBef>
                <a:spcPts val="40"/>
              </a:spcBef>
            </a:pPr>
            <a:r>
              <a:rPr sz="100" b="1" spc="40" dirty="0">
                <a:latin typeface="Arial"/>
                <a:cs typeface="Arial"/>
              </a:rPr>
              <a:t>+withdraw() </a:t>
            </a:r>
            <a:r>
              <a:rPr sz="100" b="1" spc="45" dirty="0">
                <a:latin typeface="Arial"/>
                <a:cs typeface="Arial"/>
              </a:rPr>
              <a:t> </a:t>
            </a:r>
            <a:r>
              <a:rPr sz="100" b="1" spc="40" dirty="0">
                <a:latin typeface="Arial"/>
                <a:cs typeface="Arial"/>
              </a:rPr>
              <a:t>#createTransaction()</a:t>
            </a:r>
            <a:endParaRPr sz="100">
              <a:latin typeface="Arial"/>
              <a:cs typeface="Arial"/>
            </a:endParaRPr>
          </a:p>
          <a:p>
            <a:pPr marL="58419" marR="84455">
              <a:lnSpc>
                <a:spcPct val="270000"/>
              </a:lnSpc>
            </a:pPr>
            <a:r>
              <a:rPr sz="100" b="1" spc="40" dirty="0">
                <a:latin typeface="Arial"/>
                <a:cs typeface="Arial"/>
              </a:rPr>
              <a:t>#retrieveAccount()  #updateAccountt()</a:t>
            </a:r>
            <a:endParaRPr sz="100">
              <a:latin typeface="Arial"/>
              <a:cs typeface="Arial"/>
            </a:endParaRPr>
          </a:p>
        </p:txBody>
      </p:sp>
      <p:sp>
        <p:nvSpPr>
          <p:cNvPr id="464" name="object 464"/>
          <p:cNvSpPr txBox="1"/>
          <p:nvPr/>
        </p:nvSpPr>
        <p:spPr>
          <a:xfrm>
            <a:off x="7145407" y="4814406"/>
            <a:ext cx="91440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020" marR="5080" indent="-20955" algn="just">
              <a:lnSpc>
                <a:spcPct val="100000"/>
              </a:lnSpc>
              <a:spcBef>
                <a:spcPts val="105"/>
              </a:spcBef>
            </a:pPr>
            <a:r>
              <a:rPr sz="750" b="1" dirty="0">
                <a:latin typeface="Arial"/>
                <a:cs typeface="Arial"/>
              </a:rPr>
              <a:t>UML</a:t>
            </a:r>
            <a:r>
              <a:rPr sz="750" b="1" spc="-3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Class</a:t>
            </a:r>
            <a:r>
              <a:rPr sz="750" b="1" spc="-3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diagram </a:t>
            </a:r>
            <a:r>
              <a:rPr sz="750" b="1" spc="-19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with added access </a:t>
            </a:r>
            <a:r>
              <a:rPr sz="750" b="1" spc="-19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and</a:t>
            </a:r>
            <a:r>
              <a:rPr sz="750" b="1" spc="-1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view</a:t>
            </a:r>
            <a:r>
              <a:rPr sz="750" b="1" spc="-1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classes</a:t>
            </a:r>
            <a:endParaRPr sz="750">
              <a:latin typeface="Arial"/>
              <a:cs typeface="Arial"/>
            </a:endParaRPr>
          </a:p>
        </p:txBody>
      </p:sp>
      <p:sp>
        <p:nvSpPr>
          <p:cNvPr id="465" name="object 465"/>
          <p:cNvSpPr txBox="1"/>
          <p:nvPr/>
        </p:nvSpPr>
        <p:spPr>
          <a:xfrm>
            <a:off x="4774080" y="6460320"/>
            <a:ext cx="326136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dirty="0">
                <a:latin typeface="Arial"/>
                <a:cs typeface="Arial"/>
              </a:rPr>
              <a:t>9. Iterate and</a:t>
            </a:r>
            <a:r>
              <a:rPr sz="750" b="1" spc="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refine the</a:t>
            </a:r>
            <a:r>
              <a:rPr sz="750" b="1" spc="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design/analysis: If</a:t>
            </a:r>
            <a:r>
              <a:rPr sz="750" b="1" spc="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needed repeat the</a:t>
            </a:r>
            <a:r>
              <a:rPr sz="750" b="1" spc="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preceding</a:t>
            </a:r>
            <a:endParaRPr sz="750">
              <a:latin typeface="Arial"/>
              <a:cs typeface="Arial"/>
            </a:endParaRPr>
          </a:p>
        </p:txBody>
      </p:sp>
      <p:sp>
        <p:nvSpPr>
          <p:cNvPr id="466" name="object 466"/>
          <p:cNvSpPr txBox="1"/>
          <p:nvPr/>
        </p:nvSpPr>
        <p:spPr>
          <a:xfrm>
            <a:off x="4774080" y="6575385"/>
            <a:ext cx="27559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dirty="0">
                <a:latin typeface="Arial"/>
                <a:cs typeface="Arial"/>
              </a:rPr>
              <a:t>steps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467" name="object 467"/>
          <p:cNvGrpSpPr/>
          <p:nvPr/>
        </p:nvGrpSpPr>
        <p:grpSpPr>
          <a:xfrm>
            <a:off x="8395906" y="3879659"/>
            <a:ext cx="1210310" cy="1381760"/>
            <a:chOff x="8395906" y="3879659"/>
            <a:chExt cx="1210310" cy="1381760"/>
          </a:xfrm>
        </p:grpSpPr>
        <p:sp>
          <p:nvSpPr>
            <p:cNvPr id="468" name="object 468"/>
            <p:cNvSpPr/>
            <p:nvPr/>
          </p:nvSpPr>
          <p:spPr>
            <a:xfrm>
              <a:off x="8399398" y="3883151"/>
              <a:ext cx="1203325" cy="1374775"/>
            </a:xfrm>
            <a:custGeom>
              <a:avLst/>
              <a:gdLst/>
              <a:ahLst/>
              <a:cxnLst/>
              <a:rect l="l" t="t" r="r" b="b"/>
              <a:pathLst>
                <a:path w="1203325" h="1374775">
                  <a:moveTo>
                    <a:pt x="0" y="0"/>
                  </a:moveTo>
                  <a:lnTo>
                    <a:pt x="0" y="1374648"/>
                  </a:lnTo>
                  <a:lnTo>
                    <a:pt x="1203198" y="1374648"/>
                  </a:lnTo>
                  <a:lnTo>
                    <a:pt x="12031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8399398" y="3883151"/>
              <a:ext cx="1203325" cy="1374775"/>
            </a:xfrm>
            <a:custGeom>
              <a:avLst/>
              <a:gdLst/>
              <a:ahLst/>
              <a:cxnLst/>
              <a:rect l="l" t="t" r="r" b="b"/>
              <a:pathLst>
                <a:path w="1203325" h="1374775">
                  <a:moveTo>
                    <a:pt x="0" y="0"/>
                  </a:moveTo>
                  <a:lnTo>
                    <a:pt x="0" y="1374648"/>
                  </a:lnTo>
                  <a:lnTo>
                    <a:pt x="1203198" y="1374648"/>
                  </a:lnTo>
                  <a:lnTo>
                    <a:pt x="1203198" y="0"/>
                  </a:lnTo>
                  <a:lnTo>
                    <a:pt x="0" y="0"/>
                  </a:lnTo>
                  <a:close/>
                </a:path>
              </a:pathLst>
            </a:custGeom>
            <a:ln w="6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8541892" y="4163567"/>
              <a:ext cx="174625" cy="102235"/>
            </a:xfrm>
            <a:custGeom>
              <a:avLst/>
              <a:gdLst/>
              <a:ahLst/>
              <a:cxnLst/>
              <a:rect l="l" t="t" r="r" b="b"/>
              <a:pathLst>
                <a:path w="174625" h="102235">
                  <a:moveTo>
                    <a:pt x="174498" y="76962"/>
                  </a:moveTo>
                  <a:lnTo>
                    <a:pt x="174498" y="25146"/>
                  </a:lnTo>
                  <a:lnTo>
                    <a:pt x="173736" y="17526"/>
                  </a:lnTo>
                  <a:lnTo>
                    <a:pt x="169926" y="10668"/>
                  </a:lnTo>
                  <a:lnTo>
                    <a:pt x="164592" y="5334"/>
                  </a:lnTo>
                  <a:lnTo>
                    <a:pt x="157734" y="1524"/>
                  </a:lnTo>
                  <a:lnTo>
                    <a:pt x="149352" y="0"/>
                  </a:lnTo>
                  <a:lnTo>
                    <a:pt x="25146" y="0"/>
                  </a:lnTo>
                  <a:lnTo>
                    <a:pt x="0" y="25146"/>
                  </a:lnTo>
                  <a:lnTo>
                    <a:pt x="0" y="76962"/>
                  </a:lnTo>
                  <a:lnTo>
                    <a:pt x="25146" y="102108"/>
                  </a:lnTo>
                  <a:lnTo>
                    <a:pt x="149352" y="102108"/>
                  </a:lnTo>
                  <a:lnTo>
                    <a:pt x="174498" y="769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8541892" y="4163567"/>
              <a:ext cx="174625" cy="102235"/>
            </a:xfrm>
            <a:custGeom>
              <a:avLst/>
              <a:gdLst/>
              <a:ahLst/>
              <a:cxnLst/>
              <a:rect l="l" t="t" r="r" b="b"/>
              <a:pathLst>
                <a:path w="174625" h="102235">
                  <a:moveTo>
                    <a:pt x="25146" y="102108"/>
                  </a:moveTo>
                  <a:lnTo>
                    <a:pt x="149352" y="102108"/>
                  </a:lnTo>
                  <a:lnTo>
                    <a:pt x="157734" y="101346"/>
                  </a:lnTo>
                  <a:lnTo>
                    <a:pt x="164592" y="96774"/>
                  </a:lnTo>
                  <a:lnTo>
                    <a:pt x="169926" y="91440"/>
                  </a:lnTo>
                  <a:lnTo>
                    <a:pt x="173736" y="85344"/>
                  </a:lnTo>
                  <a:lnTo>
                    <a:pt x="174498" y="76962"/>
                  </a:lnTo>
                  <a:lnTo>
                    <a:pt x="174498" y="25146"/>
                  </a:lnTo>
                  <a:lnTo>
                    <a:pt x="149352" y="0"/>
                  </a:lnTo>
                  <a:lnTo>
                    <a:pt x="25146" y="0"/>
                  </a:lnTo>
                  <a:lnTo>
                    <a:pt x="0" y="25146"/>
                  </a:lnTo>
                  <a:lnTo>
                    <a:pt x="0" y="76962"/>
                  </a:lnTo>
                  <a:lnTo>
                    <a:pt x="25146" y="10210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2" name="object 472"/>
          <p:cNvSpPr txBox="1"/>
          <p:nvPr/>
        </p:nvSpPr>
        <p:spPr>
          <a:xfrm>
            <a:off x="8558917" y="4160163"/>
            <a:ext cx="147320" cy="105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75" marR="5080" indent="-16510">
              <a:lnSpc>
                <a:spcPct val="116700"/>
              </a:lnSpc>
              <a:spcBef>
                <a:spcPts val="90"/>
              </a:spcBef>
            </a:pPr>
            <a:r>
              <a:rPr sz="150" spc="10" dirty="0">
                <a:latin typeface="Arial MT"/>
                <a:cs typeface="Arial MT"/>
              </a:rPr>
              <a:t>Create</a:t>
            </a:r>
            <a:r>
              <a:rPr sz="150" spc="5" dirty="0">
                <a:latin typeface="Arial MT"/>
                <a:cs typeface="Arial MT"/>
              </a:rPr>
              <a:t> </a:t>
            </a:r>
            <a:r>
              <a:rPr sz="150" spc="10" dirty="0">
                <a:latin typeface="Arial MT"/>
                <a:cs typeface="Arial MT"/>
              </a:rPr>
              <a:t>User  Interface </a:t>
            </a:r>
            <a:r>
              <a:rPr sz="150" spc="15" dirty="0">
                <a:latin typeface="Arial MT"/>
                <a:cs typeface="Arial MT"/>
              </a:rPr>
              <a:t> </a:t>
            </a:r>
            <a:r>
              <a:rPr sz="150" spc="10" dirty="0">
                <a:latin typeface="Arial MT"/>
                <a:cs typeface="Arial MT"/>
              </a:rPr>
              <a:t>controls</a:t>
            </a:r>
            <a:endParaRPr sz="150">
              <a:latin typeface="Arial MT"/>
              <a:cs typeface="Arial MT"/>
            </a:endParaRPr>
          </a:p>
        </p:txBody>
      </p:sp>
      <p:grpSp>
        <p:nvGrpSpPr>
          <p:cNvPr id="473" name="object 473"/>
          <p:cNvGrpSpPr/>
          <p:nvPr/>
        </p:nvGrpSpPr>
        <p:grpSpPr>
          <a:xfrm>
            <a:off x="8538223" y="3973321"/>
            <a:ext cx="182880" cy="591185"/>
            <a:chOff x="8538223" y="3973321"/>
            <a:chExt cx="182880" cy="591185"/>
          </a:xfrm>
        </p:grpSpPr>
        <p:sp>
          <p:nvSpPr>
            <p:cNvPr id="474" name="object 474"/>
            <p:cNvSpPr/>
            <p:nvPr/>
          </p:nvSpPr>
          <p:spPr>
            <a:xfrm>
              <a:off x="8629523" y="4005833"/>
              <a:ext cx="0" cy="132080"/>
            </a:xfrm>
            <a:custGeom>
              <a:avLst/>
              <a:gdLst/>
              <a:ahLst/>
              <a:cxnLst/>
              <a:rect l="l" t="t" r="r" b="b"/>
              <a:pathLst>
                <a:path h="132079">
                  <a:moveTo>
                    <a:pt x="0" y="0"/>
                  </a:moveTo>
                  <a:lnTo>
                    <a:pt x="0" y="13182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8613521" y="3974603"/>
              <a:ext cx="32384" cy="189230"/>
            </a:xfrm>
            <a:custGeom>
              <a:avLst/>
              <a:gdLst/>
              <a:ahLst/>
              <a:cxnLst/>
              <a:rect l="l" t="t" r="r" b="b"/>
              <a:pathLst>
                <a:path w="32384" h="189229">
                  <a:moveTo>
                    <a:pt x="25158" y="160020"/>
                  </a:moveTo>
                  <a:lnTo>
                    <a:pt x="6108" y="160020"/>
                  </a:lnTo>
                  <a:lnTo>
                    <a:pt x="16014" y="188976"/>
                  </a:lnTo>
                  <a:lnTo>
                    <a:pt x="25158" y="160020"/>
                  </a:lnTo>
                  <a:close/>
                </a:path>
                <a:path w="32384" h="189229">
                  <a:moveTo>
                    <a:pt x="32004" y="15240"/>
                  </a:moveTo>
                  <a:lnTo>
                    <a:pt x="30480" y="9144"/>
                  </a:lnTo>
                  <a:lnTo>
                    <a:pt x="27432" y="4572"/>
                  </a:lnTo>
                  <a:lnTo>
                    <a:pt x="22098" y="1524"/>
                  </a:lnTo>
                  <a:lnTo>
                    <a:pt x="16002" y="0"/>
                  </a:lnTo>
                  <a:lnTo>
                    <a:pt x="9906" y="1524"/>
                  </a:lnTo>
                  <a:lnTo>
                    <a:pt x="4572" y="4572"/>
                  </a:lnTo>
                  <a:lnTo>
                    <a:pt x="762" y="9144"/>
                  </a:lnTo>
                  <a:lnTo>
                    <a:pt x="0" y="15240"/>
                  </a:lnTo>
                  <a:lnTo>
                    <a:pt x="762" y="21336"/>
                  </a:lnTo>
                  <a:lnTo>
                    <a:pt x="4572" y="26670"/>
                  </a:lnTo>
                  <a:lnTo>
                    <a:pt x="9906" y="29718"/>
                  </a:lnTo>
                  <a:lnTo>
                    <a:pt x="16002" y="31242"/>
                  </a:lnTo>
                  <a:lnTo>
                    <a:pt x="22098" y="29718"/>
                  </a:lnTo>
                  <a:lnTo>
                    <a:pt x="27432" y="26670"/>
                  </a:lnTo>
                  <a:lnTo>
                    <a:pt x="30480" y="21336"/>
                  </a:lnTo>
                  <a:lnTo>
                    <a:pt x="32004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8613521" y="3974591"/>
              <a:ext cx="32384" cy="31750"/>
            </a:xfrm>
            <a:custGeom>
              <a:avLst/>
              <a:gdLst/>
              <a:ahLst/>
              <a:cxnLst/>
              <a:rect l="l" t="t" r="r" b="b"/>
              <a:pathLst>
                <a:path w="32384" h="31750">
                  <a:moveTo>
                    <a:pt x="0" y="15239"/>
                  </a:moveTo>
                  <a:lnTo>
                    <a:pt x="761" y="9143"/>
                  </a:lnTo>
                  <a:lnTo>
                    <a:pt x="4571" y="4571"/>
                  </a:lnTo>
                  <a:lnTo>
                    <a:pt x="9905" y="1523"/>
                  </a:lnTo>
                  <a:lnTo>
                    <a:pt x="16002" y="0"/>
                  </a:lnTo>
                  <a:lnTo>
                    <a:pt x="22098" y="1523"/>
                  </a:lnTo>
                  <a:lnTo>
                    <a:pt x="27432" y="4571"/>
                  </a:lnTo>
                  <a:lnTo>
                    <a:pt x="30480" y="9143"/>
                  </a:lnTo>
                  <a:lnTo>
                    <a:pt x="32004" y="15239"/>
                  </a:lnTo>
                  <a:lnTo>
                    <a:pt x="30480" y="21335"/>
                  </a:lnTo>
                  <a:lnTo>
                    <a:pt x="27432" y="26669"/>
                  </a:lnTo>
                  <a:lnTo>
                    <a:pt x="22098" y="29717"/>
                  </a:lnTo>
                  <a:lnTo>
                    <a:pt x="16002" y="31241"/>
                  </a:lnTo>
                  <a:lnTo>
                    <a:pt x="9906" y="29717"/>
                  </a:lnTo>
                  <a:lnTo>
                    <a:pt x="4572" y="26669"/>
                  </a:lnTo>
                  <a:lnTo>
                    <a:pt x="762" y="21335"/>
                  </a:lnTo>
                  <a:lnTo>
                    <a:pt x="0" y="152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8629523" y="4265675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1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8619630" y="4428743"/>
              <a:ext cx="19050" cy="29845"/>
            </a:xfrm>
            <a:custGeom>
              <a:avLst/>
              <a:gdLst/>
              <a:ahLst/>
              <a:cxnLst/>
              <a:rect l="l" t="t" r="r" b="b"/>
              <a:pathLst>
                <a:path w="19050" h="29845">
                  <a:moveTo>
                    <a:pt x="19050" y="0"/>
                  </a:moveTo>
                  <a:lnTo>
                    <a:pt x="0" y="0"/>
                  </a:lnTo>
                  <a:lnTo>
                    <a:pt x="9906" y="2971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8538858" y="4458461"/>
              <a:ext cx="181610" cy="105410"/>
            </a:xfrm>
            <a:custGeom>
              <a:avLst/>
              <a:gdLst/>
              <a:ahLst/>
              <a:cxnLst/>
              <a:rect l="l" t="t" r="r" b="b"/>
              <a:pathLst>
                <a:path w="181609" h="105410">
                  <a:moveTo>
                    <a:pt x="181356" y="80009"/>
                  </a:moveTo>
                  <a:lnTo>
                    <a:pt x="181356" y="24383"/>
                  </a:lnTo>
                  <a:lnTo>
                    <a:pt x="180594" y="16001"/>
                  </a:lnTo>
                  <a:lnTo>
                    <a:pt x="176784" y="9905"/>
                  </a:lnTo>
                  <a:lnTo>
                    <a:pt x="171450" y="4571"/>
                  </a:lnTo>
                  <a:lnTo>
                    <a:pt x="163830" y="761"/>
                  </a:lnTo>
                  <a:lnTo>
                    <a:pt x="156210" y="0"/>
                  </a:lnTo>
                  <a:lnTo>
                    <a:pt x="25146" y="0"/>
                  </a:lnTo>
                  <a:lnTo>
                    <a:pt x="0" y="24383"/>
                  </a:lnTo>
                  <a:lnTo>
                    <a:pt x="0" y="80009"/>
                  </a:lnTo>
                  <a:lnTo>
                    <a:pt x="25146" y="105155"/>
                  </a:lnTo>
                  <a:lnTo>
                    <a:pt x="156210" y="105155"/>
                  </a:lnTo>
                  <a:lnTo>
                    <a:pt x="181356" y="800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8538858" y="4458461"/>
              <a:ext cx="181610" cy="105410"/>
            </a:xfrm>
            <a:custGeom>
              <a:avLst/>
              <a:gdLst/>
              <a:ahLst/>
              <a:cxnLst/>
              <a:rect l="l" t="t" r="r" b="b"/>
              <a:pathLst>
                <a:path w="181609" h="105410">
                  <a:moveTo>
                    <a:pt x="25146" y="105155"/>
                  </a:moveTo>
                  <a:lnTo>
                    <a:pt x="156210" y="105155"/>
                  </a:lnTo>
                  <a:lnTo>
                    <a:pt x="163830" y="104393"/>
                  </a:lnTo>
                  <a:lnTo>
                    <a:pt x="171450" y="100583"/>
                  </a:lnTo>
                  <a:lnTo>
                    <a:pt x="176784" y="94487"/>
                  </a:lnTo>
                  <a:lnTo>
                    <a:pt x="180594" y="88391"/>
                  </a:lnTo>
                  <a:lnTo>
                    <a:pt x="181356" y="80009"/>
                  </a:lnTo>
                  <a:lnTo>
                    <a:pt x="181356" y="24383"/>
                  </a:lnTo>
                  <a:lnTo>
                    <a:pt x="156210" y="0"/>
                  </a:lnTo>
                  <a:lnTo>
                    <a:pt x="25146" y="0"/>
                  </a:lnTo>
                  <a:lnTo>
                    <a:pt x="0" y="24383"/>
                  </a:lnTo>
                  <a:lnTo>
                    <a:pt x="0" y="80009"/>
                  </a:lnTo>
                  <a:lnTo>
                    <a:pt x="25146" y="1051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1" name="object 481"/>
          <p:cNvSpPr txBox="1"/>
          <p:nvPr/>
        </p:nvSpPr>
        <p:spPr>
          <a:xfrm>
            <a:off x="8533009" y="4442865"/>
            <a:ext cx="201295" cy="132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6700"/>
              </a:lnSpc>
              <a:spcBef>
                <a:spcPts val="90"/>
              </a:spcBef>
            </a:pPr>
            <a:r>
              <a:rPr sz="150" spc="10" dirty="0">
                <a:latin typeface="Arial MT"/>
                <a:cs typeface="Arial MT"/>
              </a:rPr>
              <a:t>Associate</a:t>
            </a:r>
            <a:r>
              <a:rPr sz="150" spc="5" dirty="0">
                <a:latin typeface="Arial MT"/>
                <a:cs typeface="Arial MT"/>
              </a:rPr>
              <a:t> </a:t>
            </a:r>
            <a:r>
              <a:rPr sz="150" spc="10" dirty="0">
                <a:latin typeface="Arial MT"/>
                <a:cs typeface="Arial MT"/>
              </a:rPr>
              <a:t>actions  to the User </a:t>
            </a:r>
            <a:r>
              <a:rPr sz="150" spc="15" dirty="0">
                <a:latin typeface="Arial MT"/>
                <a:cs typeface="Arial MT"/>
              </a:rPr>
              <a:t> </a:t>
            </a:r>
            <a:r>
              <a:rPr sz="150" spc="10" dirty="0">
                <a:latin typeface="Arial MT"/>
                <a:cs typeface="Arial MT"/>
              </a:rPr>
              <a:t>Interface</a:t>
            </a:r>
            <a:r>
              <a:rPr sz="150" spc="5" dirty="0">
                <a:latin typeface="Arial MT"/>
                <a:cs typeface="Arial MT"/>
              </a:rPr>
              <a:t> </a:t>
            </a:r>
            <a:r>
              <a:rPr sz="150" spc="10" dirty="0">
                <a:latin typeface="Arial MT"/>
                <a:cs typeface="Arial MT"/>
              </a:rPr>
              <a:t>controls  </a:t>
            </a:r>
            <a:r>
              <a:rPr sz="150" spc="15" dirty="0">
                <a:latin typeface="Arial MT"/>
                <a:cs typeface="Arial MT"/>
              </a:rPr>
              <a:t>and</a:t>
            </a:r>
            <a:r>
              <a:rPr sz="150" spc="-10" dirty="0">
                <a:latin typeface="Arial MT"/>
                <a:cs typeface="Arial MT"/>
              </a:rPr>
              <a:t> </a:t>
            </a:r>
            <a:r>
              <a:rPr sz="150" spc="10" dirty="0">
                <a:latin typeface="Arial MT"/>
                <a:cs typeface="Arial MT"/>
              </a:rPr>
              <a:t>their</a:t>
            </a:r>
            <a:r>
              <a:rPr sz="150" spc="-10" dirty="0">
                <a:latin typeface="Arial MT"/>
                <a:cs typeface="Arial MT"/>
              </a:rPr>
              <a:t> </a:t>
            </a:r>
            <a:r>
              <a:rPr sz="150" spc="10" dirty="0">
                <a:latin typeface="Arial MT"/>
                <a:cs typeface="Arial MT"/>
              </a:rPr>
              <a:t>events</a:t>
            </a:r>
            <a:endParaRPr sz="150">
              <a:latin typeface="Arial MT"/>
              <a:cs typeface="Arial MT"/>
            </a:endParaRPr>
          </a:p>
        </p:txBody>
      </p:sp>
      <p:pic>
        <p:nvPicPr>
          <p:cNvPr id="482" name="object 48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53767" y="4850561"/>
            <a:ext cx="150774" cy="87528"/>
          </a:xfrm>
          <a:prstGeom prst="rect">
            <a:avLst/>
          </a:prstGeom>
        </p:spPr>
      </p:pic>
      <p:sp>
        <p:nvSpPr>
          <p:cNvPr id="483" name="object 483"/>
          <p:cNvSpPr txBox="1"/>
          <p:nvPr/>
        </p:nvSpPr>
        <p:spPr>
          <a:xfrm>
            <a:off x="8561203" y="4866537"/>
            <a:ext cx="142240" cy="520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" spc="10" dirty="0">
                <a:latin typeface="Arial MT"/>
                <a:cs typeface="Arial MT"/>
              </a:rPr>
              <a:t>Test/Debug</a:t>
            </a:r>
            <a:endParaRPr sz="150">
              <a:latin typeface="Arial MT"/>
              <a:cs typeface="Arial MT"/>
            </a:endParaRPr>
          </a:p>
        </p:txBody>
      </p:sp>
      <p:grpSp>
        <p:nvGrpSpPr>
          <p:cNvPr id="484" name="object 484"/>
          <p:cNvGrpSpPr/>
          <p:nvPr/>
        </p:nvGrpSpPr>
        <p:grpSpPr>
          <a:xfrm>
            <a:off x="8603106" y="4008882"/>
            <a:ext cx="981710" cy="1204595"/>
            <a:chOff x="8603106" y="4008882"/>
            <a:chExt cx="981710" cy="1204595"/>
          </a:xfrm>
        </p:grpSpPr>
        <p:sp>
          <p:nvSpPr>
            <p:cNvPr id="485" name="object 485"/>
            <p:cNvSpPr/>
            <p:nvPr/>
          </p:nvSpPr>
          <p:spPr>
            <a:xfrm>
              <a:off x="8629522" y="4563618"/>
              <a:ext cx="0" cy="260985"/>
            </a:xfrm>
            <a:custGeom>
              <a:avLst/>
              <a:gdLst/>
              <a:ahLst/>
              <a:cxnLst/>
              <a:rect l="l" t="t" r="r" b="b"/>
              <a:pathLst>
                <a:path h="260985">
                  <a:moveTo>
                    <a:pt x="0" y="0"/>
                  </a:moveTo>
                  <a:lnTo>
                    <a:pt x="0" y="2606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8619629" y="4821936"/>
              <a:ext cx="19050" cy="29209"/>
            </a:xfrm>
            <a:custGeom>
              <a:avLst/>
              <a:gdLst/>
              <a:ahLst/>
              <a:cxnLst/>
              <a:rect l="l" t="t" r="r" b="b"/>
              <a:pathLst>
                <a:path w="19050" h="29210">
                  <a:moveTo>
                    <a:pt x="19050" y="0"/>
                  </a:moveTo>
                  <a:lnTo>
                    <a:pt x="0" y="0"/>
                  </a:lnTo>
                  <a:lnTo>
                    <a:pt x="9906" y="28956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8629522" y="4937760"/>
              <a:ext cx="0" cy="98425"/>
            </a:xfrm>
            <a:custGeom>
              <a:avLst/>
              <a:gdLst/>
              <a:ahLst/>
              <a:cxnLst/>
              <a:rect l="l" t="t" r="r" b="b"/>
              <a:pathLst>
                <a:path h="98425">
                  <a:moveTo>
                    <a:pt x="0" y="0"/>
                  </a:moveTo>
                  <a:lnTo>
                    <a:pt x="0" y="9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8619629" y="5033772"/>
              <a:ext cx="19050" cy="29209"/>
            </a:xfrm>
            <a:custGeom>
              <a:avLst/>
              <a:gdLst/>
              <a:ahLst/>
              <a:cxnLst/>
              <a:rect l="l" t="t" r="r" b="b"/>
              <a:pathLst>
                <a:path w="19050" h="29210">
                  <a:moveTo>
                    <a:pt x="19050" y="0"/>
                  </a:moveTo>
                  <a:lnTo>
                    <a:pt x="0" y="0"/>
                  </a:lnTo>
                  <a:lnTo>
                    <a:pt x="9906" y="28956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8604376" y="5163073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29" h="49529">
                  <a:moveTo>
                    <a:pt x="49530" y="23860"/>
                  </a:moveTo>
                  <a:lnTo>
                    <a:pt x="48768" y="17002"/>
                  </a:lnTo>
                  <a:lnTo>
                    <a:pt x="41092" y="5270"/>
                  </a:lnTo>
                  <a:lnTo>
                    <a:pt x="29294" y="0"/>
                  </a:lnTo>
                  <a:lnTo>
                    <a:pt x="16183" y="1325"/>
                  </a:lnTo>
                  <a:lnTo>
                    <a:pt x="4571" y="9382"/>
                  </a:lnTo>
                  <a:lnTo>
                    <a:pt x="1523" y="17002"/>
                  </a:lnTo>
                  <a:lnTo>
                    <a:pt x="0" y="23860"/>
                  </a:lnTo>
                  <a:lnTo>
                    <a:pt x="1524" y="32242"/>
                  </a:lnTo>
                  <a:lnTo>
                    <a:pt x="4572" y="39100"/>
                  </a:lnTo>
                  <a:lnTo>
                    <a:pt x="15990" y="47465"/>
                  </a:lnTo>
                  <a:lnTo>
                    <a:pt x="28808" y="48948"/>
                  </a:lnTo>
                  <a:lnTo>
                    <a:pt x="40556" y="43793"/>
                  </a:lnTo>
                  <a:lnTo>
                    <a:pt x="48768" y="32242"/>
                  </a:lnTo>
                  <a:lnTo>
                    <a:pt x="49530" y="238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8604376" y="5163073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29" h="49529">
                  <a:moveTo>
                    <a:pt x="0" y="23860"/>
                  </a:moveTo>
                  <a:lnTo>
                    <a:pt x="1523" y="17002"/>
                  </a:lnTo>
                  <a:lnTo>
                    <a:pt x="4571" y="9382"/>
                  </a:lnTo>
                  <a:lnTo>
                    <a:pt x="16183" y="1325"/>
                  </a:lnTo>
                  <a:lnTo>
                    <a:pt x="29294" y="0"/>
                  </a:lnTo>
                  <a:lnTo>
                    <a:pt x="41092" y="5270"/>
                  </a:lnTo>
                  <a:lnTo>
                    <a:pt x="48768" y="17002"/>
                  </a:lnTo>
                  <a:lnTo>
                    <a:pt x="49530" y="23860"/>
                  </a:lnTo>
                  <a:lnTo>
                    <a:pt x="48768" y="32242"/>
                  </a:lnTo>
                  <a:lnTo>
                    <a:pt x="40556" y="43793"/>
                  </a:lnTo>
                  <a:lnTo>
                    <a:pt x="28808" y="48948"/>
                  </a:lnTo>
                  <a:lnTo>
                    <a:pt x="15990" y="47465"/>
                  </a:lnTo>
                  <a:lnTo>
                    <a:pt x="4572" y="39100"/>
                  </a:lnTo>
                  <a:lnTo>
                    <a:pt x="1524" y="32242"/>
                  </a:lnTo>
                  <a:lnTo>
                    <a:pt x="0" y="238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8618854" y="5176266"/>
              <a:ext cx="21590" cy="22225"/>
            </a:xfrm>
            <a:custGeom>
              <a:avLst/>
              <a:gdLst/>
              <a:ahLst/>
              <a:cxnLst/>
              <a:rect l="l" t="t" r="r" b="b"/>
              <a:pathLst>
                <a:path w="21590" h="22225">
                  <a:moveTo>
                    <a:pt x="21336" y="13716"/>
                  </a:moveTo>
                  <a:lnTo>
                    <a:pt x="21336" y="9144"/>
                  </a:lnTo>
                  <a:lnTo>
                    <a:pt x="19050" y="4572"/>
                  </a:lnTo>
                  <a:lnTo>
                    <a:pt x="15240" y="762"/>
                  </a:lnTo>
                  <a:lnTo>
                    <a:pt x="10668" y="0"/>
                  </a:lnTo>
                  <a:lnTo>
                    <a:pt x="6096" y="762"/>
                  </a:lnTo>
                  <a:lnTo>
                    <a:pt x="2286" y="4572"/>
                  </a:lnTo>
                  <a:lnTo>
                    <a:pt x="0" y="9144"/>
                  </a:lnTo>
                  <a:lnTo>
                    <a:pt x="0" y="13716"/>
                  </a:lnTo>
                  <a:lnTo>
                    <a:pt x="2286" y="18288"/>
                  </a:lnTo>
                  <a:lnTo>
                    <a:pt x="6096" y="21336"/>
                  </a:lnTo>
                  <a:lnTo>
                    <a:pt x="10668" y="22098"/>
                  </a:lnTo>
                  <a:lnTo>
                    <a:pt x="15240" y="21336"/>
                  </a:lnTo>
                  <a:lnTo>
                    <a:pt x="19050" y="18288"/>
                  </a:lnTo>
                  <a:lnTo>
                    <a:pt x="21336" y="1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8618854" y="5176266"/>
              <a:ext cx="21590" cy="22225"/>
            </a:xfrm>
            <a:custGeom>
              <a:avLst/>
              <a:gdLst/>
              <a:ahLst/>
              <a:cxnLst/>
              <a:rect l="l" t="t" r="r" b="b"/>
              <a:pathLst>
                <a:path w="21590" h="22225">
                  <a:moveTo>
                    <a:pt x="10668" y="22098"/>
                  </a:moveTo>
                  <a:lnTo>
                    <a:pt x="6096" y="21336"/>
                  </a:lnTo>
                  <a:lnTo>
                    <a:pt x="2286" y="18288"/>
                  </a:lnTo>
                  <a:lnTo>
                    <a:pt x="0" y="13716"/>
                  </a:lnTo>
                  <a:lnTo>
                    <a:pt x="0" y="9144"/>
                  </a:lnTo>
                  <a:lnTo>
                    <a:pt x="2286" y="4572"/>
                  </a:lnTo>
                  <a:lnTo>
                    <a:pt x="6096" y="762"/>
                  </a:lnTo>
                  <a:lnTo>
                    <a:pt x="10668" y="0"/>
                  </a:lnTo>
                  <a:lnTo>
                    <a:pt x="15240" y="762"/>
                  </a:lnTo>
                  <a:lnTo>
                    <a:pt x="19050" y="4572"/>
                  </a:lnTo>
                  <a:lnTo>
                    <a:pt x="21336" y="9144"/>
                  </a:lnTo>
                  <a:lnTo>
                    <a:pt x="21336" y="13716"/>
                  </a:lnTo>
                  <a:lnTo>
                    <a:pt x="19050" y="18288"/>
                  </a:lnTo>
                  <a:lnTo>
                    <a:pt x="15240" y="21336"/>
                  </a:lnTo>
                  <a:lnTo>
                    <a:pt x="10668" y="220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9020441" y="4008894"/>
              <a:ext cx="563880" cy="311785"/>
            </a:xfrm>
            <a:custGeom>
              <a:avLst/>
              <a:gdLst/>
              <a:ahLst/>
              <a:cxnLst/>
              <a:rect l="l" t="t" r="r" b="b"/>
              <a:pathLst>
                <a:path w="563879" h="311785">
                  <a:moveTo>
                    <a:pt x="563880" y="0"/>
                  </a:moveTo>
                  <a:lnTo>
                    <a:pt x="560832" y="3048"/>
                  </a:lnTo>
                  <a:lnTo>
                    <a:pt x="560832" y="308610"/>
                  </a:lnTo>
                  <a:lnTo>
                    <a:pt x="2286" y="308610"/>
                  </a:lnTo>
                  <a:lnTo>
                    <a:pt x="0" y="311658"/>
                  </a:lnTo>
                  <a:lnTo>
                    <a:pt x="563880" y="311658"/>
                  </a:lnTo>
                  <a:lnTo>
                    <a:pt x="56388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9020441" y="4008894"/>
              <a:ext cx="563880" cy="311785"/>
            </a:xfrm>
            <a:custGeom>
              <a:avLst/>
              <a:gdLst/>
              <a:ahLst/>
              <a:cxnLst/>
              <a:rect l="l" t="t" r="r" b="b"/>
              <a:pathLst>
                <a:path w="563879" h="311785">
                  <a:moveTo>
                    <a:pt x="563880" y="0"/>
                  </a:moveTo>
                  <a:lnTo>
                    <a:pt x="0" y="0"/>
                  </a:lnTo>
                  <a:lnTo>
                    <a:pt x="0" y="311658"/>
                  </a:lnTo>
                  <a:lnTo>
                    <a:pt x="2286" y="308610"/>
                  </a:lnTo>
                  <a:lnTo>
                    <a:pt x="2286" y="3048"/>
                  </a:lnTo>
                  <a:lnTo>
                    <a:pt x="560832" y="3048"/>
                  </a:lnTo>
                  <a:lnTo>
                    <a:pt x="563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9022727" y="4011930"/>
              <a:ext cx="558800" cy="306070"/>
            </a:xfrm>
            <a:custGeom>
              <a:avLst/>
              <a:gdLst/>
              <a:ahLst/>
              <a:cxnLst/>
              <a:rect l="l" t="t" r="r" b="b"/>
              <a:pathLst>
                <a:path w="558800" h="306070">
                  <a:moveTo>
                    <a:pt x="558546" y="305562"/>
                  </a:moveTo>
                  <a:lnTo>
                    <a:pt x="558546" y="0"/>
                  </a:lnTo>
                  <a:lnTo>
                    <a:pt x="0" y="0"/>
                  </a:lnTo>
                  <a:lnTo>
                    <a:pt x="0" y="305562"/>
                  </a:lnTo>
                  <a:lnTo>
                    <a:pt x="558546" y="305562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9026524" y="4014216"/>
              <a:ext cx="552450" cy="35560"/>
            </a:xfrm>
            <a:custGeom>
              <a:avLst/>
              <a:gdLst/>
              <a:ahLst/>
              <a:cxnLst/>
              <a:rect l="l" t="t" r="r" b="b"/>
              <a:pathLst>
                <a:path w="552450" h="35560">
                  <a:moveTo>
                    <a:pt x="552450" y="35051"/>
                  </a:moveTo>
                  <a:lnTo>
                    <a:pt x="552450" y="0"/>
                  </a:lnTo>
                  <a:lnTo>
                    <a:pt x="0" y="0"/>
                  </a:lnTo>
                  <a:lnTo>
                    <a:pt x="0" y="35051"/>
                  </a:lnTo>
                  <a:lnTo>
                    <a:pt x="552450" y="35051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7" name="object 497"/>
          <p:cNvSpPr txBox="1"/>
          <p:nvPr/>
        </p:nvSpPr>
        <p:spPr>
          <a:xfrm>
            <a:off x="9025261" y="4002149"/>
            <a:ext cx="200660" cy="5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" b="1" spc="-5" dirty="0">
                <a:solidFill>
                  <a:srgbClr val="FFFFFF"/>
                </a:solidFill>
                <a:latin typeface="Arial"/>
                <a:cs typeface="Arial"/>
              </a:rPr>
              <a:t>Enter title here</a:t>
            </a:r>
            <a:endParaRPr sz="200">
              <a:latin typeface="Arial"/>
              <a:cs typeface="Arial"/>
            </a:endParaRPr>
          </a:p>
        </p:txBody>
      </p:sp>
      <p:grpSp>
        <p:nvGrpSpPr>
          <p:cNvPr id="498" name="object 498"/>
          <p:cNvGrpSpPr/>
          <p:nvPr/>
        </p:nvGrpSpPr>
        <p:grpSpPr>
          <a:xfrm>
            <a:off x="9207131" y="4271009"/>
            <a:ext cx="354330" cy="40005"/>
            <a:chOff x="9207131" y="4271009"/>
            <a:chExt cx="354330" cy="40005"/>
          </a:xfrm>
        </p:grpSpPr>
        <p:sp>
          <p:nvSpPr>
            <p:cNvPr id="499" name="object 499"/>
            <p:cNvSpPr/>
            <p:nvPr/>
          </p:nvSpPr>
          <p:spPr>
            <a:xfrm>
              <a:off x="9402204" y="4271022"/>
              <a:ext cx="159385" cy="40005"/>
            </a:xfrm>
            <a:custGeom>
              <a:avLst/>
              <a:gdLst/>
              <a:ahLst/>
              <a:cxnLst/>
              <a:rect l="l" t="t" r="r" b="b"/>
              <a:pathLst>
                <a:path w="159384" h="40004">
                  <a:moveTo>
                    <a:pt x="159258" y="0"/>
                  </a:moveTo>
                  <a:lnTo>
                    <a:pt x="155448" y="3048"/>
                  </a:lnTo>
                  <a:lnTo>
                    <a:pt x="155448" y="36576"/>
                  </a:lnTo>
                  <a:lnTo>
                    <a:pt x="2286" y="36576"/>
                  </a:lnTo>
                  <a:lnTo>
                    <a:pt x="0" y="39624"/>
                  </a:lnTo>
                  <a:lnTo>
                    <a:pt x="159258" y="39624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9402203" y="4271009"/>
              <a:ext cx="159385" cy="40005"/>
            </a:xfrm>
            <a:custGeom>
              <a:avLst/>
              <a:gdLst/>
              <a:ahLst/>
              <a:cxnLst/>
              <a:rect l="l" t="t" r="r" b="b"/>
              <a:pathLst>
                <a:path w="159384" h="40004">
                  <a:moveTo>
                    <a:pt x="159258" y="39624"/>
                  </a:moveTo>
                  <a:lnTo>
                    <a:pt x="159258" y="0"/>
                  </a:lnTo>
                  <a:lnTo>
                    <a:pt x="158496" y="0"/>
                  </a:lnTo>
                  <a:lnTo>
                    <a:pt x="158496" y="38862"/>
                  </a:lnTo>
                  <a:lnTo>
                    <a:pt x="0" y="38862"/>
                  </a:lnTo>
                  <a:lnTo>
                    <a:pt x="0" y="39624"/>
                  </a:lnTo>
                  <a:lnTo>
                    <a:pt x="159258" y="39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9402204" y="4271022"/>
              <a:ext cx="159385" cy="40005"/>
            </a:xfrm>
            <a:custGeom>
              <a:avLst/>
              <a:gdLst/>
              <a:ahLst/>
              <a:cxnLst/>
              <a:rect l="l" t="t" r="r" b="b"/>
              <a:pathLst>
                <a:path w="159384" h="40004">
                  <a:moveTo>
                    <a:pt x="159258" y="0"/>
                  </a:moveTo>
                  <a:lnTo>
                    <a:pt x="0" y="0"/>
                  </a:lnTo>
                  <a:lnTo>
                    <a:pt x="0" y="39624"/>
                  </a:lnTo>
                  <a:lnTo>
                    <a:pt x="2286" y="36576"/>
                  </a:lnTo>
                  <a:lnTo>
                    <a:pt x="2286" y="3048"/>
                  </a:lnTo>
                  <a:lnTo>
                    <a:pt x="155448" y="3048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9404477" y="4274057"/>
              <a:ext cx="153670" cy="33655"/>
            </a:xfrm>
            <a:custGeom>
              <a:avLst/>
              <a:gdLst/>
              <a:ahLst/>
              <a:cxnLst/>
              <a:rect l="l" t="t" r="r" b="b"/>
              <a:pathLst>
                <a:path w="153670" h="33654">
                  <a:moveTo>
                    <a:pt x="153161" y="33527"/>
                  </a:moveTo>
                  <a:lnTo>
                    <a:pt x="153161" y="0"/>
                  </a:lnTo>
                  <a:lnTo>
                    <a:pt x="0" y="0"/>
                  </a:lnTo>
                  <a:lnTo>
                    <a:pt x="0" y="33527"/>
                  </a:lnTo>
                  <a:lnTo>
                    <a:pt x="153161" y="33527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9207132" y="4271022"/>
              <a:ext cx="159385" cy="40005"/>
            </a:xfrm>
            <a:custGeom>
              <a:avLst/>
              <a:gdLst/>
              <a:ahLst/>
              <a:cxnLst/>
              <a:rect l="l" t="t" r="r" b="b"/>
              <a:pathLst>
                <a:path w="159384" h="40004">
                  <a:moveTo>
                    <a:pt x="159258" y="0"/>
                  </a:moveTo>
                  <a:lnTo>
                    <a:pt x="156972" y="3048"/>
                  </a:lnTo>
                  <a:lnTo>
                    <a:pt x="156972" y="36576"/>
                  </a:lnTo>
                  <a:lnTo>
                    <a:pt x="3048" y="36576"/>
                  </a:lnTo>
                  <a:lnTo>
                    <a:pt x="0" y="39624"/>
                  </a:lnTo>
                  <a:lnTo>
                    <a:pt x="159258" y="39624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9207132" y="4309884"/>
              <a:ext cx="158750" cy="1270"/>
            </a:xfrm>
            <a:custGeom>
              <a:avLst/>
              <a:gdLst/>
              <a:ahLst/>
              <a:cxnLst/>
              <a:rect l="l" t="t" r="r" b="b"/>
              <a:pathLst>
                <a:path w="158750" h="1270">
                  <a:moveTo>
                    <a:pt x="158750" y="0"/>
                  </a:moveTo>
                  <a:lnTo>
                    <a:pt x="1270" y="0"/>
                  </a:lnTo>
                  <a:lnTo>
                    <a:pt x="1270" y="127"/>
                  </a:lnTo>
                  <a:lnTo>
                    <a:pt x="0" y="127"/>
                  </a:lnTo>
                  <a:lnTo>
                    <a:pt x="0" y="762"/>
                  </a:lnTo>
                  <a:lnTo>
                    <a:pt x="1270" y="762"/>
                  </a:lnTo>
                  <a:lnTo>
                    <a:pt x="158750" y="762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9207132" y="4271022"/>
              <a:ext cx="159385" cy="40005"/>
            </a:xfrm>
            <a:custGeom>
              <a:avLst/>
              <a:gdLst/>
              <a:ahLst/>
              <a:cxnLst/>
              <a:rect l="l" t="t" r="r" b="b"/>
              <a:pathLst>
                <a:path w="159384" h="40004">
                  <a:moveTo>
                    <a:pt x="159258" y="0"/>
                  </a:moveTo>
                  <a:lnTo>
                    <a:pt x="0" y="0"/>
                  </a:lnTo>
                  <a:lnTo>
                    <a:pt x="0" y="39624"/>
                  </a:lnTo>
                  <a:lnTo>
                    <a:pt x="3048" y="36576"/>
                  </a:lnTo>
                  <a:lnTo>
                    <a:pt x="3048" y="3048"/>
                  </a:lnTo>
                  <a:lnTo>
                    <a:pt x="156972" y="3048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9210179" y="4274057"/>
              <a:ext cx="154305" cy="33655"/>
            </a:xfrm>
            <a:custGeom>
              <a:avLst/>
              <a:gdLst/>
              <a:ahLst/>
              <a:cxnLst/>
              <a:rect l="l" t="t" r="r" b="b"/>
              <a:pathLst>
                <a:path w="154304" h="33654">
                  <a:moveTo>
                    <a:pt x="153924" y="33527"/>
                  </a:moveTo>
                  <a:lnTo>
                    <a:pt x="153924" y="0"/>
                  </a:lnTo>
                  <a:lnTo>
                    <a:pt x="0" y="0"/>
                  </a:lnTo>
                  <a:lnTo>
                    <a:pt x="0" y="33527"/>
                  </a:lnTo>
                  <a:lnTo>
                    <a:pt x="153924" y="33527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7" name="object 507"/>
          <p:cNvSpPr txBox="1"/>
          <p:nvPr/>
        </p:nvSpPr>
        <p:spPr>
          <a:xfrm>
            <a:off x="9235573" y="4260467"/>
            <a:ext cx="277495" cy="5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329" algn="l"/>
              </a:tabLst>
            </a:pPr>
            <a:r>
              <a:rPr sz="200" dirty="0">
                <a:latin typeface="Arial MT"/>
                <a:cs typeface="Arial MT"/>
              </a:rPr>
              <a:t>Cancel	OK</a:t>
            </a:r>
            <a:endParaRPr sz="200">
              <a:latin typeface="Arial MT"/>
              <a:cs typeface="Arial MT"/>
            </a:endParaRPr>
          </a:p>
        </p:txBody>
      </p:sp>
      <p:grpSp>
        <p:nvGrpSpPr>
          <p:cNvPr id="508" name="object 508"/>
          <p:cNvGrpSpPr/>
          <p:nvPr/>
        </p:nvGrpSpPr>
        <p:grpSpPr>
          <a:xfrm>
            <a:off x="9057767" y="4096511"/>
            <a:ext cx="498475" cy="120014"/>
            <a:chOff x="9057767" y="4096511"/>
            <a:chExt cx="498475" cy="120014"/>
          </a:xfrm>
        </p:grpSpPr>
        <p:sp>
          <p:nvSpPr>
            <p:cNvPr id="509" name="object 509"/>
            <p:cNvSpPr/>
            <p:nvPr/>
          </p:nvSpPr>
          <p:spPr>
            <a:xfrm>
              <a:off x="9059304" y="4098048"/>
              <a:ext cx="196850" cy="36830"/>
            </a:xfrm>
            <a:custGeom>
              <a:avLst/>
              <a:gdLst/>
              <a:ahLst/>
              <a:cxnLst/>
              <a:rect l="l" t="t" r="r" b="b"/>
              <a:pathLst>
                <a:path w="196850" h="36829">
                  <a:moveTo>
                    <a:pt x="196596" y="0"/>
                  </a:moveTo>
                  <a:lnTo>
                    <a:pt x="195072" y="762"/>
                  </a:lnTo>
                  <a:lnTo>
                    <a:pt x="195072" y="35052"/>
                  </a:lnTo>
                  <a:lnTo>
                    <a:pt x="1524" y="35052"/>
                  </a:lnTo>
                  <a:lnTo>
                    <a:pt x="0" y="36576"/>
                  </a:lnTo>
                  <a:lnTo>
                    <a:pt x="196596" y="36576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9057767" y="4096524"/>
              <a:ext cx="199390" cy="40005"/>
            </a:xfrm>
            <a:custGeom>
              <a:avLst/>
              <a:gdLst/>
              <a:ahLst/>
              <a:cxnLst/>
              <a:rect l="l" t="t" r="r" b="b"/>
              <a:pathLst>
                <a:path w="199390" h="40004">
                  <a:moveTo>
                    <a:pt x="198882" y="0"/>
                  </a:moveTo>
                  <a:lnTo>
                    <a:pt x="0" y="0"/>
                  </a:lnTo>
                  <a:lnTo>
                    <a:pt x="0" y="39624"/>
                  </a:lnTo>
                  <a:lnTo>
                    <a:pt x="2286" y="37338"/>
                  </a:lnTo>
                  <a:lnTo>
                    <a:pt x="2286" y="1524"/>
                  </a:lnTo>
                  <a:lnTo>
                    <a:pt x="197358" y="1524"/>
                  </a:lnTo>
                  <a:lnTo>
                    <a:pt x="19888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9060066" y="4098048"/>
              <a:ext cx="195580" cy="36195"/>
            </a:xfrm>
            <a:custGeom>
              <a:avLst/>
              <a:gdLst/>
              <a:ahLst/>
              <a:cxnLst/>
              <a:rect l="l" t="t" r="r" b="b"/>
              <a:pathLst>
                <a:path w="195579" h="36195">
                  <a:moveTo>
                    <a:pt x="195072" y="0"/>
                  </a:moveTo>
                  <a:lnTo>
                    <a:pt x="0" y="0"/>
                  </a:lnTo>
                  <a:lnTo>
                    <a:pt x="0" y="35814"/>
                  </a:lnTo>
                  <a:lnTo>
                    <a:pt x="762" y="35052"/>
                  </a:lnTo>
                  <a:lnTo>
                    <a:pt x="762" y="762"/>
                  </a:lnTo>
                  <a:lnTo>
                    <a:pt x="194310" y="762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9057780" y="4096524"/>
              <a:ext cx="199390" cy="40005"/>
            </a:xfrm>
            <a:custGeom>
              <a:avLst/>
              <a:gdLst/>
              <a:ahLst/>
              <a:cxnLst/>
              <a:rect l="l" t="t" r="r" b="b"/>
              <a:pathLst>
                <a:path w="199390" h="40004">
                  <a:moveTo>
                    <a:pt x="196596" y="2286"/>
                  </a:moveTo>
                  <a:lnTo>
                    <a:pt x="3048" y="2286"/>
                  </a:lnTo>
                  <a:lnTo>
                    <a:pt x="3048" y="36576"/>
                  </a:lnTo>
                  <a:lnTo>
                    <a:pt x="196596" y="36576"/>
                  </a:lnTo>
                  <a:lnTo>
                    <a:pt x="196596" y="2286"/>
                  </a:lnTo>
                  <a:close/>
                </a:path>
                <a:path w="199390" h="40004">
                  <a:moveTo>
                    <a:pt x="198882" y="0"/>
                  </a:moveTo>
                  <a:lnTo>
                    <a:pt x="198120" y="1524"/>
                  </a:lnTo>
                  <a:lnTo>
                    <a:pt x="198120" y="38100"/>
                  </a:lnTo>
                  <a:lnTo>
                    <a:pt x="1524" y="38100"/>
                  </a:lnTo>
                  <a:lnTo>
                    <a:pt x="0" y="39624"/>
                  </a:lnTo>
                  <a:lnTo>
                    <a:pt x="198882" y="39624"/>
                  </a:lnTo>
                  <a:lnTo>
                    <a:pt x="198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9358770" y="4098048"/>
              <a:ext cx="196215" cy="36830"/>
            </a:xfrm>
            <a:custGeom>
              <a:avLst/>
              <a:gdLst/>
              <a:ahLst/>
              <a:cxnLst/>
              <a:rect l="l" t="t" r="r" b="b"/>
              <a:pathLst>
                <a:path w="196215" h="36829">
                  <a:moveTo>
                    <a:pt x="195834" y="0"/>
                  </a:moveTo>
                  <a:lnTo>
                    <a:pt x="194310" y="762"/>
                  </a:lnTo>
                  <a:lnTo>
                    <a:pt x="194310" y="35052"/>
                  </a:lnTo>
                  <a:lnTo>
                    <a:pt x="1524" y="35052"/>
                  </a:lnTo>
                  <a:lnTo>
                    <a:pt x="0" y="36576"/>
                  </a:lnTo>
                  <a:lnTo>
                    <a:pt x="195834" y="36576"/>
                  </a:lnTo>
                  <a:lnTo>
                    <a:pt x="19583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9356484" y="4096524"/>
              <a:ext cx="200025" cy="40005"/>
            </a:xfrm>
            <a:custGeom>
              <a:avLst/>
              <a:gdLst/>
              <a:ahLst/>
              <a:cxnLst/>
              <a:rect l="l" t="t" r="r" b="b"/>
              <a:pathLst>
                <a:path w="200025" h="40004">
                  <a:moveTo>
                    <a:pt x="199644" y="0"/>
                  </a:moveTo>
                  <a:lnTo>
                    <a:pt x="0" y="0"/>
                  </a:lnTo>
                  <a:lnTo>
                    <a:pt x="0" y="39624"/>
                  </a:lnTo>
                  <a:lnTo>
                    <a:pt x="3048" y="37338"/>
                  </a:lnTo>
                  <a:lnTo>
                    <a:pt x="3048" y="1524"/>
                  </a:lnTo>
                  <a:lnTo>
                    <a:pt x="197358" y="1524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9359532" y="4098048"/>
              <a:ext cx="194310" cy="36195"/>
            </a:xfrm>
            <a:custGeom>
              <a:avLst/>
              <a:gdLst/>
              <a:ahLst/>
              <a:cxnLst/>
              <a:rect l="l" t="t" r="r" b="b"/>
              <a:pathLst>
                <a:path w="194309" h="36195">
                  <a:moveTo>
                    <a:pt x="194310" y="0"/>
                  </a:moveTo>
                  <a:lnTo>
                    <a:pt x="0" y="0"/>
                  </a:lnTo>
                  <a:lnTo>
                    <a:pt x="0" y="35814"/>
                  </a:lnTo>
                  <a:lnTo>
                    <a:pt x="762" y="35052"/>
                  </a:lnTo>
                  <a:lnTo>
                    <a:pt x="762" y="762"/>
                  </a:lnTo>
                  <a:lnTo>
                    <a:pt x="193548" y="762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9356484" y="4096524"/>
              <a:ext cx="200025" cy="40005"/>
            </a:xfrm>
            <a:custGeom>
              <a:avLst/>
              <a:gdLst/>
              <a:ahLst/>
              <a:cxnLst/>
              <a:rect l="l" t="t" r="r" b="b"/>
              <a:pathLst>
                <a:path w="200025" h="40004">
                  <a:moveTo>
                    <a:pt x="196583" y="2286"/>
                  </a:moveTo>
                  <a:lnTo>
                    <a:pt x="3810" y="2286"/>
                  </a:lnTo>
                  <a:lnTo>
                    <a:pt x="3810" y="36576"/>
                  </a:lnTo>
                  <a:lnTo>
                    <a:pt x="196583" y="36576"/>
                  </a:lnTo>
                  <a:lnTo>
                    <a:pt x="196583" y="2286"/>
                  </a:lnTo>
                  <a:close/>
                </a:path>
                <a:path w="200025" h="40004">
                  <a:moveTo>
                    <a:pt x="199644" y="0"/>
                  </a:moveTo>
                  <a:lnTo>
                    <a:pt x="198120" y="1524"/>
                  </a:lnTo>
                  <a:lnTo>
                    <a:pt x="198120" y="38100"/>
                  </a:lnTo>
                  <a:lnTo>
                    <a:pt x="2286" y="38100"/>
                  </a:lnTo>
                  <a:lnTo>
                    <a:pt x="0" y="39624"/>
                  </a:lnTo>
                  <a:lnTo>
                    <a:pt x="199644" y="39624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9059304" y="4172724"/>
              <a:ext cx="196850" cy="36830"/>
            </a:xfrm>
            <a:custGeom>
              <a:avLst/>
              <a:gdLst/>
              <a:ahLst/>
              <a:cxnLst/>
              <a:rect l="l" t="t" r="r" b="b"/>
              <a:pathLst>
                <a:path w="196850" h="36829">
                  <a:moveTo>
                    <a:pt x="196596" y="0"/>
                  </a:moveTo>
                  <a:lnTo>
                    <a:pt x="195072" y="1524"/>
                  </a:lnTo>
                  <a:lnTo>
                    <a:pt x="195072" y="35052"/>
                  </a:lnTo>
                  <a:lnTo>
                    <a:pt x="1524" y="35052"/>
                  </a:lnTo>
                  <a:lnTo>
                    <a:pt x="0" y="36576"/>
                  </a:lnTo>
                  <a:lnTo>
                    <a:pt x="196596" y="36576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9057767" y="4171200"/>
              <a:ext cx="199390" cy="40005"/>
            </a:xfrm>
            <a:custGeom>
              <a:avLst/>
              <a:gdLst/>
              <a:ahLst/>
              <a:cxnLst/>
              <a:rect l="l" t="t" r="r" b="b"/>
              <a:pathLst>
                <a:path w="199390" h="40004">
                  <a:moveTo>
                    <a:pt x="198882" y="0"/>
                  </a:moveTo>
                  <a:lnTo>
                    <a:pt x="0" y="0"/>
                  </a:lnTo>
                  <a:lnTo>
                    <a:pt x="0" y="39624"/>
                  </a:lnTo>
                  <a:lnTo>
                    <a:pt x="2286" y="37338"/>
                  </a:lnTo>
                  <a:lnTo>
                    <a:pt x="2286" y="2286"/>
                  </a:lnTo>
                  <a:lnTo>
                    <a:pt x="197358" y="2286"/>
                  </a:lnTo>
                  <a:lnTo>
                    <a:pt x="19888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9060066" y="4173486"/>
              <a:ext cx="195580" cy="35560"/>
            </a:xfrm>
            <a:custGeom>
              <a:avLst/>
              <a:gdLst/>
              <a:ahLst/>
              <a:cxnLst/>
              <a:rect l="l" t="t" r="r" b="b"/>
              <a:pathLst>
                <a:path w="195579" h="35560">
                  <a:moveTo>
                    <a:pt x="195072" y="0"/>
                  </a:moveTo>
                  <a:lnTo>
                    <a:pt x="0" y="0"/>
                  </a:lnTo>
                  <a:lnTo>
                    <a:pt x="0" y="35052"/>
                  </a:lnTo>
                  <a:lnTo>
                    <a:pt x="762" y="34290"/>
                  </a:lnTo>
                  <a:lnTo>
                    <a:pt x="762" y="762"/>
                  </a:lnTo>
                  <a:lnTo>
                    <a:pt x="194310" y="762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9057780" y="4171200"/>
              <a:ext cx="199390" cy="40005"/>
            </a:xfrm>
            <a:custGeom>
              <a:avLst/>
              <a:gdLst/>
              <a:ahLst/>
              <a:cxnLst/>
              <a:rect l="l" t="t" r="r" b="b"/>
              <a:pathLst>
                <a:path w="199390" h="40004">
                  <a:moveTo>
                    <a:pt x="196596" y="3048"/>
                  </a:moveTo>
                  <a:lnTo>
                    <a:pt x="3048" y="3048"/>
                  </a:lnTo>
                  <a:lnTo>
                    <a:pt x="3048" y="36576"/>
                  </a:lnTo>
                  <a:lnTo>
                    <a:pt x="196596" y="36576"/>
                  </a:lnTo>
                  <a:lnTo>
                    <a:pt x="196596" y="3048"/>
                  </a:lnTo>
                  <a:close/>
                </a:path>
                <a:path w="199390" h="40004">
                  <a:moveTo>
                    <a:pt x="198882" y="0"/>
                  </a:moveTo>
                  <a:lnTo>
                    <a:pt x="198120" y="1524"/>
                  </a:lnTo>
                  <a:lnTo>
                    <a:pt x="198120" y="38100"/>
                  </a:lnTo>
                  <a:lnTo>
                    <a:pt x="1524" y="38100"/>
                  </a:lnTo>
                  <a:lnTo>
                    <a:pt x="0" y="39624"/>
                  </a:lnTo>
                  <a:lnTo>
                    <a:pt x="198882" y="39624"/>
                  </a:lnTo>
                  <a:lnTo>
                    <a:pt x="198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9358770" y="4177296"/>
              <a:ext cx="196215" cy="37465"/>
            </a:xfrm>
            <a:custGeom>
              <a:avLst/>
              <a:gdLst/>
              <a:ahLst/>
              <a:cxnLst/>
              <a:rect l="l" t="t" r="r" b="b"/>
              <a:pathLst>
                <a:path w="196215" h="37464">
                  <a:moveTo>
                    <a:pt x="195834" y="0"/>
                  </a:moveTo>
                  <a:lnTo>
                    <a:pt x="194310" y="1524"/>
                  </a:lnTo>
                  <a:lnTo>
                    <a:pt x="194310" y="35814"/>
                  </a:lnTo>
                  <a:lnTo>
                    <a:pt x="1524" y="35814"/>
                  </a:lnTo>
                  <a:lnTo>
                    <a:pt x="0" y="37338"/>
                  </a:lnTo>
                  <a:lnTo>
                    <a:pt x="195834" y="37338"/>
                  </a:lnTo>
                  <a:lnTo>
                    <a:pt x="19583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9356484" y="4176534"/>
              <a:ext cx="200025" cy="40005"/>
            </a:xfrm>
            <a:custGeom>
              <a:avLst/>
              <a:gdLst/>
              <a:ahLst/>
              <a:cxnLst/>
              <a:rect l="l" t="t" r="r" b="b"/>
              <a:pathLst>
                <a:path w="200025" h="40004">
                  <a:moveTo>
                    <a:pt x="199644" y="0"/>
                  </a:moveTo>
                  <a:lnTo>
                    <a:pt x="0" y="0"/>
                  </a:lnTo>
                  <a:lnTo>
                    <a:pt x="0" y="39624"/>
                  </a:lnTo>
                  <a:lnTo>
                    <a:pt x="3048" y="36576"/>
                  </a:lnTo>
                  <a:lnTo>
                    <a:pt x="3048" y="1524"/>
                  </a:lnTo>
                  <a:lnTo>
                    <a:pt x="197358" y="1524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9359532" y="4178058"/>
              <a:ext cx="194310" cy="35560"/>
            </a:xfrm>
            <a:custGeom>
              <a:avLst/>
              <a:gdLst/>
              <a:ahLst/>
              <a:cxnLst/>
              <a:rect l="l" t="t" r="r" b="b"/>
              <a:pathLst>
                <a:path w="194309" h="35560">
                  <a:moveTo>
                    <a:pt x="194310" y="0"/>
                  </a:moveTo>
                  <a:lnTo>
                    <a:pt x="0" y="0"/>
                  </a:lnTo>
                  <a:lnTo>
                    <a:pt x="0" y="35052"/>
                  </a:lnTo>
                  <a:lnTo>
                    <a:pt x="762" y="35052"/>
                  </a:lnTo>
                  <a:lnTo>
                    <a:pt x="762" y="762"/>
                  </a:lnTo>
                  <a:lnTo>
                    <a:pt x="193548" y="762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9356484" y="4176534"/>
              <a:ext cx="200025" cy="40005"/>
            </a:xfrm>
            <a:custGeom>
              <a:avLst/>
              <a:gdLst/>
              <a:ahLst/>
              <a:cxnLst/>
              <a:rect l="l" t="t" r="r" b="b"/>
              <a:pathLst>
                <a:path w="200025" h="40004">
                  <a:moveTo>
                    <a:pt x="196583" y="2286"/>
                  </a:moveTo>
                  <a:lnTo>
                    <a:pt x="3810" y="2286"/>
                  </a:lnTo>
                  <a:lnTo>
                    <a:pt x="3810" y="36576"/>
                  </a:lnTo>
                  <a:lnTo>
                    <a:pt x="196583" y="36576"/>
                  </a:lnTo>
                  <a:lnTo>
                    <a:pt x="196583" y="2286"/>
                  </a:lnTo>
                  <a:close/>
                </a:path>
                <a:path w="200025" h="40004">
                  <a:moveTo>
                    <a:pt x="199644" y="0"/>
                  </a:moveTo>
                  <a:lnTo>
                    <a:pt x="198120" y="762"/>
                  </a:lnTo>
                  <a:lnTo>
                    <a:pt x="198120" y="38100"/>
                  </a:lnTo>
                  <a:lnTo>
                    <a:pt x="2286" y="38100"/>
                  </a:lnTo>
                  <a:lnTo>
                    <a:pt x="0" y="39624"/>
                  </a:lnTo>
                  <a:lnTo>
                    <a:pt x="199644" y="39624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5" name="object 525"/>
          <p:cNvSpPr txBox="1"/>
          <p:nvPr/>
        </p:nvSpPr>
        <p:spPr>
          <a:xfrm>
            <a:off x="9032120" y="4309636"/>
            <a:ext cx="462280" cy="65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" spc="5" dirty="0">
                <a:latin typeface="Arial MT"/>
                <a:cs typeface="Arial MT"/>
              </a:rPr>
              <a:t>Create</a:t>
            </a:r>
            <a:r>
              <a:rPr sz="250" spc="-10" dirty="0">
                <a:latin typeface="Arial MT"/>
                <a:cs typeface="Arial MT"/>
              </a:rPr>
              <a:t> </a:t>
            </a:r>
            <a:r>
              <a:rPr sz="250" spc="5" dirty="0">
                <a:latin typeface="Arial MT"/>
                <a:cs typeface="Arial MT"/>
              </a:rPr>
              <a:t>the</a:t>
            </a:r>
            <a:r>
              <a:rPr sz="250" spc="-10" dirty="0">
                <a:latin typeface="Arial MT"/>
                <a:cs typeface="Arial MT"/>
              </a:rPr>
              <a:t> </a:t>
            </a:r>
            <a:r>
              <a:rPr sz="250" spc="5" dirty="0">
                <a:latin typeface="Arial MT"/>
                <a:cs typeface="Arial MT"/>
              </a:rPr>
              <a:t>forms</a:t>
            </a:r>
            <a:r>
              <a:rPr sz="250" spc="-10" dirty="0">
                <a:latin typeface="Arial MT"/>
                <a:cs typeface="Arial MT"/>
              </a:rPr>
              <a:t> </a:t>
            </a:r>
            <a:r>
              <a:rPr sz="250" spc="5" dirty="0">
                <a:latin typeface="Arial MT"/>
                <a:cs typeface="Arial MT"/>
              </a:rPr>
              <a:t>and</a:t>
            </a:r>
            <a:r>
              <a:rPr sz="250" spc="-10" dirty="0">
                <a:latin typeface="Arial MT"/>
                <a:cs typeface="Arial MT"/>
              </a:rPr>
              <a:t> </a:t>
            </a:r>
            <a:r>
              <a:rPr sz="250" dirty="0">
                <a:latin typeface="Arial MT"/>
                <a:cs typeface="Arial MT"/>
              </a:rPr>
              <a:t>controls</a:t>
            </a:r>
            <a:endParaRPr sz="250">
              <a:latin typeface="Arial MT"/>
              <a:cs typeface="Arial MT"/>
            </a:endParaRPr>
          </a:p>
        </p:txBody>
      </p:sp>
      <p:grpSp>
        <p:nvGrpSpPr>
          <p:cNvPr id="526" name="object 526"/>
          <p:cNvGrpSpPr/>
          <p:nvPr/>
        </p:nvGrpSpPr>
        <p:grpSpPr>
          <a:xfrm>
            <a:off x="9020441" y="4383023"/>
            <a:ext cx="563880" cy="311785"/>
            <a:chOff x="9020441" y="4383023"/>
            <a:chExt cx="563880" cy="311785"/>
          </a:xfrm>
        </p:grpSpPr>
        <p:sp>
          <p:nvSpPr>
            <p:cNvPr id="527" name="object 527"/>
            <p:cNvSpPr/>
            <p:nvPr/>
          </p:nvSpPr>
          <p:spPr>
            <a:xfrm>
              <a:off x="9020442" y="4383036"/>
              <a:ext cx="563880" cy="311785"/>
            </a:xfrm>
            <a:custGeom>
              <a:avLst/>
              <a:gdLst/>
              <a:ahLst/>
              <a:cxnLst/>
              <a:rect l="l" t="t" r="r" b="b"/>
              <a:pathLst>
                <a:path w="563879" h="311785">
                  <a:moveTo>
                    <a:pt x="563880" y="0"/>
                  </a:moveTo>
                  <a:lnTo>
                    <a:pt x="560832" y="3048"/>
                  </a:lnTo>
                  <a:lnTo>
                    <a:pt x="560832" y="308610"/>
                  </a:lnTo>
                  <a:lnTo>
                    <a:pt x="2286" y="308610"/>
                  </a:lnTo>
                  <a:lnTo>
                    <a:pt x="0" y="311658"/>
                  </a:lnTo>
                  <a:lnTo>
                    <a:pt x="563880" y="311658"/>
                  </a:lnTo>
                  <a:lnTo>
                    <a:pt x="56388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9020442" y="4383036"/>
              <a:ext cx="563880" cy="311785"/>
            </a:xfrm>
            <a:custGeom>
              <a:avLst/>
              <a:gdLst/>
              <a:ahLst/>
              <a:cxnLst/>
              <a:rect l="l" t="t" r="r" b="b"/>
              <a:pathLst>
                <a:path w="563879" h="311785">
                  <a:moveTo>
                    <a:pt x="563880" y="0"/>
                  </a:moveTo>
                  <a:lnTo>
                    <a:pt x="0" y="0"/>
                  </a:lnTo>
                  <a:lnTo>
                    <a:pt x="0" y="311658"/>
                  </a:lnTo>
                  <a:lnTo>
                    <a:pt x="2286" y="308610"/>
                  </a:lnTo>
                  <a:lnTo>
                    <a:pt x="2286" y="3048"/>
                  </a:lnTo>
                  <a:lnTo>
                    <a:pt x="560832" y="3048"/>
                  </a:lnTo>
                  <a:lnTo>
                    <a:pt x="563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9022727" y="4386071"/>
              <a:ext cx="558800" cy="306070"/>
            </a:xfrm>
            <a:custGeom>
              <a:avLst/>
              <a:gdLst/>
              <a:ahLst/>
              <a:cxnLst/>
              <a:rect l="l" t="t" r="r" b="b"/>
              <a:pathLst>
                <a:path w="558800" h="306070">
                  <a:moveTo>
                    <a:pt x="558546" y="305562"/>
                  </a:moveTo>
                  <a:lnTo>
                    <a:pt x="558546" y="0"/>
                  </a:lnTo>
                  <a:lnTo>
                    <a:pt x="0" y="0"/>
                  </a:lnTo>
                  <a:lnTo>
                    <a:pt x="0" y="305562"/>
                  </a:lnTo>
                  <a:lnTo>
                    <a:pt x="558546" y="305562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9026524" y="4388357"/>
              <a:ext cx="552450" cy="34290"/>
            </a:xfrm>
            <a:custGeom>
              <a:avLst/>
              <a:gdLst/>
              <a:ahLst/>
              <a:cxnLst/>
              <a:rect l="l" t="t" r="r" b="b"/>
              <a:pathLst>
                <a:path w="552450" h="34289">
                  <a:moveTo>
                    <a:pt x="552450" y="34289"/>
                  </a:moveTo>
                  <a:lnTo>
                    <a:pt x="552450" y="0"/>
                  </a:lnTo>
                  <a:lnTo>
                    <a:pt x="0" y="0"/>
                  </a:lnTo>
                  <a:lnTo>
                    <a:pt x="0" y="34289"/>
                  </a:lnTo>
                  <a:lnTo>
                    <a:pt x="552450" y="34289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1" name="object 531"/>
          <p:cNvSpPr txBox="1"/>
          <p:nvPr/>
        </p:nvSpPr>
        <p:spPr>
          <a:xfrm>
            <a:off x="9025261" y="4376291"/>
            <a:ext cx="200660" cy="5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" b="1" spc="-5" dirty="0">
                <a:solidFill>
                  <a:srgbClr val="FFFFFF"/>
                </a:solidFill>
                <a:latin typeface="Arial"/>
                <a:cs typeface="Arial"/>
              </a:rPr>
              <a:t>Enter title here</a:t>
            </a:r>
            <a:endParaRPr sz="200">
              <a:latin typeface="Arial"/>
              <a:cs typeface="Arial"/>
            </a:endParaRPr>
          </a:p>
        </p:txBody>
      </p:sp>
      <p:grpSp>
        <p:nvGrpSpPr>
          <p:cNvPr id="532" name="object 532"/>
          <p:cNvGrpSpPr/>
          <p:nvPr/>
        </p:nvGrpSpPr>
        <p:grpSpPr>
          <a:xfrm>
            <a:off x="9207131" y="4645152"/>
            <a:ext cx="354330" cy="40005"/>
            <a:chOff x="9207131" y="4645152"/>
            <a:chExt cx="354330" cy="40005"/>
          </a:xfrm>
        </p:grpSpPr>
        <p:sp>
          <p:nvSpPr>
            <p:cNvPr id="533" name="object 533"/>
            <p:cNvSpPr/>
            <p:nvPr/>
          </p:nvSpPr>
          <p:spPr>
            <a:xfrm>
              <a:off x="9402204" y="4645164"/>
              <a:ext cx="159385" cy="40005"/>
            </a:xfrm>
            <a:custGeom>
              <a:avLst/>
              <a:gdLst/>
              <a:ahLst/>
              <a:cxnLst/>
              <a:rect l="l" t="t" r="r" b="b"/>
              <a:pathLst>
                <a:path w="159384" h="40004">
                  <a:moveTo>
                    <a:pt x="159258" y="0"/>
                  </a:moveTo>
                  <a:lnTo>
                    <a:pt x="155448" y="2286"/>
                  </a:lnTo>
                  <a:lnTo>
                    <a:pt x="155448" y="36576"/>
                  </a:lnTo>
                  <a:lnTo>
                    <a:pt x="2286" y="36576"/>
                  </a:lnTo>
                  <a:lnTo>
                    <a:pt x="0" y="39624"/>
                  </a:lnTo>
                  <a:lnTo>
                    <a:pt x="159258" y="39624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9402203" y="4645152"/>
              <a:ext cx="159385" cy="40005"/>
            </a:xfrm>
            <a:custGeom>
              <a:avLst/>
              <a:gdLst/>
              <a:ahLst/>
              <a:cxnLst/>
              <a:rect l="l" t="t" r="r" b="b"/>
              <a:pathLst>
                <a:path w="159384" h="40004">
                  <a:moveTo>
                    <a:pt x="159258" y="39624"/>
                  </a:moveTo>
                  <a:lnTo>
                    <a:pt x="159258" y="0"/>
                  </a:lnTo>
                  <a:lnTo>
                    <a:pt x="158496" y="762"/>
                  </a:lnTo>
                  <a:lnTo>
                    <a:pt x="158496" y="38862"/>
                  </a:lnTo>
                  <a:lnTo>
                    <a:pt x="0" y="38862"/>
                  </a:lnTo>
                  <a:lnTo>
                    <a:pt x="0" y="39624"/>
                  </a:lnTo>
                  <a:lnTo>
                    <a:pt x="159258" y="39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9402204" y="4645164"/>
              <a:ext cx="159385" cy="40005"/>
            </a:xfrm>
            <a:custGeom>
              <a:avLst/>
              <a:gdLst/>
              <a:ahLst/>
              <a:cxnLst/>
              <a:rect l="l" t="t" r="r" b="b"/>
              <a:pathLst>
                <a:path w="159384" h="40004">
                  <a:moveTo>
                    <a:pt x="159258" y="0"/>
                  </a:moveTo>
                  <a:lnTo>
                    <a:pt x="0" y="0"/>
                  </a:lnTo>
                  <a:lnTo>
                    <a:pt x="0" y="39624"/>
                  </a:lnTo>
                  <a:lnTo>
                    <a:pt x="2286" y="36576"/>
                  </a:lnTo>
                  <a:lnTo>
                    <a:pt x="2286" y="2286"/>
                  </a:lnTo>
                  <a:lnTo>
                    <a:pt x="155448" y="2286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9404477" y="4647438"/>
              <a:ext cx="153670" cy="34290"/>
            </a:xfrm>
            <a:custGeom>
              <a:avLst/>
              <a:gdLst/>
              <a:ahLst/>
              <a:cxnLst/>
              <a:rect l="l" t="t" r="r" b="b"/>
              <a:pathLst>
                <a:path w="153670" h="34289">
                  <a:moveTo>
                    <a:pt x="153161" y="34289"/>
                  </a:moveTo>
                  <a:lnTo>
                    <a:pt x="153161" y="0"/>
                  </a:lnTo>
                  <a:lnTo>
                    <a:pt x="0" y="0"/>
                  </a:lnTo>
                  <a:lnTo>
                    <a:pt x="0" y="34289"/>
                  </a:lnTo>
                  <a:lnTo>
                    <a:pt x="153161" y="34289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9207132" y="4645164"/>
              <a:ext cx="159385" cy="40005"/>
            </a:xfrm>
            <a:custGeom>
              <a:avLst/>
              <a:gdLst/>
              <a:ahLst/>
              <a:cxnLst/>
              <a:rect l="l" t="t" r="r" b="b"/>
              <a:pathLst>
                <a:path w="159384" h="40004">
                  <a:moveTo>
                    <a:pt x="159258" y="0"/>
                  </a:moveTo>
                  <a:lnTo>
                    <a:pt x="156972" y="2286"/>
                  </a:lnTo>
                  <a:lnTo>
                    <a:pt x="156972" y="36576"/>
                  </a:lnTo>
                  <a:lnTo>
                    <a:pt x="3048" y="36576"/>
                  </a:lnTo>
                  <a:lnTo>
                    <a:pt x="0" y="39624"/>
                  </a:lnTo>
                  <a:lnTo>
                    <a:pt x="159258" y="39624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9207132" y="4684026"/>
              <a:ext cx="158750" cy="1270"/>
            </a:xfrm>
            <a:custGeom>
              <a:avLst/>
              <a:gdLst/>
              <a:ahLst/>
              <a:cxnLst/>
              <a:rect l="l" t="t" r="r" b="b"/>
              <a:pathLst>
                <a:path w="158750" h="1270">
                  <a:moveTo>
                    <a:pt x="158750" y="0"/>
                  </a:moveTo>
                  <a:lnTo>
                    <a:pt x="1270" y="0"/>
                  </a:lnTo>
                  <a:lnTo>
                    <a:pt x="1270" y="127"/>
                  </a:lnTo>
                  <a:lnTo>
                    <a:pt x="0" y="127"/>
                  </a:lnTo>
                  <a:lnTo>
                    <a:pt x="0" y="762"/>
                  </a:lnTo>
                  <a:lnTo>
                    <a:pt x="1270" y="762"/>
                  </a:lnTo>
                  <a:lnTo>
                    <a:pt x="158750" y="762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9207132" y="4645164"/>
              <a:ext cx="159385" cy="40005"/>
            </a:xfrm>
            <a:custGeom>
              <a:avLst/>
              <a:gdLst/>
              <a:ahLst/>
              <a:cxnLst/>
              <a:rect l="l" t="t" r="r" b="b"/>
              <a:pathLst>
                <a:path w="159384" h="40004">
                  <a:moveTo>
                    <a:pt x="159258" y="0"/>
                  </a:moveTo>
                  <a:lnTo>
                    <a:pt x="0" y="0"/>
                  </a:lnTo>
                  <a:lnTo>
                    <a:pt x="0" y="39624"/>
                  </a:lnTo>
                  <a:lnTo>
                    <a:pt x="3048" y="36576"/>
                  </a:lnTo>
                  <a:lnTo>
                    <a:pt x="3048" y="2286"/>
                  </a:lnTo>
                  <a:lnTo>
                    <a:pt x="156972" y="2286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9210179" y="4647438"/>
              <a:ext cx="154305" cy="34290"/>
            </a:xfrm>
            <a:custGeom>
              <a:avLst/>
              <a:gdLst/>
              <a:ahLst/>
              <a:cxnLst/>
              <a:rect l="l" t="t" r="r" b="b"/>
              <a:pathLst>
                <a:path w="154304" h="34289">
                  <a:moveTo>
                    <a:pt x="153924" y="34289"/>
                  </a:moveTo>
                  <a:lnTo>
                    <a:pt x="153924" y="0"/>
                  </a:lnTo>
                  <a:lnTo>
                    <a:pt x="0" y="0"/>
                  </a:lnTo>
                  <a:lnTo>
                    <a:pt x="0" y="34289"/>
                  </a:lnTo>
                  <a:lnTo>
                    <a:pt x="153924" y="34289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1" name="object 541"/>
          <p:cNvSpPr txBox="1"/>
          <p:nvPr/>
        </p:nvSpPr>
        <p:spPr>
          <a:xfrm>
            <a:off x="9235573" y="4634609"/>
            <a:ext cx="277495" cy="5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329" algn="l"/>
              </a:tabLst>
            </a:pPr>
            <a:r>
              <a:rPr sz="200" dirty="0">
                <a:latin typeface="Arial MT"/>
                <a:cs typeface="Arial MT"/>
              </a:rPr>
              <a:t>Cancel	OK</a:t>
            </a:r>
            <a:endParaRPr sz="200">
              <a:latin typeface="Arial MT"/>
              <a:cs typeface="Arial MT"/>
            </a:endParaRPr>
          </a:p>
        </p:txBody>
      </p:sp>
      <p:grpSp>
        <p:nvGrpSpPr>
          <p:cNvPr id="542" name="object 542"/>
          <p:cNvGrpSpPr/>
          <p:nvPr/>
        </p:nvGrpSpPr>
        <p:grpSpPr>
          <a:xfrm>
            <a:off x="9057767" y="4469891"/>
            <a:ext cx="498475" cy="120014"/>
            <a:chOff x="9057767" y="4469891"/>
            <a:chExt cx="498475" cy="120014"/>
          </a:xfrm>
        </p:grpSpPr>
        <p:sp>
          <p:nvSpPr>
            <p:cNvPr id="543" name="object 543"/>
            <p:cNvSpPr/>
            <p:nvPr/>
          </p:nvSpPr>
          <p:spPr>
            <a:xfrm>
              <a:off x="9059304" y="4472190"/>
              <a:ext cx="196850" cy="36830"/>
            </a:xfrm>
            <a:custGeom>
              <a:avLst/>
              <a:gdLst/>
              <a:ahLst/>
              <a:cxnLst/>
              <a:rect l="l" t="t" r="r" b="b"/>
              <a:pathLst>
                <a:path w="196850" h="36829">
                  <a:moveTo>
                    <a:pt x="196596" y="0"/>
                  </a:moveTo>
                  <a:lnTo>
                    <a:pt x="195072" y="1524"/>
                  </a:lnTo>
                  <a:lnTo>
                    <a:pt x="195072" y="35052"/>
                  </a:lnTo>
                  <a:lnTo>
                    <a:pt x="1524" y="35052"/>
                  </a:lnTo>
                  <a:lnTo>
                    <a:pt x="0" y="36576"/>
                  </a:lnTo>
                  <a:lnTo>
                    <a:pt x="196596" y="36576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9057767" y="4469904"/>
              <a:ext cx="199390" cy="40640"/>
            </a:xfrm>
            <a:custGeom>
              <a:avLst/>
              <a:gdLst/>
              <a:ahLst/>
              <a:cxnLst/>
              <a:rect l="l" t="t" r="r" b="b"/>
              <a:pathLst>
                <a:path w="199390" h="40639">
                  <a:moveTo>
                    <a:pt x="198882" y="0"/>
                  </a:moveTo>
                  <a:lnTo>
                    <a:pt x="0" y="0"/>
                  </a:lnTo>
                  <a:lnTo>
                    <a:pt x="0" y="40386"/>
                  </a:lnTo>
                  <a:lnTo>
                    <a:pt x="2286" y="38100"/>
                  </a:lnTo>
                  <a:lnTo>
                    <a:pt x="2286" y="3048"/>
                  </a:lnTo>
                  <a:lnTo>
                    <a:pt x="197358" y="3048"/>
                  </a:lnTo>
                  <a:lnTo>
                    <a:pt x="19888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9060066" y="4472952"/>
              <a:ext cx="195580" cy="35560"/>
            </a:xfrm>
            <a:custGeom>
              <a:avLst/>
              <a:gdLst/>
              <a:ahLst/>
              <a:cxnLst/>
              <a:rect l="l" t="t" r="r" b="b"/>
              <a:pathLst>
                <a:path w="195579" h="35560">
                  <a:moveTo>
                    <a:pt x="195072" y="0"/>
                  </a:moveTo>
                  <a:lnTo>
                    <a:pt x="0" y="0"/>
                  </a:lnTo>
                  <a:lnTo>
                    <a:pt x="0" y="35052"/>
                  </a:lnTo>
                  <a:lnTo>
                    <a:pt x="762" y="34290"/>
                  </a:lnTo>
                  <a:lnTo>
                    <a:pt x="762" y="762"/>
                  </a:lnTo>
                  <a:lnTo>
                    <a:pt x="194310" y="762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9057780" y="4469904"/>
              <a:ext cx="199390" cy="40640"/>
            </a:xfrm>
            <a:custGeom>
              <a:avLst/>
              <a:gdLst/>
              <a:ahLst/>
              <a:cxnLst/>
              <a:rect l="l" t="t" r="r" b="b"/>
              <a:pathLst>
                <a:path w="199390" h="40639">
                  <a:moveTo>
                    <a:pt x="196596" y="3810"/>
                  </a:moveTo>
                  <a:lnTo>
                    <a:pt x="3048" y="3810"/>
                  </a:lnTo>
                  <a:lnTo>
                    <a:pt x="3048" y="37338"/>
                  </a:lnTo>
                  <a:lnTo>
                    <a:pt x="196596" y="37338"/>
                  </a:lnTo>
                  <a:lnTo>
                    <a:pt x="196596" y="3810"/>
                  </a:lnTo>
                  <a:close/>
                </a:path>
                <a:path w="199390" h="40639">
                  <a:moveTo>
                    <a:pt x="198882" y="0"/>
                  </a:moveTo>
                  <a:lnTo>
                    <a:pt x="198120" y="2286"/>
                  </a:lnTo>
                  <a:lnTo>
                    <a:pt x="198120" y="38862"/>
                  </a:lnTo>
                  <a:lnTo>
                    <a:pt x="1524" y="38862"/>
                  </a:lnTo>
                  <a:lnTo>
                    <a:pt x="0" y="40386"/>
                  </a:lnTo>
                  <a:lnTo>
                    <a:pt x="198882" y="40386"/>
                  </a:lnTo>
                  <a:lnTo>
                    <a:pt x="198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9358770" y="4472190"/>
              <a:ext cx="196215" cy="36830"/>
            </a:xfrm>
            <a:custGeom>
              <a:avLst/>
              <a:gdLst/>
              <a:ahLst/>
              <a:cxnLst/>
              <a:rect l="l" t="t" r="r" b="b"/>
              <a:pathLst>
                <a:path w="196215" h="36829">
                  <a:moveTo>
                    <a:pt x="195834" y="0"/>
                  </a:moveTo>
                  <a:lnTo>
                    <a:pt x="194310" y="1524"/>
                  </a:lnTo>
                  <a:lnTo>
                    <a:pt x="194310" y="35052"/>
                  </a:lnTo>
                  <a:lnTo>
                    <a:pt x="1524" y="35052"/>
                  </a:lnTo>
                  <a:lnTo>
                    <a:pt x="0" y="36576"/>
                  </a:lnTo>
                  <a:lnTo>
                    <a:pt x="195834" y="36576"/>
                  </a:lnTo>
                  <a:lnTo>
                    <a:pt x="19583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9356484" y="4469904"/>
              <a:ext cx="200025" cy="40640"/>
            </a:xfrm>
            <a:custGeom>
              <a:avLst/>
              <a:gdLst/>
              <a:ahLst/>
              <a:cxnLst/>
              <a:rect l="l" t="t" r="r" b="b"/>
              <a:pathLst>
                <a:path w="200025" h="40639">
                  <a:moveTo>
                    <a:pt x="199644" y="0"/>
                  </a:moveTo>
                  <a:lnTo>
                    <a:pt x="0" y="0"/>
                  </a:lnTo>
                  <a:lnTo>
                    <a:pt x="0" y="40386"/>
                  </a:lnTo>
                  <a:lnTo>
                    <a:pt x="3048" y="38100"/>
                  </a:lnTo>
                  <a:lnTo>
                    <a:pt x="3048" y="3048"/>
                  </a:lnTo>
                  <a:lnTo>
                    <a:pt x="197358" y="3048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9359532" y="4472952"/>
              <a:ext cx="194310" cy="35560"/>
            </a:xfrm>
            <a:custGeom>
              <a:avLst/>
              <a:gdLst/>
              <a:ahLst/>
              <a:cxnLst/>
              <a:rect l="l" t="t" r="r" b="b"/>
              <a:pathLst>
                <a:path w="194309" h="35560">
                  <a:moveTo>
                    <a:pt x="194310" y="0"/>
                  </a:moveTo>
                  <a:lnTo>
                    <a:pt x="0" y="0"/>
                  </a:lnTo>
                  <a:lnTo>
                    <a:pt x="0" y="35052"/>
                  </a:lnTo>
                  <a:lnTo>
                    <a:pt x="762" y="34290"/>
                  </a:lnTo>
                  <a:lnTo>
                    <a:pt x="762" y="762"/>
                  </a:lnTo>
                  <a:lnTo>
                    <a:pt x="193548" y="762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9356484" y="4469904"/>
              <a:ext cx="200025" cy="40640"/>
            </a:xfrm>
            <a:custGeom>
              <a:avLst/>
              <a:gdLst/>
              <a:ahLst/>
              <a:cxnLst/>
              <a:rect l="l" t="t" r="r" b="b"/>
              <a:pathLst>
                <a:path w="200025" h="40639">
                  <a:moveTo>
                    <a:pt x="196583" y="3810"/>
                  </a:moveTo>
                  <a:lnTo>
                    <a:pt x="3810" y="3810"/>
                  </a:lnTo>
                  <a:lnTo>
                    <a:pt x="3810" y="37338"/>
                  </a:lnTo>
                  <a:lnTo>
                    <a:pt x="196583" y="37338"/>
                  </a:lnTo>
                  <a:lnTo>
                    <a:pt x="196583" y="3810"/>
                  </a:lnTo>
                  <a:close/>
                </a:path>
                <a:path w="200025" h="40639">
                  <a:moveTo>
                    <a:pt x="199644" y="0"/>
                  </a:moveTo>
                  <a:lnTo>
                    <a:pt x="198120" y="2286"/>
                  </a:lnTo>
                  <a:lnTo>
                    <a:pt x="198120" y="38862"/>
                  </a:lnTo>
                  <a:lnTo>
                    <a:pt x="2286" y="38862"/>
                  </a:lnTo>
                  <a:lnTo>
                    <a:pt x="0" y="40386"/>
                  </a:lnTo>
                  <a:lnTo>
                    <a:pt x="199644" y="40386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9059304" y="4546866"/>
              <a:ext cx="196850" cy="37465"/>
            </a:xfrm>
            <a:custGeom>
              <a:avLst/>
              <a:gdLst/>
              <a:ahLst/>
              <a:cxnLst/>
              <a:rect l="l" t="t" r="r" b="b"/>
              <a:pathLst>
                <a:path w="196850" h="37464">
                  <a:moveTo>
                    <a:pt x="196596" y="0"/>
                  </a:moveTo>
                  <a:lnTo>
                    <a:pt x="195072" y="762"/>
                  </a:lnTo>
                  <a:lnTo>
                    <a:pt x="195072" y="35052"/>
                  </a:lnTo>
                  <a:lnTo>
                    <a:pt x="1524" y="35052"/>
                  </a:lnTo>
                  <a:lnTo>
                    <a:pt x="0" y="37338"/>
                  </a:lnTo>
                  <a:lnTo>
                    <a:pt x="196596" y="37338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9057767" y="4545342"/>
              <a:ext cx="199390" cy="40005"/>
            </a:xfrm>
            <a:custGeom>
              <a:avLst/>
              <a:gdLst/>
              <a:ahLst/>
              <a:cxnLst/>
              <a:rect l="l" t="t" r="r" b="b"/>
              <a:pathLst>
                <a:path w="199390" h="40004">
                  <a:moveTo>
                    <a:pt x="198882" y="0"/>
                  </a:moveTo>
                  <a:lnTo>
                    <a:pt x="0" y="0"/>
                  </a:lnTo>
                  <a:lnTo>
                    <a:pt x="0" y="39624"/>
                  </a:lnTo>
                  <a:lnTo>
                    <a:pt x="2286" y="37338"/>
                  </a:lnTo>
                  <a:lnTo>
                    <a:pt x="2286" y="2286"/>
                  </a:lnTo>
                  <a:lnTo>
                    <a:pt x="197358" y="2286"/>
                  </a:lnTo>
                  <a:lnTo>
                    <a:pt x="19888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9060065" y="4547615"/>
              <a:ext cx="1270" cy="35560"/>
            </a:xfrm>
            <a:custGeom>
              <a:avLst/>
              <a:gdLst/>
              <a:ahLst/>
              <a:cxnLst/>
              <a:rect l="l" t="t" r="r" b="b"/>
              <a:pathLst>
                <a:path w="1270" h="35560">
                  <a:moveTo>
                    <a:pt x="761" y="34290"/>
                  </a:moveTo>
                  <a:lnTo>
                    <a:pt x="761" y="0"/>
                  </a:lnTo>
                  <a:lnTo>
                    <a:pt x="0" y="0"/>
                  </a:lnTo>
                  <a:lnTo>
                    <a:pt x="0" y="35052"/>
                  </a:lnTo>
                  <a:lnTo>
                    <a:pt x="761" y="342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9057780" y="4545342"/>
              <a:ext cx="199390" cy="40005"/>
            </a:xfrm>
            <a:custGeom>
              <a:avLst/>
              <a:gdLst/>
              <a:ahLst/>
              <a:cxnLst/>
              <a:rect l="l" t="t" r="r" b="b"/>
              <a:pathLst>
                <a:path w="199390" h="40004">
                  <a:moveTo>
                    <a:pt x="196596" y="2286"/>
                  </a:moveTo>
                  <a:lnTo>
                    <a:pt x="3048" y="2286"/>
                  </a:lnTo>
                  <a:lnTo>
                    <a:pt x="3048" y="36576"/>
                  </a:lnTo>
                  <a:lnTo>
                    <a:pt x="196596" y="36576"/>
                  </a:lnTo>
                  <a:lnTo>
                    <a:pt x="196596" y="2286"/>
                  </a:lnTo>
                  <a:close/>
                </a:path>
                <a:path w="199390" h="40004">
                  <a:moveTo>
                    <a:pt x="198882" y="0"/>
                  </a:moveTo>
                  <a:lnTo>
                    <a:pt x="198120" y="1524"/>
                  </a:lnTo>
                  <a:lnTo>
                    <a:pt x="198120" y="38862"/>
                  </a:lnTo>
                  <a:lnTo>
                    <a:pt x="1524" y="38862"/>
                  </a:lnTo>
                  <a:lnTo>
                    <a:pt x="0" y="39624"/>
                  </a:lnTo>
                  <a:lnTo>
                    <a:pt x="198882" y="39624"/>
                  </a:lnTo>
                  <a:lnTo>
                    <a:pt x="198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9358770" y="4552200"/>
              <a:ext cx="196215" cy="36830"/>
            </a:xfrm>
            <a:custGeom>
              <a:avLst/>
              <a:gdLst/>
              <a:ahLst/>
              <a:cxnLst/>
              <a:rect l="l" t="t" r="r" b="b"/>
              <a:pathLst>
                <a:path w="196215" h="36829">
                  <a:moveTo>
                    <a:pt x="195834" y="0"/>
                  </a:moveTo>
                  <a:lnTo>
                    <a:pt x="194310" y="762"/>
                  </a:lnTo>
                  <a:lnTo>
                    <a:pt x="194310" y="35052"/>
                  </a:lnTo>
                  <a:lnTo>
                    <a:pt x="1524" y="35052"/>
                  </a:lnTo>
                  <a:lnTo>
                    <a:pt x="0" y="36576"/>
                  </a:lnTo>
                  <a:lnTo>
                    <a:pt x="195834" y="36576"/>
                  </a:lnTo>
                  <a:lnTo>
                    <a:pt x="19583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9356484" y="4549914"/>
              <a:ext cx="200025" cy="40005"/>
            </a:xfrm>
            <a:custGeom>
              <a:avLst/>
              <a:gdLst/>
              <a:ahLst/>
              <a:cxnLst/>
              <a:rect l="l" t="t" r="r" b="b"/>
              <a:pathLst>
                <a:path w="200025" h="40004">
                  <a:moveTo>
                    <a:pt x="199644" y="0"/>
                  </a:moveTo>
                  <a:lnTo>
                    <a:pt x="0" y="0"/>
                  </a:lnTo>
                  <a:lnTo>
                    <a:pt x="0" y="39624"/>
                  </a:lnTo>
                  <a:lnTo>
                    <a:pt x="3048" y="38100"/>
                  </a:lnTo>
                  <a:lnTo>
                    <a:pt x="3048" y="3048"/>
                  </a:lnTo>
                  <a:lnTo>
                    <a:pt x="197358" y="3048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9359531" y="4552949"/>
              <a:ext cx="1270" cy="35560"/>
            </a:xfrm>
            <a:custGeom>
              <a:avLst/>
              <a:gdLst/>
              <a:ahLst/>
              <a:cxnLst/>
              <a:rect l="l" t="t" r="r" b="b"/>
              <a:pathLst>
                <a:path w="1270" h="35560">
                  <a:moveTo>
                    <a:pt x="762" y="34290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35052"/>
                  </a:lnTo>
                  <a:lnTo>
                    <a:pt x="762" y="342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9356484" y="4549914"/>
              <a:ext cx="200025" cy="40005"/>
            </a:xfrm>
            <a:custGeom>
              <a:avLst/>
              <a:gdLst/>
              <a:ahLst/>
              <a:cxnLst/>
              <a:rect l="l" t="t" r="r" b="b"/>
              <a:pathLst>
                <a:path w="200025" h="40004">
                  <a:moveTo>
                    <a:pt x="196583" y="3048"/>
                  </a:moveTo>
                  <a:lnTo>
                    <a:pt x="3810" y="3048"/>
                  </a:lnTo>
                  <a:lnTo>
                    <a:pt x="3810" y="37338"/>
                  </a:lnTo>
                  <a:lnTo>
                    <a:pt x="196583" y="37338"/>
                  </a:lnTo>
                  <a:lnTo>
                    <a:pt x="196583" y="3048"/>
                  </a:lnTo>
                  <a:close/>
                </a:path>
                <a:path w="200025" h="40004">
                  <a:moveTo>
                    <a:pt x="199644" y="0"/>
                  </a:moveTo>
                  <a:lnTo>
                    <a:pt x="198120" y="2286"/>
                  </a:lnTo>
                  <a:lnTo>
                    <a:pt x="198120" y="38862"/>
                  </a:lnTo>
                  <a:lnTo>
                    <a:pt x="2286" y="38862"/>
                  </a:lnTo>
                  <a:lnTo>
                    <a:pt x="0" y="39624"/>
                  </a:lnTo>
                  <a:lnTo>
                    <a:pt x="199644" y="39624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9" name="object 559"/>
          <p:cNvSpPr txBox="1"/>
          <p:nvPr/>
        </p:nvSpPr>
        <p:spPr>
          <a:xfrm>
            <a:off x="9163183" y="4683778"/>
            <a:ext cx="202565" cy="65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" spc="5" dirty="0">
                <a:latin typeface="Arial MT"/>
                <a:cs typeface="Arial MT"/>
              </a:rPr>
              <a:t>Add Actions</a:t>
            </a:r>
            <a:endParaRPr sz="250">
              <a:latin typeface="Arial MT"/>
              <a:cs typeface="Arial MT"/>
            </a:endParaRPr>
          </a:p>
        </p:txBody>
      </p:sp>
      <p:grpSp>
        <p:nvGrpSpPr>
          <p:cNvPr id="560" name="object 560"/>
          <p:cNvGrpSpPr/>
          <p:nvPr/>
        </p:nvGrpSpPr>
        <p:grpSpPr>
          <a:xfrm>
            <a:off x="9020441" y="4763261"/>
            <a:ext cx="563880" cy="312420"/>
            <a:chOff x="9020441" y="4763261"/>
            <a:chExt cx="563880" cy="312420"/>
          </a:xfrm>
        </p:grpSpPr>
        <p:sp>
          <p:nvSpPr>
            <p:cNvPr id="561" name="object 561"/>
            <p:cNvSpPr/>
            <p:nvPr/>
          </p:nvSpPr>
          <p:spPr>
            <a:xfrm>
              <a:off x="9020442" y="4763274"/>
              <a:ext cx="563880" cy="312420"/>
            </a:xfrm>
            <a:custGeom>
              <a:avLst/>
              <a:gdLst/>
              <a:ahLst/>
              <a:cxnLst/>
              <a:rect l="l" t="t" r="r" b="b"/>
              <a:pathLst>
                <a:path w="563879" h="312420">
                  <a:moveTo>
                    <a:pt x="563880" y="0"/>
                  </a:moveTo>
                  <a:lnTo>
                    <a:pt x="560832" y="3048"/>
                  </a:lnTo>
                  <a:lnTo>
                    <a:pt x="560832" y="308610"/>
                  </a:lnTo>
                  <a:lnTo>
                    <a:pt x="2286" y="308610"/>
                  </a:lnTo>
                  <a:lnTo>
                    <a:pt x="0" y="312420"/>
                  </a:lnTo>
                  <a:lnTo>
                    <a:pt x="563880" y="312420"/>
                  </a:lnTo>
                  <a:lnTo>
                    <a:pt x="56388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9020442" y="4763274"/>
              <a:ext cx="563880" cy="312420"/>
            </a:xfrm>
            <a:custGeom>
              <a:avLst/>
              <a:gdLst/>
              <a:ahLst/>
              <a:cxnLst/>
              <a:rect l="l" t="t" r="r" b="b"/>
              <a:pathLst>
                <a:path w="563879" h="312420">
                  <a:moveTo>
                    <a:pt x="563880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2286" y="308610"/>
                  </a:lnTo>
                  <a:lnTo>
                    <a:pt x="2286" y="3048"/>
                  </a:lnTo>
                  <a:lnTo>
                    <a:pt x="560832" y="3048"/>
                  </a:lnTo>
                  <a:lnTo>
                    <a:pt x="563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9022727" y="4766309"/>
              <a:ext cx="558800" cy="306070"/>
            </a:xfrm>
            <a:custGeom>
              <a:avLst/>
              <a:gdLst/>
              <a:ahLst/>
              <a:cxnLst/>
              <a:rect l="l" t="t" r="r" b="b"/>
              <a:pathLst>
                <a:path w="558800" h="306070">
                  <a:moveTo>
                    <a:pt x="558546" y="305562"/>
                  </a:moveTo>
                  <a:lnTo>
                    <a:pt x="558546" y="0"/>
                  </a:lnTo>
                  <a:lnTo>
                    <a:pt x="0" y="0"/>
                  </a:lnTo>
                  <a:lnTo>
                    <a:pt x="0" y="305562"/>
                  </a:lnTo>
                  <a:lnTo>
                    <a:pt x="558546" y="305562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9026524" y="4767833"/>
              <a:ext cx="552450" cy="36195"/>
            </a:xfrm>
            <a:custGeom>
              <a:avLst/>
              <a:gdLst/>
              <a:ahLst/>
              <a:cxnLst/>
              <a:rect l="l" t="t" r="r" b="b"/>
              <a:pathLst>
                <a:path w="552450" h="36195">
                  <a:moveTo>
                    <a:pt x="552450" y="35813"/>
                  </a:moveTo>
                  <a:lnTo>
                    <a:pt x="552450" y="0"/>
                  </a:lnTo>
                  <a:lnTo>
                    <a:pt x="0" y="0"/>
                  </a:lnTo>
                  <a:lnTo>
                    <a:pt x="0" y="35813"/>
                  </a:lnTo>
                  <a:lnTo>
                    <a:pt x="552450" y="35813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5" name="object 565"/>
          <p:cNvSpPr txBox="1"/>
          <p:nvPr/>
        </p:nvSpPr>
        <p:spPr>
          <a:xfrm>
            <a:off x="9025261" y="4756529"/>
            <a:ext cx="200660" cy="5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" b="1" spc="-5" dirty="0">
                <a:solidFill>
                  <a:srgbClr val="FFFFFF"/>
                </a:solidFill>
                <a:latin typeface="Arial"/>
                <a:cs typeface="Arial"/>
              </a:rPr>
              <a:t>Enter title here</a:t>
            </a:r>
            <a:endParaRPr sz="200">
              <a:latin typeface="Arial"/>
              <a:cs typeface="Arial"/>
            </a:endParaRPr>
          </a:p>
        </p:txBody>
      </p:sp>
      <p:grpSp>
        <p:nvGrpSpPr>
          <p:cNvPr id="566" name="object 566"/>
          <p:cNvGrpSpPr/>
          <p:nvPr/>
        </p:nvGrpSpPr>
        <p:grpSpPr>
          <a:xfrm>
            <a:off x="9207131" y="5025390"/>
            <a:ext cx="354330" cy="40640"/>
            <a:chOff x="9207131" y="5025390"/>
            <a:chExt cx="354330" cy="40640"/>
          </a:xfrm>
        </p:grpSpPr>
        <p:sp>
          <p:nvSpPr>
            <p:cNvPr id="567" name="object 567"/>
            <p:cNvSpPr/>
            <p:nvPr/>
          </p:nvSpPr>
          <p:spPr>
            <a:xfrm>
              <a:off x="9402204" y="5025402"/>
              <a:ext cx="159385" cy="40640"/>
            </a:xfrm>
            <a:custGeom>
              <a:avLst/>
              <a:gdLst/>
              <a:ahLst/>
              <a:cxnLst/>
              <a:rect l="l" t="t" r="r" b="b"/>
              <a:pathLst>
                <a:path w="159384" h="40639">
                  <a:moveTo>
                    <a:pt x="159258" y="0"/>
                  </a:moveTo>
                  <a:lnTo>
                    <a:pt x="155448" y="3048"/>
                  </a:lnTo>
                  <a:lnTo>
                    <a:pt x="155448" y="36576"/>
                  </a:lnTo>
                  <a:lnTo>
                    <a:pt x="2286" y="36576"/>
                  </a:lnTo>
                  <a:lnTo>
                    <a:pt x="0" y="40386"/>
                  </a:lnTo>
                  <a:lnTo>
                    <a:pt x="159258" y="40386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9402203" y="5025390"/>
              <a:ext cx="159385" cy="40640"/>
            </a:xfrm>
            <a:custGeom>
              <a:avLst/>
              <a:gdLst/>
              <a:ahLst/>
              <a:cxnLst/>
              <a:rect l="l" t="t" r="r" b="b"/>
              <a:pathLst>
                <a:path w="159384" h="40639">
                  <a:moveTo>
                    <a:pt x="159258" y="40386"/>
                  </a:moveTo>
                  <a:lnTo>
                    <a:pt x="159258" y="0"/>
                  </a:lnTo>
                  <a:lnTo>
                    <a:pt x="158496" y="762"/>
                  </a:lnTo>
                  <a:lnTo>
                    <a:pt x="158496" y="39624"/>
                  </a:lnTo>
                  <a:lnTo>
                    <a:pt x="0" y="39624"/>
                  </a:lnTo>
                  <a:lnTo>
                    <a:pt x="0" y="40386"/>
                  </a:lnTo>
                  <a:lnTo>
                    <a:pt x="159258" y="403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9402204" y="5025402"/>
              <a:ext cx="159385" cy="40640"/>
            </a:xfrm>
            <a:custGeom>
              <a:avLst/>
              <a:gdLst/>
              <a:ahLst/>
              <a:cxnLst/>
              <a:rect l="l" t="t" r="r" b="b"/>
              <a:pathLst>
                <a:path w="159384" h="40639">
                  <a:moveTo>
                    <a:pt x="159258" y="0"/>
                  </a:moveTo>
                  <a:lnTo>
                    <a:pt x="0" y="0"/>
                  </a:lnTo>
                  <a:lnTo>
                    <a:pt x="0" y="40386"/>
                  </a:lnTo>
                  <a:lnTo>
                    <a:pt x="2286" y="36576"/>
                  </a:lnTo>
                  <a:lnTo>
                    <a:pt x="2286" y="3048"/>
                  </a:lnTo>
                  <a:lnTo>
                    <a:pt x="155448" y="3048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9404477" y="5028438"/>
              <a:ext cx="153670" cy="33655"/>
            </a:xfrm>
            <a:custGeom>
              <a:avLst/>
              <a:gdLst/>
              <a:ahLst/>
              <a:cxnLst/>
              <a:rect l="l" t="t" r="r" b="b"/>
              <a:pathLst>
                <a:path w="153670" h="33654">
                  <a:moveTo>
                    <a:pt x="153161" y="33527"/>
                  </a:moveTo>
                  <a:lnTo>
                    <a:pt x="153161" y="0"/>
                  </a:lnTo>
                  <a:lnTo>
                    <a:pt x="0" y="0"/>
                  </a:lnTo>
                  <a:lnTo>
                    <a:pt x="0" y="33527"/>
                  </a:lnTo>
                  <a:lnTo>
                    <a:pt x="153161" y="33527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9207132" y="5025402"/>
              <a:ext cx="159385" cy="40640"/>
            </a:xfrm>
            <a:custGeom>
              <a:avLst/>
              <a:gdLst/>
              <a:ahLst/>
              <a:cxnLst/>
              <a:rect l="l" t="t" r="r" b="b"/>
              <a:pathLst>
                <a:path w="159384" h="40639">
                  <a:moveTo>
                    <a:pt x="159258" y="0"/>
                  </a:moveTo>
                  <a:lnTo>
                    <a:pt x="156972" y="3048"/>
                  </a:lnTo>
                  <a:lnTo>
                    <a:pt x="156972" y="36576"/>
                  </a:lnTo>
                  <a:lnTo>
                    <a:pt x="3048" y="36576"/>
                  </a:lnTo>
                  <a:lnTo>
                    <a:pt x="0" y="40386"/>
                  </a:lnTo>
                  <a:lnTo>
                    <a:pt x="159258" y="40386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9207132" y="5065026"/>
              <a:ext cx="158750" cy="1270"/>
            </a:xfrm>
            <a:custGeom>
              <a:avLst/>
              <a:gdLst/>
              <a:ahLst/>
              <a:cxnLst/>
              <a:rect l="l" t="t" r="r" b="b"/>
              <a:pathLst>
                <a:path w="158750" h="1270">
                  <a:moveTo>
                    <a:pt x="158750" y="0"/>
                  </a:moveTo>
                  <a:lnTo>
                    <a:pt x="1270" y="0"/>
                  </a:lnTo>
                  <a:lnTo>
                    <a:pt x="1270" y="127"/>
                  </a:lnTo>
                  <a:lnTo>
                    <a:pt x="0" y="127"/>
                  </a:lnTo>
                  <a:lnTo>
                    <a:pt x="0" y="762"/>
                  </a:lnTo>
                  <a:lnTo>
                    <a:pt x="1270" y="762"/>
                  </a:lnTo>
                  <a:lnTo>
                    <a:pt x="158750" y="762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9207132" y="5025402"/>
              <a:ext cx="159385" cy="40640"/>
            </a:xfrm>
            <a:custGeom>
              <a:avLst/>
              <a:gdLst/>
              <a:ahLst/>
              <a:cxnLst/>
              <a:rect l="l" t="t" r="r" b="b"/>
              <a:pathLst>
                <a:path w="159384" h="40639">
                  <a:moveTo>
                    <a:pt x="159258" y="0"/>
                  </a:moveTo>
                  <a:lnTo>
                    <a:pt x="0" y="0"/>
                  </a:lnTo>
                  <a:lnTo>
                    <a:pt x="0" y="40386"/>
                  </a:lnTo>
                  <a:lnTo>
                    <a:pt x="3048" y="36576"/>
                  </a:lnTo>
                  <a:lnTo>
                    <a:pt x="3048" y="3048"/>
                  </a:lnTo>
                  <a:lnTo>
                    <a:pt x="156972" y="3048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9210179" y="5028438"/>
              <a:ext cx="154305" cy="33655"/>
            </a:xfrm>
            <a:custGeom>
              <a:avLst/>
              <a:gdLst/>
              <a:ahLst/>
              <a:cxnLst/>
              <a:rect l="l" t="t" r="r" b="b"/>
              <a:pathLst>
                <a:path w="154304" h="33654">
                  <a:moveTo>
                    <a:pt x="153924" y="33527"/>
                  </a:moveTo>
                  <a:lnTo>
                    <a:pt x="153924" y="0"/>
                  </a:lnTo>
                  <a:lnTo>
                    <a:pt x="0" y="0"/>
                  </a:lnTo>
                  <a:lnTo>
                    <a:pt x="0" y="33527"/>
                  </a:lnTo>
                  <a:lnTo>
                    <a:pt x="153924" y="33527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5" name="object 575"/>
          <p:cNvSpPr txBox="1"/>
          <p:nvPr/>
        </p:nvSpPr>
        <p:spPr>
          <a:xfrm>
            <a:off x="9235573" y="5014847"/>
            <a:ext cx="277495" cy="5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329" algn="l"/>
              </a:tabLst>
            </a:pPr>
            <a:r>
              <a:rPr sz="200" dirty="0">
                <a:latin typeface="Arial MT"/>
                <a:cs typeface="Arial MT"/>
              </a:rPr>
              <a:t>Cancel	OK</a:t>
            </a:r>
            <a:endParaRPr sz="200">
              <a:latin typeface="Arial MT"/>
              <a:cs typeface="Arial MT"/>
            </a:endParaRPr>
          </a:p>
        </p:txBody>
      </p:sp>
      <p:grpSp>
        <p:nvGrpSpPr>
          <p:cNvPr id="576" name="object 576"/>
          <p:cNvGrpSpPr/>
          <p:nvPr/>
        </p:nvGrpSpPr>
        <p:grpSpPr>
          <a:xfrm>
            <a:off x="8503932" y="4204715"/>
            <a:ext cx="1052195" cy="958215"/>
            <a:chOff x="8503932" y="4204715"/>
            <a:chExt cx="1052195" cy="958215"/>
          </a:xfrm>
        </p:grpSpPr>
        <p:sp>
          <p:nvSpPr>
            <p:cNvPr id="577" name="object 577"/>
            <p:cNvSpPr/>
            <p:nvPr/>
          </p:nvSpPr>
          <p:spPr>
            <a:xfrm>
              <a:off x="9059304" y="4851666"/>
              <a:ext cx="196850" cy="37465"/>
            </a:xfrm>
            <a:custGeom>
              <a:avLst/>
              <a:gdLst/>
              <a:ahLst/>
              <a:cxnLst/>
              <a:rect l="l" t="t" r="r" b="b"/>
              <a:pathLst>
                <a:path w="196850" h="37464">
                  <a:moveTo>
                    <a:pt x="196596" y="0"/>
                  </a:moveTo>
                  <a:lnTo>
                    <a:pt x="195072" y="2286"/>
                  </a:lnTo>
                  <a:lnTo>
                    <a:pt x="195072" y="36576"/>
                  </a:lnTo>
                  <a:lnTo>
                    <a:pt x="1524" y="36576"/>
                  </a:lnTo>
                  <a:lnTo>
                    <a:pt x="0" y="37338"/>
                  </a:lnTo>
                  <a:lnTo>
                    <a:pt x="196596" y="37338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9057767" y="4850904"/>
              <a:ext cx="199390" cy="40005"/>
            </a:xfrm>
            <a:custGeom>
              <a:avLst/>
              <a:gdLst/>
              <a:ahLst/>
              <a:cxnLst/>
              <a:rect l="l" t="t" r="r" b="b"/>
              <a:pathLst>
                <a:path w="199390" h="40004">
                  <a:moveTo>
                    <a:pt x="198882" y="0"/>
                  </a:moveTo>
                  <a:lnTo>
                    <a:pt x="0" y="0"/>
                  </a:lnTo>
                  <a:lnTo>
                    <a:pt x="0" y="39624"/>
                  </a:lnTo>
                  <a:lnTo>
                    <a:pt x="2286" y="37338"/>
                  </a:lnTo>
                  <a:lnTo>
                    <a:pt x="2286" y="2286"/>
                  </a:lnTo>
                  <a:lnTo>
                    <a:pt x="197358" y="2286"/>
                  </a:lnTo>
                  <a:lnTo>
                    <a:pt x="19888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9060066" y="4853190"/>
              <a:ext cx="195580" cy="35560"/>
            </a:xfrm>
            <a:custGeom>
              <a:avLst/>
              <a:gdLst/>
              <a:ahLst/>
              <a:cxnLst/>
              <a:rect l="l" t="t" r="r" b="b"/>
              <a:pathLst>
                <a:path w="195579" h="35560">
                  <a:moveTo>
                    <a:pt x="195072" y="0"/>
                  </a:moveTo>
                  <a:lnTo>
                    <a:pt x="0" y="0"/>
                  </a:lnTo>
                  <a:lnTo>
                    <a:pt x="0" y="35052"/>
                  </a:lnTo>
                  <a:lnTo>
                    <a:pt x="762" y="35052"/>
                  </a:lnTo>
                  <a:lnTo>
                    <a:pt x="762" y="762"/>
                  </a:lnTo>
                  <a:lnTo>
                    <a:pt x="194310" y="762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9057780" y="4850904"/>
              <a:ext cx="199390" cy="40005"/>
            </a:xfrm>
            <a:custGeom>
              <a:avLst/>
              <a:gdLst/>
              <a:ahLst/>
              <a:cxnLst/>
              <a:rect l="l" t="t" r="r" b="b"/>
              <a:pathLst>
                <a:path w="199390" h="40004">
                  <a:moveTo>
                    <a:pt x="196596" y="3048"/>
                  </a:moveTo>
                  <a:lnTo>
                    <a:pt x="3048" y="3048"/>
                  </a:lnTo>
                  <a:lnTo>
                    <a:pt x="3048" y="37338"/>
                  </a:lnTo>
                  <a:lnTo>
                    <a:pt x="196596" y="37338"/>
                  </a:lnTo>
                  <a:lnTo>
                    <a:pt x="196596" y="3048"/>
                  </a:lnTo>
                  <a:close/>
                </a:path>
                <a:path w="199390" h="40004">
                  <a:moveTo>
                    <a:pt x="198882" y="0"/>
                  </a:moveTo>
                  <a:lnTo>
                    <a:pt x="198120" y="762"/>
                  </a:lnTo>
                  <a:lnTo>
                    <a:pt x="198120" y="38100"/>
                  </a:lnTo>
                  <a:lnTo>
                    <a:pt x="1524" y="38100"/>
                  </a:lnTo>
                  <a:lnTo>
                    <a:pt x="0" y="39624"/>
                  </a:lnTo>
                  <a:lnTo>
                    <a:pt x="198882" y="39624"/>
                  </a:lnTo>
                  <a:lnTo>
                    <a:pt x="198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9358770" y="4851666"/>
              <a:ext cx="196215" cy="37465"/>
            </a:xfrm>
            <a:custGeom>
              <a:avLst/>
              <a:gdLst/>
              <a:ahLst/>
              <a:cxnLst/>
              <a:rect l="l" t="t" r="r" b="b"/>
              <a:pathLst>
                <a:path w="196215" h="37464">
                  <a:moveTo>
                    <a:pt x="195834" y="0"/>
                  </a:moveTo>
                  <a:lnTo>
                    <a:pt x="194310" y="2286"/>
                  </a:lnTo>
                  <a:lnTo>
                    <a:pt x="194310" y="36576"/>
                  </a:lnTo>
                  <a:lnTo>
                    <a:pt x="1524" y="36576"/>
                  </a:lnTo>
                  <a:lnTo>
                    <a:pt x="0" y="37338"/>
                  </a:lnTo>
                  <a:lnTo>
                    <a:pt x="195834" y="37338"/>
                  </a:lnTo>
                  <a:lnTo>
                    <a:pt x="19583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9356484" y="4850904"/>
              <a:ext cx="200025" cy="40005"/>
            </a:xfrm>
            <a:custGeom>
              <a:avLst/>
              <a:gdLst/>
              <a:ahLst/>
              <a:cxnLst/>
              <a:rect l="l" t="t" r="r" b="b"/>
              <a:pathLst>
                <a:path w="200025" h="40004">
                  <a:moveTo>
                    <a:pt x="199644" y="0"/>
                  </a:moveTo>
                  <a:lnTo>
                    <a:pt x="0" y="0"/>
                  </a:lnTo>
                  <a:lnTo>
                    <a:pt x="0" y="39624"/>
                  </a:lnTo>
                  <a:lnTo>
                    <a:pt x="3048" y="37338"/>
                  </a:lnTo>
                  <a:lnTo>
                    <a:pt x="3048" y="2286"/>
                  </a:lnTo>
                  <a:lnTo>
                    <a:pt x="197358" y="2286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9359532" y="4853190"/>
              <a:ext cx="194310" cy="35560"/>
            </a:xfrm>
            <a:custGeom>
              <a:avLst/>
              <a:gdLst/>
              <a:ahLst/>
              <a:cxnLst/>
              <a:rect l="l" t="t" r="r" b="b"/>
              <a:pathLst>
                <a:path w="194309" h="35560">
                  <a:moveTo>
                    <a:pt x="194310" y="0"/>
                  </a:moveTo>
                  <a:lnTo>
                    <a:pt x="0" y="0"/>
                  </a:lnTo>
                  <a:lnTo>
                    <a:pt x="0" y="35052"/>
                  </a:lnTo>
                  <a:lnTo>
                    <a:pt x="762" y="35052"/>
                  </a:lnTo>
                  <a:lnTo>
                    <a:pt x="762" y="762"/>
                  </a:lnTo>
                  <a:lnTo>
                    <a:pt x="193548" y="762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9356484" y="4850904"/>
              <a:ext cx="200025" cy="40005"/>
            </a:xfrm>
            <a:custGeom>
              <a:avLst/>
              <a:gdLst/>
              <a:ahLst/>
              <a:cxnLst/>
              <a:rect l="l" t="t" r="r" b="b"/>
              <a:pathLst>
                <a:path w="200025" h="40004">
                  <a:moveTo>
                    <a:pt x="196583" y="3048"/>
                  </a:moveTo>
                  <a:lnTo>
                    <a:pt x="3810" y="3048"/>
                  </a:lnTo>
                  <a:lnTo>
                    <a:pt x="3810" y="37338"/>
                  </a:lnTo>
                  <a:lnTo>
                    <a:pt x="196583" y="37338"/>
                  </a:lnTo>
                  <a:lnTo>
                    <a:pt x="196583" y="3048"/>
                  </a:lnTo>
                  <a:close/>
                </a:path>
                <a:path w="200025" h="40004">
                  <a:moveTo>
                    <a:pt x="199644" y="0"/>
                  </a:moveTo>
                  <a:lnTo>
                    <a:pt x="198120" y="762"/>
                  </a:lnTo>
                  <a:lnTo>
                    <a:pt x="198120" y="38100"/>
                  </a:lnTo>
                  <a:lnTo>
                    <a:pt x="2286" y="38100"/>
                  </a:lnTo>
                  <a:lnTo>
                    <a:pt x="0" y="39624"/>
                  </a:lnTo>
                  <a:lnTo>
                    <a:pt x="199644" y="39624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9059304" y="4927104"/>
              <a:ext cx="196850" cy="36830"/>
            </a:xfrm>
            <a:custGeom>
              <a:avLst/>
              <a:gdLst/>
              <a:ahLst/>
              <a:cxnLst/>
              <a:rect l="l" t="t" r="r" b="b"/>
              <a:pathLst>
                <a:path w="196850" h="36829">
                  <a:moveTo>
                    <a:pt x="196596" y="0"/>
                  </a:moveTo>
                  <a:lnTo>
                    <a:pt x="195072" y="1524"/>
                  </a:lnTo>
                  <a:lnTo>
                    <a:pt x="195072" y="35052"/>
                  </a:lnTo>
                  <a:lnTo>
                    <a:pt x="1524" y="35052"/>
                  </a:lnTo>
                  <a:lnTo>
                    <a:pt x="0" y="36576"/>
                  </a:lnTo>
                  <a:lnTo>
                    <a:pt x="196596" y="36576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9057767" y="4925580"/>
              <a:ext cx="199390" cy="40640"/>
            </a:xfrm>
            <a:custGeom>
              <a:avLst/>
              <a:gdLst/>
              <a:ahLst/>
              <a:cxnLst/>
              <a:rect l="l" t="t" r="r" b="b"/>
              <a:pathLst>
                <a:path w="199390" h="40639">
                  <a:moveTo>
                    <a:pt x="198882" y="0"/>
                  </a:moveTo>
                  <a:lnTo>
                    <a:pt x="0" y="0"/>
                  </a:lnTo>
                  <a:lnTo>
                    <a:pt x="0" y="40386"/>
                  </a:lnTo>
                  <a:lnTo>
                    <a:pt x="2286" y="37338"/>
                  </a:lnTo>
                  <a:lnTo>
                    <a:pt x="2286" y="2286"/>
                  </a:lnTo>
                  <a:lnTo>
                    <a:pt x="197358" y="2286"/>
                  </a:lnTo>
                  <a:lnTo>
                    <a:pt x="19888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9060066" y="4927866"/>
              <a:ext cx="195580" cy="35560"/>
            </a:xfrm>
            <a:custGeom>
              <a:avLst/>
              <a:gdLst/>
              <a:ahLst/>
              <a:cxnLst/>
              <a:rect l="l" t="t" r="r" b="b"/>
              <a:pathLst>
                <a:path w="195579" h="35560">
                  <a:moveTo>
                    <a:pt x="195072" y="0"/>
                  </a:moveTo>
                  <a:lnTo>
                    <a:pt x="0" y="0"/>
                  </a:lnTo>
                  <a:lnTo>
                    <a:pt x="0" y="35052"/>
                  </a:lnTo>
                  <a:lnTo>
                    <a:pt x="762" y="34290"/>
                  </a:lnTo>
                  <a:lnTo>
                    <a:pt x="762" y="762"/>
                  </a:lnTo>
                  <a:lnTo>
                    <a:pt x="194310" y="762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9057780" y="4925580"/>
              <a:ext cx="199390" cy="40640"/>
            </a:xfrm>
            <a:custGeom>
              <a:avLst/>
              <a:gdLst/>
              <a:ahLst/>
              <a:cxnLst/>
              <a:rect l="l" t="t" r="r" b="b"/>
              <a:pathLst>
                <a:path w="199390" h="40639">
                  <a:moveTo>
                    <a:pt x="196596" y="3048"/>
                  </a:moveTo>
                  <a:lnTo>
                    <a:pt x="3048" y="3048"/>
                  </a:lnTo>
                  <a:lnTo>
                    <a:pt x="3048" y="36576"/>
                  </a:lnTo>
                  <a:lnTo>
                    <a:pt x="196596" y="36576"/>
                  </a:lnTo>
                  <a:lnTo>
                    <a:pt x="196596" y="3048"/>
                  </a:lnTo>
                  <a:close/>
                </a:path>
                <a:path w="199390" h="40639">
                  <a:moveTo>
                    <a:pt x="198882" y="0"/>
                  </a:moveTo>
                  <a:lnTo>
                    <a:pt x="198120" y="1524"/>
                  </a:lnTo>
                  <a:lnTo>
                    <a:pt x="198120" y="38100"/>
                  </a:lnTo>
                  <a:lnTo>
                    <a:pt x="1524" y="38100"/>
                  </a:lnTo>
                  <a:lnTo>
                    <a:pt x="0" y="40386"/>
                  </a:lnTo>
                  <a:lnTo>
                    <a:pt x="198882" y="40386"/>
                  </a:lnTo>
                  <a:lnTo>
                    <a:pt x="198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9358770" y="4931676"/>
              <a:ext cx="196215" cy="37465"/>
            </a:xfrm>
            <a:custGeom>
              <a:avLst/>
              <a:gdLst/>
              <a:ahLst/>
              <a:cxnLst/>
              <a:rect l="l" t="t" r="r" b="b"/>
              <a:pathLst>
                <a:path w="196215" h="37464">
                  <a:moveTo>
                    <a:pt x="195834" y="0"/>
                  </a:moveTo>
                  <a:lnTo>
                    <a:pt x="194310" y="2286"/>
                  </a:lnTo>
                  <a:lnTo>
                    <a:pt x="194310" y="35814"/>
                  </a:lnTo>
                  <a:lnTo>
                    <a:pt x="1524" y="35814"/>
                  </a:lnTo>
                  <a:lnTo>
                    <a:pt x="0" y="37338"/>
                  </a:lnTo>
                  <a:lnTo>
                    <a:pt x="195834" y="37338"/>
                  </a:lnTo>
                  <a:lnTo>
                    <a:pt x="19583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9356484" y="4930152"/>
              <a:ext cx="200025" cy="40640"/>
            </a:xfrm>
            <a:custGeom>
              <a:avLst/>
              <a:gdLst/>
              <a:ahLst/>
              <a:cxnLst/>
              <a:rect l="l" t="t" r="r" b="b"/>
              <a:pathLst>
                <a:path w="200025" h="40639">
                  <a:moveTo>
                    <a:pt x="199644" y="0"/>
                  </a:moveTo>
                  <a:lnTo>
                    <a:pt x="0" y="0"/>
                  </a:lnTo>
                  <a:lnTo>
                    <a:pt x="0" y="40386"/>
                  </a:lnTo>
                  <a:lnTo>
                    <a:pt x="3048" y="38100"/>
                  </a:lnTo>
                  <a:lnTo>
                    <a:pt x="3048" y="3048"/>
                  </a:lnTo>
                  <a:lnTo>
                    <a:pt x="197358" y="3048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9359532" y="4933200"/>
              <a:ext cx="194310" cy="35560"/>
            </a:xfrm>
            <a:custGeom>
              <a:avLst/>
              <a:gdLst/>
              <a:ahLst/>
              <a:cxnLst/>
              <a:rect l="l" t="t" r="r" b="b"/>
              <a:pathLst>
                <a:path w="194309" h="35560">
                  <a:moveTo>
                    <a:pt x="194310" y="0"/>
                  </a:moveTo>
                  <a:lnTo>
                    <a:pt x="0" y="0"/>
                  </a:lnTo>
                  <a:lnTo>
                    <a:pt x="0" y="35052"/>
                  </a:lnTo>
                  <a:lnTo>
                    <a:pt x="762" y="34290"/>
                  </a:lnTo>
                  <a:lnTo>
                    <a:pt x="762" y="762"/>
                  </a:lnTo>
                  <a:lnTo>
                    <a:pt x="193548" y="762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9356484" y="4930152"/>
              <a:ext cx="200025" cy="40640"/>
            </a:xfrm>
            <a:custGeom>
              <a:avLst/>
              <a:gdLst/>
              <a:ahLst/>
              <a:cxnLst/>
              <a:rect l="l" t="t" r="r" b="b"/>
              <a:pathLst>
                <a:path w="200025" h="40639">
                  <a:moveTo>
                    <a:pt x="196583" y="3810"/>
                  </a:moveTo>
                  <a:lnTo>
                    <a:pt x="3810" y="3810"/>
                  </a:lnTo>
                  <a:lnTo>
                    <a:pt x="3810" y="37338"/>
                  </a:lnTo>
                  <a:lnTo>
                    <a:pt x="196583" y="37338"/>
                  </a:lnTo>
                  <a:lnTo>
                    <a:pt x="196583" y="3810"/>
                  </a:lnTo>
                  <a:close/>
                </a:path>
                <a:path w="200025" h="40639">
                  <a:moveTo>
                    <a:pt x="199644" y="0"/>
                  </a:moveTo>
                  <a:lnTo>
                    <a:pt x="198120" y="1524"/>
                  </a:lnTo>
                  <a:lnTo>
                    <a:pt x="198120" y="38862"/>
                  </a:lnTo>
                  <a:lnTo>
                    <a:pt x="2286" y="38862"/>
                  </a:lnTo>
                  <a:lnTo>
                    <a:pt x="0" y="40386"/>
                  </a:lnTo>
                  <a:lnTo>
                    <a:pt x="199644" y="40386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8611247" y="5062727"/>
              <a:ext cx="36830" cy="25400"/>
            </a:xfrm>
            <a:custGeom>
              <a:avLst/>
              <a:gdLst/>
              <a:ahLst/>
              <a:cxnLst/>
              <a:rect l="l" t="t" r="r" b="b"/>
              <a:pathLst>
                <a:path w="36829" h="25400">
                  <a:moveTo>
                    <a:pt x="36576" y="12953"/>
                  </a:moveTo>
                  <a:lnTo>
                    <a:pt x="18288" y="0"/>
                  </a:lnTo>
                  <a:lnTo>
                    <a:pt x="0" y="12953"/>
                  </a:lnTo>
                  <a:lnTo>
                    <a:pt x="18288" y="25145"/>
                  </a:lnTo>
                  <a:lnTo>
                    <a:pt x="36576" y="12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8504567" y="4214621"/>
              <a:ext cx="143510" cy="873760"/>
            </a:xfrm>
            <a:custGeom>
              <a:avLst/>
              <a:gdLst/>
              <a:ahLst/>
              <a:cxnLst/>
              <a:rect l="l" t="t" r="r" b="b"/>
              <a:pathLst>
                <a:path w="143509" h="873760">
                  <a:moveTo>
                    <a:pt x="106679" y="861060"/>
                  </a:moveTo>
                  <a:lnTo>
                    <a:pt x="124967" y="848106"/>
                  </a:lnTo>
                  <a:lnTo>
                    <a:pt x="143255" y="861060"/>
                  </a:lnTo>
                  <a:lnTo>
                    <a:pt x="124967" y="873252"/>
                  </a:lnTo>
                  <a:lnTo>
                    <a:pt x="106679" y="861060"/>
                  </a:lnTo>
                  <a:close/>
                </a:path>
                <a:path w="143509" h="873760">
                  <a:moveTo>
                    <a:pt x="106679" y="861060"/>
                  </a:moveTo>
                  <a:lnTo>
                    <a:pt x="0" y="861060"/>
                  </a:lnTo>
                  <a:lnTo>
                    <a:pt x="0" y="0"/>
                  </a:lnTo>
                  <a:lnTo>
                    <a:pt x="114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8512937" y="4204715"/>
              <a:ext cx="29209" cy="19050"/>
            </a:xfrm>
            <a:custGeom>
              <a:avLst/>
              <a:gdLst/>
              <a:ahLst/>
              <a:cxnLst/>
              <a:rect l="l" t="t" r="r" b="b"/>
              <a:pathLst>
                <a:path w="29209" h="19050">
                  <a:moveTo>
                    <a:pt x="28956" y="9905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28956" y="9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8629523" y="5087873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h="48260">
                  <a:moveTo>
                    <a:pt x="0" y="0"/>
                  </a:moveTo>
                  <a:lnTo>
                    <a:pt x="0" y="4800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8619629" y="5133593"/>
              <a:ext cx="19050" cy="29209"/>
            </a:xfrm>
            <a:custGeom>
              <a:avLst/>
              <a:gdLst/>
              <a:ahLst/>
              <a:cxnLst/>
              <a:rect l="l" t="t" r="r" b="b"/>
              <a:pathLst>
                <a:path w="19050" h="29210">
                  <a:moveTo>
                    <a:pt x="19050" y="0"/>
                  </a:moveTo>
                  <a:lnTo>
                    <a:pt x="0" y="0"/>
                  </a:lnTo>
                  <a:lnTo>
                    <a:pt x="9906" y="28956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8602103" y="5109971"/>
              <a:ext cx="55244" cy="30480"/>
            </a:xfrm>
            <a:custGeom>
              <a:avLst/>
              <a:gdLst/>
              <a:ahLst/>
              <a:cxnLst/>
              <a:rect l="l" t="t" r="r" b="b"/>
              <a:pathLst>
                <a:path w="55245" h="30479">
                  <a:moveTo>
                    <a:pt x="54864" y="30479"/>
                  </a:moveTo>
                  <a:lnTo>
                    <a:pt x="54864" y="0"/>
                  </a:lnTo>
                  <a:lnTo>
                    <a:pt x="0" y="0"/>
                  </a:lnTo>
                  <a:lnTo>
                    <a:pt x="0" y="30479"/>
                  </a:lnTo>
                  <a:lnTo>
                    <a:pt x="54864" y="30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9" name="object 599"/>
          <p:cNvSpPr txBox="1"/>
          <p:nvPr/>
        </p:nvSpPr>
        <p:spPr>
          <a:xfrm>
            <a:off x="9170803" y="5064016"/>
            <a:ext cx="187960" cy="65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" spc="5" dirty="0">
                <a:latin typeface="Arial MT"/>
                <a:cs typeface="Arial MT"/>
              </a:rPr>
              <a:t>Test the UI</a:t>
            </a:r>
            <a:endParaRPr sz="250">
              <a:latin typeface="Arial MT"/>
              <a:cs typeface="Arial MT"/>
            </a:endParaRPr>
          </a:p>
        </p:txBody>
      </p:sp>
      <p:sp>
        <p:nvSpPr>
          <p:cNvPr id="600" name="object 600"/>
          <p:cNvSpPr txBox="1"/>
          <p:nvPr/>
        </p:nvSpPr>
        <p:spPr>
          <a:xfrm>
            <a:off x="8591683" y="5097423"/>
            <a:ext cx="79375" cy="520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" spc="15" dirty="0">
                <a:latin typeface="Arial MT"/>
                <a:cs typeface="Arial MT"/>
              </a:rPr>
              <a:t>Done</a:t>
            </a:r>
            <a:endParaRPr sz="150">
              <a:latin typeface="Arial MT"/>
              <a:cs typeface="Arial MT"/>
            </a:endParaRPr>
          </a:p>
        </p:txBody>
      </p:sp>
      <p:sp>
        <p:nvSpPr>
          <p:cNvPr id="601" name="object 601"/>
          <p:cNvSpPr txBox="1"/>
          <p:nvPr/>
        </p:nvSpPr>
        <p:spPr>
          <a:xfrm>
            <a:off x="8434711" y="5263224"/>
            <a:ext cx="112712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dirty="0">
                <a:latin typeface="Arial"/>
                <a:cs typeface="Arial"/>
              </a:rPr>
              <a:t>Prototype</a:t>
            </a:r>
            <a:r>
              <a:rPr sz="750" b="1" spc="-2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user</a:t>
            </a:r>
            <a:r>
              <a:rPr sz="750" b="1" spc="-2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interface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602" name="object 602"/>
          <p:cNvGrpSpPr/>
          <p:nvPr/>
        </p:nvGrpSpPr>
        <p:grpSpPr>
          <a:xfrm>
            <a:off x="8600790" y="5602374"/>
            <a:ext cx="827405" cy="922019"/>
            <a:chOff x="8600790" y="5602374"/>
            <a:chExt cx="827405" cy="922019"/>
          </a:xfrm>
        </p:grpSpPr>
        <p:sp>
          <p:nvSpPr>
            <p:cNvPr id="603" name="object 603"/>
            <p:cNvSpPr/>
            <p:nvPr/>
          </p:nvSpPr>
          <p:spPr>
            <a:xfrm>
              <a:off x="8615045" y="5614428"/>
              <a:ext cx="813435" cy="909955"/>
            </a:xfrm>
            <a:custGeom>
              <a:avLst/>
              <a:gdLst/>
              <a:ahLst/>
              <a:cxnLst/>
              <a:rect l="l" t="t" r="r" b="b"/>
              <a:pathLst>
                <a:path w="813434" h="909954">
                  <a:moveTo>
                    <a:pt x="813054" y="0"/>
                  </a:moveTo>
                  <a:lnTo>
                    <a:pt x="0" y="0"/>
                  </a:lnTo>
                  <a:lnTo>
                    <a:pt x="0" y="899160"/>
                  </a:lnTo>
                  <a:lnTo>
                    <a:pt x="0" y="909828"/>
                  </a:lnTo>
                  <a:lnTo>
                    <a:pt x="813054" y="909828"/>
                  </a:lnTo>
                  <a:lnTo>
                    <a:pt x="813054" y="899160"/>
                  </a:lnTo>
                  <a:lnTo>
                    <a:pt x="81305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8601341" y="5602985"/>
              <a:ext cx="813435" cy="910590"/>
            </a:xfrm>
            <a:custGeom>
              <a:avLst/>
              <a:gdLst/>
              <a:ahLst/>
              <a:cxnLst/>
              <a:rect l="l" t="t" r="r" b="b"/>
              <a:pathLst>
                <a:path w="813434" h="910590">
                  <a:moveTo>
                    <a:pt x="813053" y="910590"/>
                  </a:moveTo>
                  <a:lnTo>
                    <a:pt x="813053" y="0"/>
                  </a:lnTo>
                  <a:lnTo>
                    <a:pt x="0" y="0"/>
                  </a:lnTo>
                  <a:lnTo>
                    <a:pt x="0" y="910590"/>
                  </a:lnTo>
                  <a:lnTo>
                    <a:pt x="813053" y="9105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8601425" y="5603009"/>
              <a:ext cx="813435" cy="911225"/>
            </a:xfrm>
            <a:custGeom>
              <a:avLst/>
              <a:gdLst/>
              <a:ahLst/>
              <a:cxnLst/>
              <a:rect l="l" t="t" r="r" b="b"/>
              <a:pathLst>
                <a:path w="813434" h="911225">
                  <a:moveTo>
                    <a:pt x="0" y="910600"/>
                  </a:moveTo>
                  <a:lnTo>
                    <a:pt x="813065" y="910600"/>
                  </a:lnTo>
                  <a:lnTo>
                    <a:pt x="813065" y="0"/>
                  </a:lnTo>
                  <a:lnTo>
                    <a:pt x="0" y="0"/>
                  </a:lnTo>
                  <a:lnTo>
                    <a:pt x="0" y="9106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8871929" y="5727980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9" y="34290"/>
                  </a:lnTo>
                  <a:lnTo>
                    <a:pt x="411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607"/>
            <p:cNvSpPr/>
            <p:nvPr/>
          </p:nvSpPr>
          <p:spPr>
            <a:xfrm>
              <a:off x="8871929" y="5727980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9" y="34290"/>
                  </a:lnTo>
                  <a:lnTo>
                    <a:pt x="4114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608"/>
            <p:cNvSpPr/>
            <p:nvPr/>
          </p:nvSpPr>
          <p:spPr>
            <a:xfrm>
              <a:off x="8913079" y="5727980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609"/>
            <p:cNvSpPr/>
            <p:nvPr/>
          </p:nvSpPr>
          <p:spPr>
            <a:xfrm>
              <a:off x="8913079" y="5727980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610"/>
            <p:cNvSpPr/>
            <p:nvPr/>
          </p:nvSpPr>
          <p:spPr>
            <a:xfrm>
              <a:off x="8953468" y="5727980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8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8" y="3429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8953468" y="5727980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8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8" y="34290"/>
                  </a:lnTo>
                  <a:lnTo>
                    <a:pt x="4114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612"/>
            <p:cNvSpPr/>
            <p:nvPr/>
          </p:nvSpPr>
          <p:spPr>
            <a:xfrm>
              <a:off x="8994616" y="5727980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613"/>
            <p:cNvSpPr/>
            <p:nvPr/>
          </p:nvSpPr>
          <p:spPr>
            <a:xfrm>
              <a:off x="8994616" y="5727980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614"/>
            <p:cNvSpPr/>
            <p:nvPr/>
          </p:nvSpPr>
          <p:spPr>
            <a:xfrm>
              <a:off x="9035005" y="5727980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8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8" y="3429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615"/>
            <p:cNvSpPr/>
            <p:nvPr/>
          </p:nvSpPr>
          <p:spPr>
            <a:xfrm>
              <a:off x="9035005" y="5727980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8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8" y="34290"/>
                  </a:lnTo>
                  <a:lnTo>
                    <a:pt x="4114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9076153" y="5727980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617"/>
            <p:cNvSpPr/>
            <p:nvPr/>
          </p:nvSpPr>
          <p:spPr>
            <a:xfrm>
              <a:off x="9076153" y="5727980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618"/>
            <p:cNvSpPr/>
            <p:nvPr/>
          </p:nvSpPr>
          <p:spPr>
            <a:xfrm>
              <a:off x="9116541" y="5727980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5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5" y="34290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619"/>
            <p:cNvSpPr/>
            <p:nvPr/>
          </p:nvSpPr>
          <p:spPr>
            <a:xfrm>
              <a:off x="9116541" y="5727980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5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5" y="34290"/>
                  </a:lnTo>
                  <a:lnTo>
                    <a:pt x="4038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" name="object 620"/>
            <p:cNvSpPr/>
            <p:nvPr/>
          </p:nvSpPr>
          <p:spPr>
            <a:xfrm>
              <a:off x="9156926" y="5727980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621"/>
            <p:cNvSpPr/>
            <p:nvPr/>
          </p:nvSpPr>
          <p:spPr>
            <a:xfrm>
              <a:off x="9156926" y="5727980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622"/>
            <p:cNvSpPr/>
            <p:nvPr/>
          </p:nvSpPr>
          <p:spPr>
            <a:xfrm>
              <a:off x="9197314" y="5727980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9" y="34290"/>
                  </a:lnTo>
                  <a:lnTo>
                    <a:pt x="411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623"/>
            <p:cNvSpPr/>
            <p:nvPr/>
          </p:nvSpPr>
          <p:spPr>
            <a:xfrm>
              <a:off x="9197314" y="5727980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9" y="34290"/>
                  </a:lnTo>
                  <a:lnTo>
                    <a:pt x="4114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624"/>
            <p:cNvSpPr/>
            <p:nvPr/>
          </p:nvSpPr>
          <p:spPr>
            <a:xfrm>
              <a:off x="9238465" y="5727980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5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5" y="34290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625"/>
            <p:cNvSpPr/>
            <p:nvPr/>
          </p:nvSpPr>
          <p:spPr>
            <a:xfrm>
              <a:off x="9238465" y="5727980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5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5" y="34290"/>
                  </a:lnTo>
                  <a:lnTo>
                    <a:pt x="4038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6" name="object 626"/>
          <p:cNvSpPr txBox="1"/>
          <p:nvPr/>
        </p:nvSpPr>
        <p:spPr>
          <a:xfrm>
            <a:off x="8733161" y="5693226"/>
            <a:ext cx="694690" cy="70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R="4445" algn="ctr">
              <a:lnSpc>
                <a:spcPct val="100000"/>
              </a:lnSpc>
              <a:spcBef>
                <a:spcPts val="5"/>
              </a:spcBef>
            </a:pPr>
            <a:r>
              <a:rPr sz="100" spc="20" dirty="0">
                <a:latin typeface="Arial MT"/>
                <a:cs typeface="Arial MT"/>
              </a:rPr>
              <a:t>10   </a:t>
            </a:r>
            <a:r>
              <a:rPr sz="100" spc="25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9     8    </a:t>
            </a:r>
            <a:r>
              <a:rPr sz="100" spc="60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7   </a:t>
            </a:r>
            <a:r>
              <a:rPr sz="100" spc="25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6    </a:t>
            </a:r>
            <a:r>
              <a:rPr sz="100" spc="45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5     4    </a:t>
            </a:r>
            <a:r>
              <a:rPr sz="100" spc="55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3     2   </a:t>
            </a:r>
            <a:r>
              <a:rPr sz="100" spc="30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1</a:t>
            </a:r>
            <a:endParaRPr sz="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tabLst>
                <a:tab pos="521334" algn="l"/>
              </a:tabLst>
            </a:pPr>
            <a:r>
              <a:rPr sz="100" b="1" spc="20" dirty="0">
                <a:latin typeface="Arial"/>
                <a:cs typeface="Arial"/>
              </a:rPr>
              <a:t>Very </a:t>
            </a:r>
            <a:r>
              <a:rPr sz="100" b="1" spc="-5" dirty="0">
                <a:latin typeface="Arial"/>
                <a:cs typeface="Arial"/>
              </a:rPr>
              <a:t> </a:t>
            </a:r>
            <a:r>
              <a:rPr sz="100" b="1" spc="25" dirty="0">
                <a:latin typeface="Arial"/>
                <a:cs typeface="Arial"/>
              </a:rPr>
              <a:t>easy</a:t>
            </a:r>
            <a:r>
              <a:rPr sz="100" b="1" dirty="0">
                <a:latin typeface="Arial"/>
                <a:cs typeface="Arial"/>
              </a:rPr>
              <a:t> </a:t>
            </a:r>
            <a:r>
              <a:rPr sz="100" b="1" spc="-5" dirty="0">
                <a:latin typeface="Arial"/>
                <a:cs typeface="Arial"/>
              </a:rPr>
              <a:t> </a:t>
            </a:r>
            <a:r>
              <a:rPr sz="100" b="1" spc="20" dirty="0">
                <a:latin typeface="Arial"/>
                <a:cs typeface="Arial"/>
              </a:rPr>
              <a:t>to</a:t>
            </a:r>
            <a:r>
              <a:rPr sz="100" b="1" dirty="0">
                <a:latin typeface="Arial"/>
                <a:cs typeface="Arial"/>
              </a:rPr>
              <a:t> </a:t>
            </a:r>
            <a:r>
              <a:rPr sz="100" b="1" spc="-5" dirty="0">
                <a:latin typeface="Arial"/>
                <a:cs typeface="Arial"/>
              </a:rPr>
              <a:t> </a:t>
            </a:r>
            <a:r>
              <a:rPr sz="100" b="1" spc="25" dirty="0">
                <a:latin typeface="Arial"/>
                <a:cs typeface="Arial"/>
              </a:rPr>
              <a:t>use</a:t>
            </a:r>
            <a:r>
              <a:rPr sz="100" b="1" dirty="0">
                <a:latin typeface="Arial"/>
                <a:cs typeface="Arial"/>
              </a:rPr>
              <a:t>	</a:t>
            </a:r>
            <a:r>
              <a:rPr sz="100" b="1" spc="20" dirty="0">
                <a:latin typeface="Arial"/>
                <a:cs typeface="Arial"/>
              </a:rPr>
              <a:t>Very</a:t>
            </a:r>
            <a:r>
              <a:rPr sz="100" b="1" dirty="0">
                <a:latin typeface="Arial"/>
                <a:cs typeface="Arial"/>
              </a:rPr>
              <a:t> </a:t>
            </a:r>
            <a:r>
              <a:rPr sz="100" b="1" spc="-5" dirty="0">
                <a:latin typeface="Arial"/>
                <a:cs typeface="Arial"/>
              </a:rPr>
              <a:t> </a:t>
            </a:r>
            <a:r>
              <a:rPr sz="100" b="1" spc="25" dirty="0">
                <a:latin typeface="Arial"/>
                <a:cs typeface="Arial"/>
              </a:rPr>
              <a:t>Hard</a:t>
            </a:r>
            <a:r>
              <a:rPr sz="100" b="1" dirty="0">
                <a:latin typeface="Arial"/>
                <a:cs typeface="Arial"/>
              </a:rPr>
              <a:t> </a:t>
            </a:r>
            <a:r>
              <a:rPr sz="100" b="1" spc="-5" dirty="0">
                <a:latin typeface="Arial"/>
                <a:cs typeface="Arial"/>
              </a:rPr>
              <a:t> </a:t>
            </a:r>
            <a:r>
              <a:rPr sz="100" b="1" spc="20" dirty="0">
                <a:latin typeface="Arial"/>
                <a:cs typeface="Arial"/>
              </a:rPr>
              <a:t>to</a:t>
            </a:r>
            <a:r>
              <a:rPr sz="100" b="1" dirty="0">
                <a:latin typeface="Arial"/>
                <a:cs typeface="Arial"/>
              </a:rPr>
              <a:t> </a:t>
            </a:r>
            <a:r>
              <a:rPr sz="100" b="1" spc="-5" dirty="0">
                <a:latin typeface="Arial"/>
                <a:cs typeface="Arial"/>
              </a:rPr>
              <a:t> </a:t>
            </a:r>
            <a:r>
              <a:rPr sz="100" b="1" spc="25" dirty="0">
                <a:latin typeface="Arial"/>
                <a:cs typeface="Arial"/>
              </a:rPr>
              <a:t>use</a:t>
            </a:r>
            <a:endParaRPr sz="100">
              <a:latin typeface="Arial"/>
              <a:cs typeface="Arial"/>
            </a:endParaRPr>
          </a:p>
        </p:txBody>
      </p:sp>
      <p:sp>
        <p:nvSpPr>
          <p:cNvPr id="627" name="object 627"/>
          <p:cNvSpPr txBox="1"/>
          <p:nvPr/>
        </p:nvSpPr>
        <p:spPr>
          <a:xfrm>
            <a:off x="8594731" y="5676463"/>
            <a:ext cx="184785" cy="43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" b="1" spc="15" dirty="0">
                <a:latin typeface="Arial"/>
                <a:cs typeface="Arial"/>
              </a:rPr>
              <a:t>Is</a:t>
            </a:r>
            <a:r>
              <a:rPr sz="100" b="1" spc="10" dirty="0">
                <a:latin typeface="Arial"/>
                <a:cs typeface="Arial"/>
              </a:rPr>
              <a:t> </a:t>
            </a:r>
            <a:r>
              <a:rPr sz="100" b="1" spc="20" dirty="0">
                <a:latin typeface="Arial"/>
                <a:cs typeface="Arial"/>
              </a:rPr>
              <a:t>easy</a:t>
            </a:r>
            <a:r>
              <a:rPr sz="100" b="1" spc="10" dirty="0">
                <a:latin typeface="Arial"/>
                <a:cs typeface="Arial"/>
              </a:rPr>
              <a:t> </a:t>
            </a:r>
            <a:r>
              <a:rPr sz="100" b="1" spc="20" dirty="0">
                <a:latin typeface="Arial"/>
                <a:cs typeface="Arial"/>
              </a:rPr>
              <a:t>to</a:t>
            </a:r>
            <a:r>
              <a:rPr sz="100" b="1" spc="10" dirty="0">
                <a:latin typeface="Arial"/>
                <a:cs typeface="Arial"/>
              </a:rPr>
              <a:t> </a:t>
            </a:r>
            <a:r>
              <a:rPr sz="100" b="1" spc="20" dirty="0">
                <a:latin typeface="Arial"/>
                <a:cs typeface="Arial"/>
              </a:rPr>
              <a:t>operate:</a:t>
            </a:r>
            <a:endParaRPr sz="100">
              <a:latin typeface="Arial"/>
              <a:cs typeface="Arial"/>
            </a:endParaRPr>
          </a:p>
        </p:txBody>
      </p:sp>
      <p:sp>
        <p:nvSpPr>
          <p:cNvPr id="628" name="object 628"/>
          <p:cNvSpPr txBox="1"/>
          <p:nvPr/>
        </p:nvSpPr>
        <p:spPr>
          <a:xfrm>
            <a:off x="8683885" y="5612312"/>
            <a:ext cx="549910" cy="4699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45" dirty="0">
                <a:latin typeface="Arial MT"/>
                <a:cs typeface="Arial MT"/>
              </a:rPr>
              <a:t>How</a:t>
            </a:r>
            <a:r>
              <a:rPr sz="100" spc="20" dirty="0">
                <a:latin typeface="Arial MT"/>
                <a:cs typeface="Arial MT"/>
              </a:rPr>
              <a:t> </a:t>
            </a:r>
            <a:r>
              <a:rPr sz="100" spc="35" dirty="0">
                <a:latin typeface="Arial MT"/>
                <a:cs typeface="Arial MT"/>
              </a:rPr>
              <a:t>do</a:t>
            </a:r>
            <a:r>
              <a:rPr sz="100" spc="20" dirty="0">
                <a:latin typeface="Arial MT"/>
                <a:cs typeface="Arial MT"/>
              </a:rPr>
              <a:t> </a:t>
            </a:r>
            <a:r>
              <a:rPr sz="100" spc="35" dirty="0">
                <a:latin typeface="Arial MT"/>
                <a:cs typeface="Arial MT"/>
              </a:rPr>
              <a:t>you</a:t>
            </a:r>
            <a:r>
              <a:rPr sz="100" spc="20" dirty="0">
                <a:latin typeface="Arial MT"/>
                <a:cs typeface="Arial MT"/>
              </a:rPr>
              <a:t> </a:t>
            </a:r>
            <a:r>
              <a:rPr sz="100" spc="25" dirty="0">
                <a:latin typeface="Arial MT"/>
                <a:cs typeface="Arial MT"/>
              </a:rPr>
              <a:t>rate</a:t>
            </a:r>
            <a:r>
              <a:rPr sz="100" spc="20" dirty="0">
                <a:latin typeface="Arial MT"/>
                <a:cs typeface="Arial MT"/>
              </a:rPr>
              <a:t> </a:t>
            </a:r>
            <a:r>
              <a:rPr sz="100" spc="30" dirty="0">
                <a:latin typeface="Arial MT"/>
                <a:cs typeface="Arial MT"/>
              </a:rPr>
              <a:t>the</a:t>
            </a:r>
            <a:r>
              <a:rPr sz="100" spc="20" dirty="0">
                <a:latin typeface="Arial MT"/>
                <a:cs typeface="Arial MT"/>
              </a:rPr>
              <a:t> </a:t>
            </a:r>
            <a:r>
              <a:rPr sz="100" spc="30" dirty="0">
                <a:latin typeface="Arial MT"/>
                <a:cs typeface="Arial MT"/>
              </a:rPr>
              <a:t>ViaNet</a:t>
            </a:r>
            <a:r>
              <a:rPr sz="100" spc="20" dirty="0">
                <a:latin typeface="Arial MT"/>
                <a:cs typeface="Arial MT"/>
              </a:rPr>
              <a:t> </a:t>
            </a:r>
            <a:r>
              <a:rPr sz="100" spc="35" dirty="0">
                <a:latin typeface="Arial MT"/>
                <a:cs typeface="Arial MT"/>
              </a:rPr>
              <a:t>Bank</a:t>
            </a:r>
            <a:r>
              <a:rPr sz="100" spc="20" dirty="0">
                <a:latin typeface="Arial MT"/>
                <a:cs typeface="Arial MT"/>
              </a:rPr>
              <a:t> </a:t>
            </a:r>
            <a:r>
              <a:rPr sz="100" spc="45" dirty="0">
                <a:latin typeface="Arial MT"/>
                <a:cs typeface="Arial MT"/>
              </a:rPr>
              <a:t>ATM</a:t>
            </a:r>
            <a:r>
              <a:rPr sz="100" spc="20" dirty="0">
                <a:latin typeface="Arial MT"/>
                <a:cs typeface="Arial MT"/>
              </a:rPr>
              <a:t> </a:t>
            </a:r>
            <a:r>
              <a:rPr sz="100" spc="30" dirty="0">
                <a:latin typeface="Arial MT"/>
                <a:cs typeface="Arial MT"/>
              </a:rPr>
              <a:t>Kiosk</a:t>
            </a:r>
            <a:r>
              <a:rPr sz="100" spc="25" dirty="0">
                <a:latin typeface="Arial MT"/>
                <a:cs typeface="Arial MT"/>
              </a:rPr>
              <a:t> </a:t>
            </a:r>
            <a:r>
              <a:rPr sz="100" spc="30" dirty="0">
                <a:latin typeface="Arial MT"/>
                <a:cs typeface="Arial MT"/>
              </a:rPr>
              <a:t>Interface?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629" name="object 629"/>
          <p:cNvGrpSpPr/>
          <p:nvPr/>
        </p:nvGrpSpPr>
        <p:grpSpPr>
          <a:xfrm>
            <a:off x="8878478" y="5848061"/>
            <a:ext cx="407670" cy="34925"/>
            <a:chOff x="8878478" y="5848061"/>
            <a:chExt cx="407670" cy="34925"/>
          </a:xfrm>
        </p:grpSpPr>
        <p:sp>
          <p:nvSpPr>
            <p:cNvPr id="630" name="object 630"/>
            <p:cNvSpPr/>
            <p:nvPr/>
          </p:nvSpPr>
          <p:spPr>
            <a:xfrm>
              <a:off x="8878796" y="5848378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8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8" y="3429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" name="object 631"/>
            <p:cNvSpPr/>
            <p:nvPr/>
          </p:nvSpPr>
          <p:spPr>
            <a:xfrm>
              <a:off x="8878796" y="5848378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8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8" y="34290"/>
                  </a:lnTo>
                  <a:lnTo>
                    <a:pt x="4114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" name="object 632"/>
            <p:cNvSpPr/>
            <p:nvPr/>
          </p:nvSpPr>
          <p:spPr>
            <a:xfrm>
              <a:off x="8919944" y="5848378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633"/>
            <p:cNvSpPr/>
            <p:nvPr/>
          </p:nvSpPr>
          <p:spPr>
            <a:xfrm>
              <a:off x="8919944" y="5848378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634"/>
            <p:cNvSpPr/>
            <p:nvPr/>
          </p:nvSpPr>
          <p:spPr>
            <a:xfrm>
              <a:off x="8960330" y="5848378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635"/>
            <p:cNvSpPr/>
            <p:nvPr/>
          </p:nvSpPr>
          <p:spPr>
            <a:xfrm>
              <a:off x="8960330" y="5848378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636"/>
            <p:cNvSpPr/>
            <p:nvPr/>
          </p:nvSpPr>
          <p:spPr>
            <a:xfrm>
              <a:off x="9000720" y="5848378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8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8" y="3429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637"/>
            <p:cNvSpPr/>
            <p:nvPr/>
          </p:nvSpPr>
          <p:spPr>
            <a:xfrm>
              <a:off x="9000720" y="5848378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8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8" y="34290"/>
                  </a:lnTo>
                  <a:lnTo>
                    <a:pt x="4114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638"/>
            <p:cNvSpPr/>
            <p:nvPr/>
          </p:nvSpPr>
          <p:spPr>
            <a:xfrm>
              <a:off x="9041868" y="5848378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639"/>
            <p:cNvSpPr/>
            <p:nvPr/>
          </p:nvSpPr>
          <p:spPr>
            <a:xfrm>
              <a:off x="9041868" y="5848378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640"/>
            <p:cNvSpPr/>
            <p:nvPr/>
          </p:nvSpPr>
          <p:spPr>
            <a:xfrm>
              <a:off x="9082257" y="5848378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8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8" y="3429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641"/>
            <p:cNvSpPr/>
            <p:nvPr/>
          </p:nvSpPr>
          <p:spPr>
            <a:xfrm>
              <a:off x="9082257" y="5848378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8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8" y="34290"/>
                  </a:lnTo>
                  <a:lnTo>
                    <a:pt x="4114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642"/>
            <p:cNvSpPr/>
            <p:nvPr/>
          </p:nvSpPr>
          <p:spPr>
            <a:xfrm>
              <a:off x="9123391" y="5848378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643"/>
            <p:cNvSpPr/>
            <p:nvPr/>
          </p:nvSpPr>
          <p:spPr>
            <a:xfrm>
              <a:off x="9123391" y="5848378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644"/>
            <p:cNvSpPr/>
            <p:nvPr/>
          </p:nvSpPr>
          <p:spPr>
            <a:xfrm>
              <a:off x="9163778" y="5848378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645"/>
            <p:cNvSpPr/>
            <p:nvPr/>
          </p:nvSpPr>
          <p:spPr>
            <a:xfrm>
              <a:off x="9163778" y="5848378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646"/>
            <p:cNvSpPr/>
            <p:nvPr/>
          </p:nvSpPr>
          <p:spPr>
            <a:xfrm>
              <a:off x="9204167" y="5848378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8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8" y="3429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647"/>
            <p:cNvSpPr/>
            <p:nvPr/>
          </p:nvSpPr>
          <p:spPr>
            <a:xfrm>
              <a:off x="9204167" y="5848378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8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8" y="34290"/>
                  </a:lnTo>
                  <a:lnTo>
                    <a:pt x="4114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648"/>
            <p:cNvSpPr/>
            <p:nvPr/>
          </p:nvSpPr>
          <p:spPr>
            <a:xfrm>
              <a:off x="9245315" y="5848378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" name="object 649"/>
            <p:cNvSpPr/>
            <p:nvPr/>
          </p:nvSpPr>
          <p:spPr>
            <a:xfrm>
              <a:off x="9245315" y="5848378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0" name="object 650"/>
          <p:cNvSpPr txBox="1"/>
          <p:nvPr/>
        </p:nvSpPr>
        <p:spPr>
          <a:xfrm>
            <a:off x="8878957" y="5813623"/>
            <a:ext cx="404495" cy="43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" spc="20" dirty="0">
                <a:latin typeface="Arial MT"/>
                <a:cs typeface="Arial MT"/>
              </a:rPr>
              <a:t>10       9        </a:t>
            </a:r>
            <a:r>
              <a:rPr sz="100" spc="-15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8</a:t>
            </a:r>
            <a:r>
              <a:rPr sz="100" dirty="0">
                <a:latin typeface="Arial MT"/>
                <a:cs typeface="Arial MT"/>
              </a:rPr>
              <a:t>         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7</a:t>
            </a:r>
            <a:r>
              <a:rPr sz="100" dirty="0">
                <a:latin typeface="Arial MT"/>
                <a:cs typeface="Arial MT"/>
              </a:rPr>
              <a:t>       </a:t>
            </a:r>
            <a:r>
              <a:rPr sz="100" spc="20" dirty="0">
                <a:latin typeface="Arial MT"/>
                <a:cs typeface="Arial MT"/>
              </a:rPr>
              <a:t>6</a:t>
            </a:r>
            <a:r>
              <a:rPr sz="100" dirty="0">
                <a:latin typeface="Arial MT"/>
                <a:cs typeface="Arial MT"/>
              </a:rPr>
              <a:t>        </a:t>
            </a:r>
            <a:r>
              <a:rPr sz="100" spc="10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5</a:t>
            </a:r>
            <a:r>
              <a:rPr sz="100" dirty="0">
                <a:latin typeface="Arial MT"/>
                <a:cs typeface="Arial MT"/>
              </a:rPr>
              <a:t>        </a:t>
            </a:r>
            <a:r>
              <a:rPr sz="100" spc="-15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4</a:t>
            </a:r>
            <a:r>
              <a:rPr sz="100" dirty="0">
                <a:latin typeface="Arial MT"/>
                <a:cs typeface="Arial MT"/>
              </a:rPr>
              <a:t>         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3</a:t>
            </a:r>
            <a:r>
              <a:rPr sz="100" dirty="0">
                <a:latin typeface="Arial MT"/>
                <a:cs typeface="Arial MT"/>
              </a:rPr>
              <a:t>        </a:t>
            </a:r>
            <a:r>
              <a:rPr sz="100" spc="-15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2</a:t>
            </a:r>
            <a:r>
              <a:rPr sz="100" dirty="0">
                <a:latin typeface="Arial MT"/>
                <a:cs typeface="Arial MT"/>
              </a:rPr>
              <a:t>       </a:t>
            </a:r>
            <a:r>
              <a:rPr sz="100" spc="20" dirty="0">
                <a:latin typeface="Arial MT"/>
                <a:cs typeface="Arial MT"/>
              </a:rPr>
              <a:t>1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651" name="object 651"/>
          <p:cNvSpPr txBox="1"/>
          <p:nvPr/>
        </p:nvSpPr>
        <p:spPr>
          <a:xfrm>
            <a:off x="8764657" y="5842403"/>
            <a:ext cx="121920" cy="3746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b="1" spc="20" dirty="0">
                <a:latin typeface="Arial"/>
                <a:cs typeface="Arial"/>
              </a:rPr>
              <a:t>Very </a:t>
            </a:r>
            <a:r>
              <a:rPr sz="100" b="1" spc="-5" dirty="0">
                <a:latin typeface="Arial"/>
                <a:cs typeface="Arial"/>
              </a:rPr>
              <a:t> </a:t>
            </a:r>
            <a:r>
              <a:rPr sz="100" b="1" spc="20" dirty="0">
                <a:latin typeface="Arial"/>
                <a:cs typeface="Arial"/>
              </a:rPr>
              <a:t>appropriate</a:t>
            </a:r>
            <a:endParaRPr sz="100">
              <a:latin typeface="Arial"/>
              <a:cs typeface="Arial"/>
            </a:endParaRPr>
          </a:p>
        </p:txBody>
      </p:sp>
      <p:sp>
        <p:nvSpPr>
          <p:cNvPr id="652" name="object 652"/>
          <p:cNvSpPr txBox="1"/>
          <p:nvPr/>
        </p:nvSpPr>
        <p:spPr>
          <a:xfrm>
            <a:off x="9290447" y="5845452"/>
            <a:ext cx="115570" cy="3746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b="1" spc="25" dirty="0">
                <a:latin typeface="Arial"/>
                <a:cs typeface="Arial"/>
              </a:rPr>
              <a:t>Not </a:t>
            </a:r>
            <a:r>
              <a:rPr sz="100" b="1" spc="-5" dirty="0">
                <a:latin typeface="Arial"/>
                <a:cs typeface="Arial"/>
              </a:rPr>
              <a:t> </a:t>
            </a:r>
            <a:r>
              <a:rPr sz="100" b="1" spc="20" dirty="0">
                <a:latin typeface="Arial"/>
                <a:cs typeface="Arial"/>
              </a:rPr>
              <a:t>appropriate</a:t>
            </a:r>
            <a:endParaRPr sz="100">
              <a:latin typeface="Arial"/>
              <a:cs typeface="Arial"/>
            </a:endParaRPr>
          </a:p>
        </p:txBody>
      </p:sp>
      <p:sp>
        <p:nvSpPr>
          <p:cNvPr id="653" name="object 653"/>
          <p:cNvSpPr txBox="1"/>
          <p:nvPr/>
        </p:nvSpPr>
        <p:spPr>
          <a:xfrm>
            <a:off x="8594731" y="5790001"/>
            <a:ext cx="440690" cy="43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" b="1" spc="20" dirty="0">
                <a:latin typeface="Arial"/>
                <a:cs typeface="Arial"/>
              </a:rPr>
              <a:t>Buttons</a:t>
            </a:r>
            <a:r>
              <a:rPr sz="100" b="1" spc="10" dirty="0">
                <a:latin typeface="Arial"/>
                <a:cs typeface="Arial"/>
              </a:rPr>
              <a:t> </a:t>
            </a:r>
            <a:r>
              <a:rPr sz="100" b="1" spc="20" dirty="0">
                <a:latin typeface="Arial"/>
                <a:cs typeface="Arial"/>
              </a:rPr>
              <a:t>are</a:t>
            </a:r>
            <a:r>
              <a:rPr sz="100" b="1" spc="15" dirty="0">
                <a:latin typeface="Arial"/>
                <a:cs typeface="Arial"/>
              </a:rPr>
              <a:t> right </a:t>
            </a:r>
            <a:r>
              <a:rPr sz="100" b="1" spc="20" dirty="0">
                <a:latin typeface="Arial"/>
                <a:cs typeface="Arial"/>
              </a:rPr>
              <a:t>size</a:t>
            </a:r>
            <a:r>
              <a:rPr sz="100" b="1" spc="10" dirty="0">
                <a:latin typeface="Arial"/>
                <a:cs typeface="Arial"/>
              </a:rPr>
              <a:t> </a:t>
            </a:r>
            <a:r>
              <a:rPr sz="100" b="1" spc="25" dirty="0">
                <a:latin typeface="Arial"/>
                <a:cs typeface="Arial"/>
              </a:rPr>
              <a:t>and</a:t>
            </a:r>
            <a:r>
              <a:rPr sz="100" b="1" spc="15" dirty="0">
                <a:latin typeface="Arial"/>
                <a:cs typeface="Arial"/>
              </a:rPr>
              <a:t> easily </a:t>
            </a:r>
            <a:r>
              <a:rPr sz="100" b="1" spc="20" dirty="0">
                <a:latin typeface="Arial"/>
                <a:cs typeface="Arial"/>
              </a:rPr>
              <a:t>can</a:t>
            </a:r>
            <a:r>
              <a:rPr sz="100" b="1" spc="10" dirty="0">
                <a:latin typeface="Arial"/>
                <a:cs typeface="Arial"/>
              </a:rPr>
              <a:t> </a:t>
            </a:r>
            <a:r>
              <a:rPr sz="100" b="1" spc="25" dirty="0">
                <a:latin typeface="Arial"/>
                <a:cs typeface="Arial"/>
              </a:rPr>
              <a:t>be</a:t>
            </a:r>
            <a:r>
              <a:rPr sz="100" b="1" spc="15" dirty="0">
                <a:latin typeface="Arial"/>
                <a:cs typeface="Arial"/>
              </a:rPr>
              <a:t> </a:t>
            </a:r>
            <a:r>
              <a:rPr sz="100" b="1" spc="20" dirty="0">
                <a:latin typeface="Arial"/>
                <a:cs typeface="Arial"/>
              </a:rPr>
              <a:t>located:</a:t>
            </a:r>
            <a:endParaRPr sz="100">
              <a:latin typeface="Arial"/>
              <a:cs typeface="Arial"/>
            </a:endParaRPr>
          </a:p>
        </p:txBody>
      </p:sp>
      <p:grpSp>
        <p:nvGrpSpPr>
          <p:cNvPr id="654" name="object 654"/>
          <p:cNvGrpSpPr/>
          <p:nvPr/>
        </p:nvGrpSpPr>
        <p:grpSpPr>
          <a:xfrm>
            <a:off x="8878478" y="5960834"/>
            <a:ext cx="407670" cy="34925"/>
            <a:chOff x="8878478" y="5960834"/>
            <a:chExt cx="407670" cy="34925"/>
          </a:xfrm>
        </p:grpSpPr>
        <p:sp>
          <p:nvSpPr>
            <p:cNvPr id="655" name="object 655"/>
            <p:cNvSpPr/>
            <p:nvPr/>
          </p:nvSpPr>
          <p:spPr>
            <a:xfrm>
              <a:off x="8878796" y="5961151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8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8" y="3429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656"/>
            <p:cNvSpPr/>
            <p:nvPr/>
          </p:nvSpPr>
          <p:spPr>
            <a:xfrm>
              <a:off x="8878796" y="5961151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8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8" y="34290"/>
                  </a:lnTo>
                  <a:lnTo>
                    <a:pt x="4114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657"/>
            <p:cNvSpPr/>
            <p:nvPr/>
          </p:nvSpPr>
          <p:spPr>
            <a:xfrm>
              <a:off x="8919944" y="5961151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658"/>
            <p:cNvSpPr/>
            <p:nvPr/>
          </p:nvSpPr>
          <p:spPr>
            <a:xfrm>
              <a:off x="8919944" y="5961151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659"/>
            <p:cNvSpPr/>
            <p:nvPr/>
          </p:nvSpPr>
          <p:spPr>
            <a:xfrm>
              <a:off x="8960330" y="5961151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660"/>
            <p:cNvSpPr/>
            <p:nvPr/>
          </p:nvSpPr>
          <p:spPr>
            <a:xfrm>
              <a:off x="8960330" y="5961151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661"/>
            <p:cNvSpPr/>
            <p:nvPr/>
          </p:nvSpPr>
          <p:spPr>
            <a:xfrm>
              <a:off x="9000720" y="5961151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8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8" y="3429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662"/>
            <p:cNvSpPr/>
            <p:nvPr/>
          </p:nvSpPr>
          <p:spPr>
            <a:xfrm>
              <a:off x="9000720" y="5961151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8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8" y="34290"/>
                  </a:lnTo>
                  <a:lnTo>
                    <a:pt x="4114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663"/>
            <p:cNvSpPr/>
            <p:nvPr/>
          </p:nvSpPr>
          <p:spPr>
            <a:xfrm>
              <a:off x="9041868" y="5961151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664"/>
            <p:cNvSpPr/>
            <p:nvPr/>
          </p:nvSpPr>
          <p:spPr>
            <a:xfrm>
              <a:off x="9041868" y="5961151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665"/>
            <p:cNvSpPr/>
            <p:nvPr/>
          </p:nvSpPr>
          <p:spPr>
            <a:xfrm>
              <a:off x="9082257" y="5961151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8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8" y="3429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666"/>
            <p:cNvSpPr/>
            <p:nvPr/>
          </p:nvSpPr>
          <p:spPr>
            <a:xfrm>
              <a:off x="9082257" y="5961151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8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8" y="34290"/>
                  </a:lnTo>
                  <a:lnTo>
                    <a:pt x="4114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" name="object 667"/>
            <p:cNvSpPr/>
            <p:nvPr/>
          </p:nvSpPr>
          <p:spPr>
            <a:xfrm>
              <a:off x="9123391" y="5961151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" name="object 668"/>
            <p:cNvSpPr/>
            <p:nvPr/>
          </p:nvSpPr>
          <p:spPr>
            <a:xfrm>
              <a:off x="9123391" y="5961151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" name="object 669"/>
            <p:cNvSpPr/>
            <p:nvPr/>
          </p:nvSpPr>
          <p:spPr>
            <a:xfrm>
              <a:off x="9163778" y="5961151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" name="object 670"/>
            <p:cNvSpPr/>
            <p:nvPr/>
          </p:nvSpPr>
          <p:spPr>
            <a:xfrm>
              <a:off x="9163778" y="5961151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" name="object 671"/>
            <p:cNvSpPr/>
            <p:nvPr/>
          </p:nvSpPr>
          <p:spPr>
            <a:xfrm>
              <a:off x="9204167" y="5961151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8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8" y="3429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" name="object 672"/>
            <p:cNvSpPr/>
            <p:nvPr/>
          </p:nvSpPr>
          <p:spPr>
            <a:xfrm>
              <a:off x="9204167" y="5961151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8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8" y="34290"/>
                  </a:lnTo>
                  <a:lnTo>
                    <a:pt x="4114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" name="object 673"/>
            <p:cNvSpPr/>
            <p:nvPr/>
          </p:nvSpPr>
          <p:spPr>
            <a:xfrm>
              <a:off x="9245315" y="5961151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" name="object 674"/>
            <p:cNvSpPr/>
            <p:nvPr/>
          </p:nvSpPr>
          <p:spPr>
            <a:xfrm>
              <a:off x="9245315" y="5961151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5" name="object 675"/>
          <p:cNvSpPr txBox="1"/>
          <p:nvPr/>
        </p:nvSpPr>
        <p:spPr>
          <a:xfrm>
            <a:off x="8878957" y="5926399"/>
            <a:ext cx="404495" cy="43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" spc="20" dirty="0">
                <a:latin typeface="Arial MT"/>
                <a:cs typeface="Arial MT"/>
              </a:rPr>
              <a:t>10       9        </a:t>
            </a:r>
            <a:r>
              <a:rPr sz="100" spc="-15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8</a:t>
            </a:r>
            <a:r>
              <a:rPr sz="100" dirty="0">
                <a:latin typeface="Arial MT"/>
                <a:cs typeface="Arial MT"/>
              </a:rPr>
              <a:t>         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7</a:t>
            </a:r>
            <a:r>
              <a:rPr sz="100" dirty="0">
                <a:latin typeface="Arial MT"/>
                <a:cs typeface="Arial MT"/>
              </a:rPr>
              <a:t>       </a:t>
            </a:r>
            <a:r>
              <a:rPr sz="100" spc="20" dirty="0">
                <a:latin typeface="Arial MT"/>
                <a:cs typeface="Arial MT"/>
              </a:rPr>
              <a:t>6</a:t>
            </a:r>
            <a:r>
              <a:rPr sz="100" dirty="0">
                <a:latin typeface="Arial MT"/>
                <a:cs typeface="Arial MT"/>
              </a:rPr>
              <a:t>        </a:t>
            </a:r>
            <a:r>
              <a:rPr sz="100" spc="10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5</a:t>
            </a:r>
            <a:r>
              <a:rPr sz="100" dirty="0">
                <a:latin typeface="Arial MT"/>
                <a:cs typeface="Arial MT"/>
              </a:rPr>
              <a:t>        </a:t>
            </a:r>
            <a:r>
              <a:rPr sz="100" spc="-15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4</a:t>
            </a:r>
            <a:r>
              <a:rPr sz="100" dirty="0">
                <a:latin typeface="Arial MT"/>
                <a:cs typeface="Arial MT"/>
              </a:rPr>
              <a:t>         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3</a:t>
            </a:r>
            <a:r>
              <a:rPr sz="100" dirty="0">
                <a:latin typeface="Arial MT"/>
                <a:cs typeface="Arial MT"/>
              </a:rPr>
              <a:t>        </a:t>
            </a:r>
            <a:r>
              <a:rPr sz="100" spc="-15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2</a:t>
            </a:r>
            <a:r>
              <a:rPr sz="100" dirty="0">
                <a:latin typeface="Arial MT"/>
                <a:cs typeface="Arial MT"/>
              </a:rPr>
              <a:t>       </a:t>
            </a:r>
            <a:r>
              <a:rPr sz="100" spc="20" dirty="0">
                <a:latin typeface="Arial MT"/>
                <a:cs typeface="Arial MT"/>
              </a:rPr>
              <a:t>1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676" name="object 676"/>
          <p:cNvSpPr txBox="1"/>
          <p:nvPr/>
        </p:nvSpPr>
        <p:spPr>
          <a:xfrm>
            <a:off x="8767705" y="5955179"/>
            <a:ext cx="101600" cy="3746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b="1" spc="20" dirty="0">
                <a:latin typeface="Arial"/>
                <a:cs typeface="Arial"/>
              </a:rPr>
              <a:t>Very </a:t>
            </a:r>
            <a:r>
              <a:rPr sz="100" b="1" spc="-5" dirty="0">
                <a:latin typeface="Arial"/>
                <a:cs typeface="Arial"/>
              </a:rPr>
              <a:t> </a:t>
            </a:r>
            <a:r>
              <a:rPr sz="100" b="1" spc="15" dirty="0">
                <a:latin typeface="Arial"/>
                <a:cs typeface="Arial"/>
              </a:rPr>
              <a:t>efficient</a:t>
            </a:r>
            <a:endParaRPr sz="100">
              <a:latin typeface="Arial"/>
              <a:cs typeface="Arial"/>
            </a:endParaRPr>
          </a:p>
        </p:txBody>
      </p:sp>
      <p:sp>
        <p:nvSpPr>
          <p:cNvPr id="677" name="object 677"/>
          <p:cNvSpPr txBox="1"/>
          <p:nvPr/>
        </p:nvSpPr>
        <p:spPr>
          <a:xfrm>
            <a:off x="9291210" y="5958228"/>
            <a:ext cx="112395" cy="3746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b="1" spc="20" dirty="0">
                <a:latin typeface="Arial"/>
                <a:cs typeface="Arial"/>
              </a:rPr>
              <a:t>Very </a:t>
            </a:r>
            <a:r>
              <a:rPr sz="100" b="1" spc="-5" dirty="0">
                <a:latin typeface="Arial"/>
                <a:cs typeface="Arial"/>
              </a:rPr>
              <a:t> </a:t>
            </a:r>
            <a:r>
              <a:rPr sz="100" b="1" spc="15" dirty="0">
                <a:latin typeface="Arial"/>
                <a:cs typeface="Arial"/>
              </a:rPr>
              <a:t>inefficient</a:t>
            </a:r>
            <a:endParaRPr sz="100">
              <a:latin typeface="Arial"/>
              <a:cs typeface="Arial"/>
            </a:endParaRPr>
          </a:p>
        </p:txBody>
      </p:sp>
      <p:sp>
        <p:nvSpPr>
          <p:cNvPr id="678" name="object 678"/>
          <p:cNvSpPr txBox="1"/>
          <p:nvPr/>
        </p:nvSpPr>
        <p:spPr>
          <a:xfrm>
            <a:off x="8594731" y="5914969"/>
            <a:ext cx="179705" cy="43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" b="1" spc="15" dirty="0">
                <a:latin typeface="Arial"/>
                <a:cs typeface="Arial"/>
              </a:rPr>
              <a:t>Is</a:t>
            </a:r>
            <a:r>
              <a:rPr sz="100" b="1" spc="10" dirty="0">
                <a:latin typeface="Arial"/>
                <a:cs typeface="Arial"/>
              </a:rPr>
              <a:t> </a:t>
            </a:r>
            <a:r>
              <a:rPr sz="100" b="1" spc="15" dirty="0">
                <a:latin typeface="Arial"/>
                <a:cs typeface="Arial"/>
              </a:rPr>
              <a:t>efficient</a:t>
            </a:r>
            <a:r>
              <a:rPr sz="100" b="1" spc="10" dirty="0">
                <a:latin typeface="Arial"/>
                <a:cs typeface="Arial"/>
              </a:rPr>
              <a:t> </a:t>
            </a:r>
            <a:r>
              <a:rPr sz="100" b="1" spc="20" dirty="0">
                <a:latin typeface="Arial"/>
                <a:cs typeface="Arial"/>
              </a:rPr>
              <a:t>to</a:t>
            </a:r>
            <a:r>
              <a:rPr sz="100" b="1" spc="10" dirty="0">
                <a:latin typeface="Arial"/>
                <a:cs typeface="Arial"/>
              </a:rPr>
              <a:t> </a:t>
            </a:r>
            <a:r>
              <a:rPr sz="100" b="1" spc="20" dirty="0">
                <a:latin typeface="Arial"/>
                <a:cs typeface="Arial"/>
              </a:rPr>
              <a:t>use:</a:t>
            </a:r>
            <a:endParaRPr sz="100">
              <a:latin typeface="Arial"/>
              <a:cs typeface="Arial"/>
            </a:endParaRPr>
          </a:p>
        </p:txBody>
      </p:sp>
      <p:grpSp>
        <p:nvGrpSpPr>
          <p:cNvPr id="679" name="object 679"/>
          <p:cNvGrpSpPr/>
          <p:nvPr/>
        </p:nvGrpSpPr>
        <p:grpSpPr>
          <a:xfrm>
            <a:off x="8878478" y="6063707"/>
            <a:ext cx="407670" cy="34290"/>
            <a:chOff x="8878478" y="6063707"/>
            <a:chExt cx="407670" cy="34290"/>
          </a:xfrm>
        </p:grpSpPr>
        <p:sp>
          <p:nvSpPr>
            <p:cNvPr id="680" name="object 680"/>
            <p:cNvSpPr/>
            <p:nvPr/>
          </p:nvSpPr>
          <p:spPr>
            <a:xfrm>
              <a:off x="8878796" y="6064025"/>
              <a:ext cx="41275" cy="33655"/>
            </a:xfrm>
            <a:custGeom>
              <a:avLst/>
              <a:gdLst/>
              <a:ahLst/>
              <a:cxnLst/>
              <a:rect l="l" t="t" r="r" b="b"/>
              <a:pathLst>
                <a:path w="41275" h="33654">
                  <a:moveTo>
                    <a:pt x="41148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41148" y="33527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681"/>
            <p:cNvSpPr/>
            <p:nvPr/>
          </p:nvSpPr>
          <p:spPr>
            <a:xfrm>
              <a:off x="8878796" y="6064025"/>
              <a:ext cx="41275" cy="33655"/>
            </a:xfrm>
            <a:custGeom>
              <a:avLst/>
              <a:gdLst/>
              <a:ahLst/>
              <a:cxnLst/>
              <a:rect l="l" t="t" r="r" b="b"/>
              <a:pathLst>
                <a:path w="41275" h="33654">
                  <a:moveTo>
                    <a:pt x="41148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41148" y="33527"/>
                  </a:lnTo>
                  <a:lnTo>
                    <a:pt x="4114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682"/>
            <p:cNvSpPr/>
            <p:nvPr/>
          </p:nvSpPr>
          <p:spPr>
            <a:xfrm>
              <a:off x="8919944" y="6064025"/>
              <a:ext cx="40640" cy="33655"/>
            </a:xfrm>
            <a:custGeom>
              <a:avLst/>
              <a:gdLst/>
              <a:ahLst/>
              <a:cxnLst/>
              <a:rect l="l" t="t" r="r" b="b"/>
              <a:pathLst>
                <a:path w="40640" h="33654">
                  <a:moveTo>
                    <a:pt x="40386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40386" y="33527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" name="object 683"/>
            <p:cNvSpPr/>
            <p:nvPr/>
          </p:nvSpPr>
          <p:spPr>
            <a:xfrm>
              <a:off x="8919944" y="6064025"/>
              <a:ext cx="40640" cy="33655"/>
            </a:xfrm>
            <a:custGeom>
              <a:avLst/>
              <a:gdLst/>
              <a:ahLst/>
              <a:cxnLst/>
              <a:rect l="l" t="t" r="r" b="b"/>
              <a:pathLst>
                <a:path w="40640" h="33654">
                  <a:moveTo>
                    <a:pt x="40386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40386" y="33527"/>
                  </a:lnTo>
                  <a:lnTo>
                    <a:pt x="403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" name="object 684"/>
            <p:cNvSpPr/>
            <p:nvPr/>
          </p:nvSpPr>
          <p:spPr>
            <a:xfrm>
              <a:off x="8960330" y="6064025"/>
              <a:ext cx="40640" cy="33655"/>
            </a:xfrm>
            <a:custGeom>
              <a:avLst/>
              <a:gdLst/>
              <a:ahLst/>
              <a:cxnLst/>
              <a:rect l="l" t="t" r="r" b="b"/>
              <a:pathLst>
                <a:path w="40640" h="33654">
                  <a:moveTo>
                    <a:pt x="40386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40386" y="33527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" name="object 685"/>
            <p:cNvSpPr/>
            <p:nvPr/>
          </p:nvSpPr>
          <p:spPr>
            <a:xfrm>
              <a:off x="8960330" y="6064025"/>
              <a:ext cx="40640" cy="33655"/>
            </a:xfrm>
            <a:custGeom>
              <a:avLst/>
              <a:gdLst/>
              <a:ahLst/>
              <a:cxnLst/>
              <a:rect l="l" t="t" r="r" b="b"/>
              <a:pathLst>
                <a:path w="40640" h="33654">
                  <a:moveTo>
                    <a:pt x="40386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40386" y="33527"/>
                  </a:lnTo>
                  <a:lnTo>
                    <a:pt x="403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" name="object 686"/>
            <p:cNvSpPr/>
            <p:nvPr/>
          </p:nvSpPr>
          <p:spPr>
            <a:xfrm>
              <a:off x="9000720" y="6064025"/>
              <a:ext cx="41275" cy="33655"/>
            </a:xfrm>
            <a:custGeom>
              <a:avLst/>
              <a:gdLst/>
              <a:ahLst/>
              <a:cxnLst/>
              <a:rect l="l" t="t" r="r" b="b"/>
              <a:pathLst>
                <a:path w="41275" h="33654">
                  <a:moveTo>
                    <a:pt x="41148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41148" y="33527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687"/>
            <p:cNvSpPr/>
            <p:nvPr/>
          </p:nvSpPr>
          <p:spPr>
            <a:xfrm>
              <a:off x="9000720" y="6064025"/>
              <a:ext cx="41275" cy="33655"/>
            </a:xfrm>
            <a:custGeom>
              <a:avLst/>
              <a:gdLst/>
              <a:ahLst/>
              <a:cxnLst/>
              <a:rect l="l" t="t" r="r" b="b"/>
              <a:pathLst>
                <a:path w="41275" h="33654">
                  <a:moveTo>
                    <a:pt x="41148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41148" y="33527"/>
                  </a:lnTo>
                  <a:lnTo>
                    <a:pt x="4114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" name="object 688"/>
            <p:cNvSpPr/>
            <p:nvPr/>
          </p:nvSpPr>
          <p:spPr>
            <a:xfrm>
              <a:off x="9041868" y="6064025"/>
              <a:ext cx="40640" cy="33655"/>
            </a:xfrm>
            <a:custGeom>
              <a:avLst/>
              <a:gdLst/>
              <a:ahLst/>
              <a:cxnLst/>
              <a:rect l="l" t="t" r="r" b="b"/>
              <a:pathLst>
                <a:path w="40640" h="33654">
                  <a:moveTo>
                    <a:pt x="40386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40386" y="33527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" name="object 689"/>
            <p:cNvSpPr/>
            <p:nvPr/>
          </p:nvSpPr>
          <p:spPr>
            <a:xfrm>
              <a:off x="9041868" y="6064025"/>
              <a:ext cx="40640" cy="33655"/>
            </a:xfrm>
            <a:custGeom>
              <a:avLst/>
              <a:gdLst/>
              <a:ahLst/>
              <a:cxnLst/>
              <a:rect l="l" t="t" r="r" b="b"/>
              <a:pathLst>
                <a:path w="40640" h="33654">
                  <a:moveTo>
                    <a:pt x="40386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40386" y="33527"/>
                  </a:lnTo>
                  <a:lnTo>
                    <a:pt x="403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" name="object 690"/>
            <p:cNvSpPr/>
            <p:nvPr/>
          </p:nvSpPr>
          <p:spPr>
            <a:xfrm>
              <a:off x="9082257" y="6064025"/>
              <a:ext cx="41275" cy="33655"/>
            </a:xfrm>
            <a:custGeom>
              <a:avLst/>
              <a:gdLst/>
              <a:ahLst/>
              <a:cxnLst/>
              <a:rect l="l" t="t" r="r" b="b"/>
              <a:pathLst>
                <a:path w="41275" h="33654">
                  <a:moveTo>
                    <a:pt x="41148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41148" y="33527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" name="object 691"/>
            <p:cNvSpPr/>
            <p:nvPr/>
          </p:nvSpPr>
          <p:spPr>
            <a:xfrm>
              <a:off x="9082257" y="6064025"/>
              <a:ext cx="41275" cy="33655"/>
            </a:xfrm>
            <a:custGeom>
              <a:avLst/>
              <a:gdLst/>
              <a:ahLst/>
              <a:cxnLst/>
              <a:rect l="l" t="t" r="r" b="b"/>
              <a:pathLst>
                <a:path w="41275" h="33654">
                  <a:moveTo>
                    <a:pt x="41148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41148" y="33527"/>
                  </a:lnTo>
                  <a:lnTo>
                    <a:pt x="4114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" name="object 692"/>
            <p:cNvSpPr/>
            <p:nvPr/>
          </p:nvSpPr>
          <p:spPr>
            <a:xfrm>
              <a:off x="9123391" y="6064025"/>
              <a:ext cx="40640" cy="33655"/>
            </a:xfrm>
            <a:custGeom>
              <a:avLst/>
              <a:gdLst/>
              <a:ahLst/>
              <a:cxnLst/>
              <a:rect l="l" t="t" r="r" b="b"/>
              <a:pathLst>
                <a:path w="40640" h="33654">
                  <a:moveTo>
                    <a:pt x="40386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40386" y="33527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" name="object 693"/>
            <p:cNvSpPr/>
            <p:nvPr/>
          </p:nvSpPr>
          <p:spPr>
            <a:xfrm>
              <a:off x="9123391" y="6064025"/>
              <a:ext cx="40640" cy="33655"/>
            </a:xfrm>
            <a:custGeom>
              <a:avLst/>
              <a:gdLst/>
              <a:ahLst/>
              <a:cxnLst/>
              <a:rect l="l" t="t" r="r" b="b"/>
              <a:pathLst>
                <a:path w="40640" h="33654">
                  <a:moveTo>
                    <a:pt x="40386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40386" y="33527"/>
                  </a:lnTo>
                  <a:lnTo>
                    <a:pt x="403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" name="object 694"/>
            <p:cNvSpPr/>
            <p:nvPr/>
          </p:nvSpPr>
          <p:spPr>
            <a:xfrm>
              <a:off x="9163778" y="6064025"/>
              <a:ext cx="40640" cy="33655"/>
            </a:xfrm>
            <a:custGeom>
              <a:avLst/>
              <a:gdLst/>
              <a:ahLst/>
              <a:cxnLst/>
              <a:rect l="l" t="t" r="r" b="b"/>
              <a:pathLst>
                <a:path w="40640" h="33654">
                  <a:moveTo>
                    <a:pt x="40386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40386" y="33527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" name="object 695"/>
            <p:cNvSpPr/>
            <p:nvPr/>
          </p:nvSpPr>
          <p:spPr>
            <a:xfrm>
              <a:off x="9163778" y="6064025"/>
              <a:ext cx="40640" cy="33655"/>
            </a:xfrm>
            <a:custGeom>
              <a:avLst/>
              <a:gdLst/>
              <a:ahLst/>
              <a:cxnLst/>
              <a:rect l="l" t="t" r="r" b="b"/>
              <a:pathLst>
                <a:path w="40640" h="33654">
                  <a:moveTo>
                    <a:pt x="40386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40386" y="33527"/>
                  </a:lnTo>
                  <a:lnTo>
                    <a:pt x="403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696"/>
            <p:cNvSpPr/>
            <p:nvPr/>
          </p:nvSpPr>
          <p:spPr>
            <a:xfrm>
              <a:off x="9204167" y="6064025"/>
              <a:ext cx="41275" cy="33655"/>
            </a:xfrm>
            <a:custGeom>
              <a:avLst/>
              <a:gdLst/>
              <a:ahLst/>
              <a:cxnLst/>
              <a:rect l="l" t="t" r="r" b="b"/>
              <a:pathLst>
                <a:path w="41275" h="33654">
                  <a:moveTo>
                    <a:pt x="41148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41148" y="33527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" name="object 697"/>
            <p:cNvSpPr/>
            <p:nvPr/>
          </p:nvSpPr>
          <p:spPr>
            <a:xfrm>
              <a:off x="9204167" y="6064025"/>
              <a:ext cx="41275" cy="33655"/>
            </a:xfrm>
            <a:custGeom>
              <a:avLst/>
              <a:gdLst/>
              <a:ahLst/>
              <a:cxnLst/>
              <a:rect l="l" t="t" r="r" b="b"/>
              <a:pathLst>
                <a:path w="41275" h="33654">
                  <a:moveTo>
                    <a:pt x="41148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41148" y="33527"/>
                  </a:lnTo>
                  <a:lnTo>
                    <a:pt x="4114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" name="object 698"/>
            <p:cNvSpPr/>
            <p:nvPr/>
          </p:nvSpPr>
          <p:spPr>
            <a:xfrm>
              <a:off x="9245315" y="6064025"/>
              <a:ext cx="40640" cy="33655"/>
            </a:xfrm>
            <a:custGeom>
              <a:avLst/>
              <a:gdLst/>
              <a:ahLst/>
              <a:cxnLst/>
              <a:rect l="l" t="t" r="r" b="b"/>
              <a:pathLst>
                <a:path w="40640" h="33654">
                  <a:moveTo>
                    <a:pt x="40386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40386" y="33527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" name="object 699"/>
            <p:cNvSpPr/>
            <p:nvPr/>
          </p:nvSpPr>
          <p:spPr>
            <a:xfrm>
              <a:off x="9245315" y="6064025"/>
              <a:ext cx="40640" cy="33655"/>
            </a:xfrm>
            <a:custGeom>
              <a:avLst/>
              <a:gdLst/>
              <a:ahLst/>
              <a:cxnLst/>
              <a:rect l="l" t="t" r="r" b="b"/>
              <a:pathLst>
                <a:path w="40640" h="33654">
                  <a:moveTo>
                    <a:pt x="40386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40386" y="33527"/>
                  </a:lnTo>
                  <a:lnTo>
                    <a:pt x="403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0" name="object 700"/>
          <p:cNvSpPr txBox="1"/>
          <p:nvPr/>
        </p:nvSpPr>
        <p:spPr>
          <a:xfrm>
            <a:off x="8569331" y="6029269"/>
            <a:ext cx="858519" cy="69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  <a:tabLst>
                <a:tab pos="321945" algn="l"/>
              </a:tabLst>
            </a:pPr>
            <a:r>
              <a:rPr sz="100" b="1" spc="15" dirty="0">
                <a:latin typeface="Arial"/>
                <a:cs typeface="Arial"/>
              </a:rPr>
              <a:t>Is</a:t>
            </a:r>
            <a:r>
              <a:rPr sz="100" b="1" spc="10" dirty="0">
                <a:latin typeface="Arial"/>
                <a:cs typeface="Arial"/>
              </a:rPr>
              <a:t> </a:t>
            </a:r>
            <a:r>
              <a:rPr sz="100" b="1" spc="25" dirty="0">
                <a:latin typeface="Arial"/>
                <a:cs typeface="Arial"/>
              </a:rPr>
              <a:t>Fun</a:t>
            </a:r>
            <a:r>
              <a:rPr sz="100" b="1" spc="15" dirty="0">
                <a:latin typeface="Arial"/>
                <a:cs typeface="Arial"/>
              </a:rPr>
              <a:t> </a:t>
            </a:r>
            <a:r>
              <a:rPr sz="100" b="1" spc="20" dirty="0">
                <a:latin typeface="Arial"/>
                <a:cs typeface="Arial"/>
              </a:rPr>
              <a:t>to</a:t>
            </a:r>
            <a:r>
              <a:rPr sz="100" b="1" spc="15" dirty="0">
                <a:latin typeface="Arial"/>
                <a:cs typeface="Arial"/>
              </a:rPr>
              <a:t> </a:t>
            </a:r>
            <a:r>
              <a:rPr sz="100" b="1" spc="20" dirty="0">
                <a:latin typeface="Arial"/>
                <a:cs typeface="Arial"/>
              </a:rPr>
              <a:t>use:	</a:t>
            </a:r>
            <a:r>
              <a:rPr sz="100" spc="20" dirty="0">
                <a:latin typeface="Arial MT"/>
                <a:cs typeface="Arial MT"/>
              </a:rPr>
              <a:t>10   </a:t>
            </a:r>
            <a:r>
              <a:rPr sz="100" spc="30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9     8    </a:t>
            </a:r>
            <a:r>
              <a:rPr sz="100" spc="55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7   </a:t>
            </a:r>
            <a:r>
              <a:rPr sz="100" spc="25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6    </a:t>
            </a:r>
            <a:r>
              <a:rPr sz="100" spc="45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5     4    </a:t>
            </a:r>
            <a:r>
              <a:rPr sz="100" spc="60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3   </a:t>
            </a:r>
            <a:r>
              <a:rPr sz="100" spc="65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2   </a:t>
            </a:r>
            <a:r>
              <a:rPr sz="100" spc="25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1</a:t>
            </a:r>
            <a:endParaRPr sz="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Arial MT"/>
              <a:cs typeface="Arial MT"/>
            </a:endParaRPr>
          </a:p>
          <a:p>
            <a:pPr marL="241935">
              <a:lnSpc>
                <a:spcPct val="100000"/>
              </a:lnSpc>
              <a:spcBef>
                <a:spcPts val="5"/>
              </a:spcBef>
              <a:tabLst>
                <a:tab pos="743585" algn="l"/>
              </a:tabLst>
            </a:pPr>
            <a:r>
              <a:rPr sz="100" b="1" spc="20" dirty="0">
                <a:latin typeface="Arial"/>
                <a:cs typeface="Arial"/>
              </a:rPr>
              <a:t>Very	</a:t>
            </a:r>
            <a:r>
              <a:rPr sz="100" b="1" spc="25" dirty="0">
                <a:latin typeface="Arial"/>
                <a:cs typeface="Arial"/>
              </a:rPr>
              <a:t>Not </a:t>
            </a:r>
            <a:r>
              <a:rPr sz="100" b="1" spc="-5" dirty="0">
                <a:latin typeface="Arial"/>
                <a:cs typeface="Arial"/>
              </a:rPr>
              <a:t> </a:t>
            </a:r>
            <a:r>
              <a:rPr sz="100" b="1" spc="25" dirty="0">
                <a:latin typeface="Arial"/>
                <a:cs typeface="Arial"/>
              </a:rPr>
              <a:t>Fun</a:t>
            </a:r>
            <a:r>
              <a:rPr sz="100" b="1" dirty="0">
                <a:latin typeface="Arial"/>
                <a:cs typeface="Arial"/>
              </a:rPr>
              <a:t> </a:t>
            </a:r>
            <a:r>
              <a:rPr sz="100" b="1" spc="-5" dirty="0">
                <a:latin typeface="Arial"/>
                <a:cs typeface="Arial"/>
              </a:rPr>
              <a:t> </a:t>
            </a:r>
            <a:r>
              <a:rPr sz="100" b="1" spc="20" dirty="0">
                <a:latin typeface="Arial"/>
                <a:cs typeface="Arial"/>
              </a:rPr>
              <a:t>at</a:t>
            </a:r>
            <a:r>
              <a:rPr sz="100" b="1" dirty="0">
                <a:latin typeface="Arial"/>
                <a:cs typeface="Arial"/>
              </a:rPr>
              <a:t> </a:t>
            </a:r>
            <a:r>
              <a:rPr sz="100" b="1" spc="-5" dirty="0">
                <a:latin typeface="Arial"/>
                <a:cs typeface="Arial"/>
              </a:rPr>
              <a:t> </a:t>
            </a:r>
            <a:r>
              <a:rPr sz="100" b="1" spc="15" dirty="0">
                <a:latin typeface="Arial"/>
                <a:cs typeface="Arial"/>
              </a:rPr>
              <a:t>all</a:t>
            </a:r>
            <a:endParaRPr sz="100">
              <a:latin typeface="Arial"/>
              <a:cs typeface="Arial"/>
            </a:endParaRPr>
          </a:p>
        </p:txBody>
      </p:sp>
      <p:grpSp>
        <p:nvGrpSpPr>
          <p:cNvPr id="701" name="object 701"/>
          <p:cNvGrpSpPr/>
          <p:nvPr/>
        </p:nvGrpSpPr>
        <p:grpSpPr>
          <a:xfrm>
            <a:off x="8878478" y="6174194"/>
            <a:ext cx="407670" cy="34925"/>
            <a:chOff x="8878478" y="6174194"/>
            <a:chExt cx="407670" cy="34925"/>
          </a:xfrm>
        </p:grpSpPr>
        <p:sp>
          <p:nvSpPr>
            <p:cNvPr id="702" name="object 702"/>
            <p:cNvSpPr/>
            <p:nvPr/>
          </p:nvSpPr>
          <p:spPr>
            <a:xfrm>
              <a:off x="8878796" y="6174512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8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8" y="3429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" name="object 703"/>
            <p:cNvSpPr/>
            <p:nvPr/>
          </p:nvSpPr>
          <p:spPr>
            <a:xfrm>
              <a:off x="8878796" y="6174512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8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8" y="34290"/>
                  </a:lnTo>
                  <a:lnTo>
                    <a:pt x="4114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" name="object 704"/>
            <p:cNvSpPr/>
            <p:nvPr/>
          </p:nvSpPr>
          <p:spPr>
            <a:xfrm>
              <a:off x="8919944" y="6174512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" name="object 705"/>
            <p:cNvSpPr/>
            <p:nvPr/>
          </p:nvSpPr>
          <p:spPr>
            <a:xfrm>
              <a:off x="8919944" y="6174512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" name="object 706"/>
            <p:cNvSpPr/>
            <p:nvPr/>
          </p:nvSpPr>
          <p:spPr>
            <a:xfrm>
              <a:off x="8960330" y="6174512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" name="object 707"/>
            <p:cNvSpPr/>
            <p:nvPr/>
          </p:nvSpPr>
          <p:spPr>
            <a:xfrm>
              <a:off x="8960330" y="6174512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" name="object 708"/>
            <p:cNvSpPr/>
            <p:nvPr/>
          </p:nvSpPr>
          <p:spPr>
            <a:xfrm>
              <a:off x="9000720" y="6174512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8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8" y="3429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" name="object 709"/>
            <p:cNvSpPr/>
            <p:nvPr/>
          </p:nvSpPr>
          <p:spPr>
            <a:xfrm>
              <a:off x="9000720" y="6174512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8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8" y="34290"/>
                  </a:lnTo>
                  <a:lnTo>
                    <a:pt x="4114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" name="object 710"/>
            <p:cNvSpPr/>
            <p:nvPr/>
          </p:nvSpPr>
          <p:spPr>
            <a:xfrm>
              <a:off x="9041868" y="6174512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" name="object 711"/>
            <p:cNvSpPr/>
            <p:nvPr/>
          </p:nvSpPr>
          <p:spPr>
            <a:xfrm>
              <a:off x="9041868" y="6174512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" name="object 712"/>
            <p:cNvSpPr/>
            <p:nvPr/>
          </p:nvSpPr>
          <p:spPr>
            <a:xfrm>
              <a:off x="9082257" y="6174512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8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8" y="3429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" name="object 713"/>
            <p:cNvSpPr/>
            <p:nvPr/>
          </p:nvSpPr>
          <p:spPr>
            <a:xfrm>
              <a:off x="9082257" y="6174512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8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8" y="34290"/>
                  </a:lnTo>
                  <a:lnTo>
                    <a:pt x="4114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" name="object 714"/>
            <p:cNvSpPr/>
            <p:nvPr/>
          </p:nvSpPr>
          <p:spPr>
            <a:xfrm>
              <a:off x="9123391" y="6174512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" name="object 715"/>
            <p:cNvSpPr/>
            <p:nvPr/>
          </p:nvSpPr>
          <p:spPr>
            <a:xfrm>
              <a:off x="9123391" y="6174512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" name="object 716"/>
            <p:cNvSpPr/>
            <p:nvPr/>
          </p:nvSpPr>
          <p:spPr>
            <a:xfrm>
              <a:off x="9163778" y="6174512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" name="object 717"/>
            <p:cNvSpPr/>
            <p:nvPr/>
          </p:nvSpPr>
          <p:spPr>
            <a:xfrm>
              <a:off x="9163778" y="6174512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" name="object 718"/>
            <p:cNvSpPr/>
            <p:nvPr/>
          </p:nvSpPr>
          <p:spPr>
            <a:xfrm>
              <a:off x="9204167" y="6174512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8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8" y="3429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" name="object 719"/>
            <p:cNvSpPr/>
            <p:nvPr/>
          </p:nvSpPr>
          <p:spPr>
            <a:xfrm>
              <a:off x="9204167" y="6174512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8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8" y="34290"/>
                  </a:lnTo>
                  <a:lnTo>
                    <a:pt x="4114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" name="object 720"/>
            <p:cNvSpPr/>
            <p:nvPr/>
          </p:nvSpPr>
          <p:spPr>
            <a:xfrm>
              <a:off x="9245315" y="6174512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" name="object 721"/>
            <p:cNvSpPr/>
            <p:nvPr/>
          </p:nvSpPr>
          <p:spPr>
            <a:xfrm>
              <a:off x="9245315" y="6174512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2" name="object 722"/>
          <p:cNvSpPr txBox="1"/>
          <p:nvPr/>
        </p:nvSpPr>
        <p:spPr>
          <a:xfrm>
            <a:off x="8773039" y="6168539"/>
            <a:ext cx="104139" cy="3746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b="1" spc="20" dirty="0">
                <a:latin typeface="Arial"/>
                <a:cs typeface="Arial"/>
              </a:rPr>
              <a:t>Very </a:t>
            </a:r>
            <a:r>
              <a:rPr sz="100" b="1" spc="-5" dirty="0">
                <a:latin typeface="Arial"/>
                <a:cs typeface="Arial"/>
              </a:rPr>
              <a:t> </a:t>
            </a:r>
            <a:r>
              <a:rPr sz="100" b="1" spc="20" dirty="0">
                <a:latin typeface="Arial"/>
                <a:cs typeface="Arial"/>
              </a:rPr>
              <a:t>pleasing</a:t>
            </a:r>
            <a:endParaRPr sz="100">
              <a:latin typeface="Arial"/>
              <a:cs typeface="Arial"/>
            </a:endParaRPr>
          </a:p>
        </p:txBody>
      </p:sp>
      <p:sp>
        <p:nvSpPr>
          <p:cNvPr id="723" name="object 723"/>
          <p:cNvSpPr txBox="1"/>
          <p:nvPr/>
        </p:nvSpPr>
        <p:spPr>
          <a:xfrm>
            <a:off x="9298830" y="6171588"/>
            <a:ext cx="98425" cy="3746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b="1" spc="25" dirty="0">
                <a:latin typeface="Arial"/>
                <a:cs typeface="Arial"/>
              </a:rPr>
              <a:t>Not </a:t>
            </a:r>
            <a:r>
              <a:rPr sz="100" b="1" spc="-5" dirty="0">
                <a:latin typeface="Arial"/>
                <a:cs typeface="Arial"/>
              </a:rPr>
              <a:t> </a:t>
            </a:r>
            <a:r>
              <a:rPr sz="100" b="1" spc="20" dirty="0">
                <a:latin typeface="Arial"/>
                <a:cs typeface="Arial"/>
              </a:rPr>
              <a:t>pleasing</a:t>
            </a:r>
            <a:endParaRPr sz="100">
              <a:latin typeface="Arial"/>
              <a:cs typeface="Arial"/>
            </a:endParaRPr>
          </a:p>
        </p:txBody>
      </p:sp>
      <p:sp>
        <p:nvSpPr>
          <p:cNvPr id="724" name="object 724"/>
          <p:cNvSpPr txBox="1"/>
          <p:nvPr/>
        </p:nvSpPr>
        <p:spPr>
          <a:xfrm>
            <a:off x="8569331" y="6139758"/>
            <a:ext cx="739775" cy="43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0" b="1" spc="22" baseline="27777" dirty="0">
                <a:latin typeface="Arial"/>
                <a:cs typeface="Arial"/>
              </a:rPr>
              <a:t>Is</a:t>
            </a:r>
            <a:r>
              <a:rPr sz="150" b="1" spc="52" baseline="27777" dirty="0">
                <a:latin typeface="Arial"/>
                <a:cs typeface="Arial"/>
              </a:rPr>
              <a:t> </a:t>
            </a:r>
            <a:r>
              <a:rPr sz="150" b="1" spc="22" baseline="27777" dirty="0">
                <a:latin typeface="Arial"/>
                <a:cs typeface="Arial"/>
              </a:rPr>
              <a:t>visually</a:t>
            </a:r>
            <a:r>
              <a:rPr sz="150" b="1" spc="52" baseline="27777" dirty="0">
                <a:latin typeface="Arial"/>
                <a:cs typeface="Arial"/>
              </a:rPr>
              <a:t> </a:t>
            </a:r>
            <a:r>
              <a:rPr sz="150" b="1" spc="30" baseline="27777" dirty="0">
                <a:latin typeface="Arial"/>
                <a:cs typeface="Arial"/>
              </a:rPr>
              <a:t>pleasing:                 </a:t>
            </a:r>
            <a:r>
              <a:rPr sz="150" b="1" spc="60" baseline="27777" dirty="0">
                <a:latin typeface="Arial"/>
                <a:cs typeface="Arial"/>
              </a:rPr>
              <a:t> </a:t>
            </a:r>
            <a:r>
              <a:rPr sz="100" spc="20" dirty="0">
                <a:latin typeface="Arial MT"/>
                <a:cs typeface="Arial MT"/>
              </a:rPr>
              <a:t>10   </a:t>
            </a:r>
            <a:r>
              <a:rPr sz="100" spc="30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9     8    </a:t>
            </a:r>
            <a:r>
              <a:rPr sz="100" spc="60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7   </a:t>
            </a:r>
            <a:r>
              <a:rPr sz="100" spc="25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6    </a:t>
            </a:r>
            <a:r>
              <a:rPr sz="100" spc="45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5     4    </a:t>
            </a:r>
            <a:r>
              <a:rPr sz="100" spc="55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3     2   </a:t>
            </a:r>
            <a:r>
              <a:rPr sz="100" spc="25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1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725" name="object 725"/>
          <p:cNvSpPr txBox="1"/>
          <p:nvPr/>
        </p:nvSpPr>
        <p:spPr>
          <a:xfrm>
            <a:off x="8601588" y="6324932"/>
            <a:ext cx="125730" cy="43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" b="1" spc="25" dirty="0">
                <a:latin typeface="Arial"/>
                <a:cs typeface="Arial"/>
              </a:rPr>
              <a:t>Comments:</a:t>
            </a:r>
            <a:endParaRPr sz="100">
              <a:latin typeface="Arial"/>
              <a:cs typeface="Arial"/>
            </a:endParaRPr>
          </a:p>
        </p:txBody>
      </p:sp>
      <p:grpSp>
        <p:nvGrpSpPr>
          <p:cNvPr id="726" name="object 726"/>
          <p:cNvGrpSpPr/>
          <p:nvPr/>
        </p:nvGrpSpPr>
        <p:grpSpPr>
          <a:xfrm>
            <a:off x="8615044" y="6467855"/>
            <a:ext cx="13335" cy="11430"/>
            <a:chOff x="8615044" y="6467855"/>
            <a:chExt cx="13335" cy="11430"/>
          </a:xfrm>
        </p:grpSpPr>
        <p:sp>
          <p:nvSpPr>
            <p:cNvPr id="727" name="object 727"/>
            <p:cNvSpPr/>
            <p:nvPr/>
          </p:nvSpPr>
          <p:spPr>
            <a:xfrm>
              <a:off x="8615044" y="6467855"/>
              <a:ext cx="13335" cy="11430"/>
            </a:xfrm>
            <a:custGeom>
              <a:avLst/>
              <a:gdLst/>
              <a:ahLst/>
              <a:cxnLst/>
              <a:rect l="l" t="t" r="r" b="b"/>
              <a:pathLst>
                <a:path w="13334" h="11429">
                  <a:moveTo>
                    <a:pt x="12953" y="11430"/>
                  </a:moveTo>
                  <a:lnTo>
                    <a:pt x="12953" y="0"/>
                  </a:lnTo>
                  <a:lnTo>
                    <a:pt x="0" y="11430"/>
                  </a:lnTo>
                  <a:lnTo>
                    <a:pt x="12953" y="1143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" name="object 728"/>
            <p:cNvSpPr/>
            <p:nvPr/>
          </p:nvSpPr>
          <p:spPr>
            <a:xfrm>
              <a:off x="8615044" y="6467855"/>
              <a:ext cx="13335" cy="11430"/>
            </a:xfrm>
            <a:custGeom>
              <a:avLst/>
              <a:gdLst/>
              <a:ahLst/>
              <a:cxnLst/>
              <a:rect l="l" t="t" r="r" b="b"/>
              <a:pathLst>
                <a:path w="13334" h="11429">
                  <a:moveTo>
                    <a:pt x="12954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1295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" name="object 729"/>
            <p:cNvSpPr/>
            <p:nvPr/>
          </p:nvSpPr>
          <p:spPr>
            <a:xfrm>
              <a:off x="8615045" y="6467868"/>
              <a:ext cx="13335" cy="11430"/>
            </a:xfrm>
            <a:custGeom>
              <a:avLst/>
              <a:gdLst/>
              <a:ahLst/>
              <a:cxnLst/>
              <a:rect l="l" t="t" r="r" b="b"/>
              <a:pathLst>
                <a:path w="13334" h="11429">
                  <a:moveTo>
                    <a:pt x="10680" y="1524"/>
                  </a:moveTo>
                  <a:lnTo>
                    <a:pt x="1536" y="1524"/>
                  </a:lnTo>
                  <a:lnTo>
                    <a:pt x="1536" y="9893"/>
                  </a:lnTo>
                  <a:lnTo>
                    <a:pt x="10680" y="9893"/>
                  </a:lnTo>
                  <a:lnTo>
                    <a:pt x="10680" y="1524"/>
                  </a:lnTo>
                  <a:close/>
                </a:path>
                <a:path w="13334" h="11429">
                  <a:moveTo>
                    <a:pt x="12954" y="0"/>
                  </a:moveTo>
                  <a:lnTo>
                    <a:pt x="11430" y="1524"/>
                  </a:lnTo>
                  <a:lnTo>
                    <a:pt x="11430" y="9906"/>
                  </a:lnTo>
                  <a:lnTo>
                    <a:pt x="762" y="9906"/>
                  </a:lnTo>
                  <a:lnTo>
                    <a:pt x="0" y="11430"/>
                  </a:lnTo>
                  <a:lnTo>
                    <a:pt x="12954" y="11430"/>
                  </a:lnTo>
                  <a:lnTo>
                    <a:pt x="129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" name="object 730"/>
            <p:cNvSpPr/>
            <p:nvPr/>
          </p:nvSpPr>
          <p:spPr>
            <a:xfrm>
              <a:off x="8615057" y="6467855"/>
              <a:ext cx="13335" cy="11430"/>
            </a:xfrm>
            <a:custGeom>
              <a:avLst/>
              <a:gdLst/>
              <a:ahLst/>
              <a:cxnLst/>
              <a:rect l="l" t="t" r="r" b="b"/>
              <a:pathLst>
                <a:path w="13334" h="11429">
                  <a:moveTo>
                    <a:pt x="1523" y="9905"/>
                  </a:moveTo>
                  <a:lnTo>
                    <a:pt x="1523" y="1523"/>
                  </a:lnTo>
                  <a:lnTo>
                    <a:pt x="761" y="1523"/>
                  </a:lnTo>
                  <a:lnTo>
                    <a:pt x="761" y="9143"/>
                  </a:lnTo>
                  <a:lnTo>
                    <a:pt x="0" y="10667"/>
                  </a:lnTo>
                  <a:lnTo>
                    <a:pt x="0" y="11429"/>
                  </a:lnTo>
                  <a:lnTo>
                    <a:pt x="761" y="9905"/>
                  </a:lnTo>
                  <a:lnTo>
                    <a:pt x="1523" y="9905"/>
                  </a:lnTo>
                  <a:close/>
                </a:path>
                <a:path w="13334" h="11429">
                  <a:moveTo>
                    <a:pt x="12953" y="0"/>
                  </a:moveTo>
                  <a:lnTo>
                    <a:pt x="12191" y="0"/>
                  </a:lnTo>
                  <a:lnTo>
                    <a:pt x="10667" y="1523"/>
                  </a:lnTo>
                  <a:lnTo>
                    <a:pt x="11429" y="1523"/>
                  </a:lnTo>
                  <a:lnTo>
                    <a:pt x="12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1" name="object 731"/>
          <p:cNvSpPr txBox="1"/>
          <p:nvPr/>
        </p:nvSpPr>
        <p:spPr>
          <a:xfrm>
            <a:off x="8621401" y="6452770"/>
            <a:ext cx="288925" cy="39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dirty="0">
                <a:latin typeface="Arial MT"/>
                <a:cs typeface="Arial MT"/>
              </a:rPr>
              <a:t>I </a:t>
            </a:r>
            <a:r>
              <a:rPr sz="100" spc="5" dirty="0">
                <a:latin typeface="Arial MT"/>
                <a:cs typeface="Arial MT"/>
              </a:rPr>
              <a:t>have</a:t>
            </a:r>
            <a:r>
              <a:rPr sz="100" dirty="0">
                <a:latin typeface="Arial MT"/>
                <a:cs typeface="Arial MT"/>
              </a:rPr>
              <a:t> </a:t>
            </a:r>
            <a:r>
              <a:rPr sz="100" spc="5" dirty="0">
                <a:latin typeface="Arial MT"/>
                <a:cs typeface="Arial MT"/>
              </a:rPr>
              <a:t>more</a:t>
            </a:r>
            <a:r>
              <a:rPr sz="100" dirty="0">
                <a:latin typeface="Arial MT"/>
                <a:cs typeface="Arial MT"/>
              </a:rPr>
              <a:t> to say, I</a:t>
            </a:r>
            <a:r>
              <a:rPr sz="100" spc="5" dirty="0">
                <a:latin typeface="Arial MT"/>
                <a:cs typeface="Arial MT"/>
              </a:rPr>
              <a:t> would</a:t>
            </a:r>
            <a:r>
              <a:rPr sz="100" dirty="0">
                <a:latin typeface="Arial MT"/>
                <a:cs typeface="Arial MT"/>
              </a:rPr>
              <a:t> like to </a:t>
            </a:r>
            <a:r>
              <a:rPr sz="100" spc="5" dirty="0">
                <a:latin typeface="Arial MT"/>
                <a:cs typeface="Arial MT"/>
              </a:rPr>
              <a:t>see</a:t>
            </a:r>
            <a:r>
              <a:rPr sz="100" dirty="0">
                <a:latin typeface="Arial MT"/>
                <a:cs typeface="Arial MT"/>
              </a:rPr>
              <a:t> you.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732" name="object 732"/>
          <p:cNvGrpSpPr/>
          <p:nvPr/>
        </p:nvGrpSpPr>
        <p:grpSpPr>
          <a:xfrm>
            <a:off x="8885328" y="6277834"/>
            <a:ext cx="407670" cy="34925"/>
            <a:chOff x="8885328" y="6277834"/>
            <a:chExt cx="407670" cy="34925"/>
          </a:xfrm>
        </p:grpSpPr>
        <p:sp>
          <p:nvSpPr>
            <p:cNvPr id="733" name="object 733"/>
            <p:cNvSpPr/>
            <p:nvPr/>
          </p:nvSpPr>
          <p:spPr>
            <a:xfrm>
              <a:off x="8885646" y="6278151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9" y="34290"/>
                  </a:lnTo>
                  <a:lnTo>
                    <a:pt x="411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" name="object 734"/>
            <p:cNvSpPr/>
            <p:nvPr/>
          </p:nvSpPr>
          <p:spPr>
            <a:xfrm>
              <a:off x="8885646" y="6278151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9" y="34290"/>
                  </a:lnTo>
                  <a:lnTo>
                    <a:pt x="4114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" name="object 735"/>
            <p:cNvSpPr/>
            <p:nvPr/>
          </p:nvSpPr>
          <p:spPr>
            <a:xfrm>
              <a:off x="8926795" y="6278151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" name="object 736"/>
            <p:cNvSpPr/>
            <p:nvPr/>
          </p:nvSpPr>
          <p:spPr>
            <a:xfrm>
              <a:off x="8926795" y="6278151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" name="object 737"/>
            <p:cNvSpPr/>
            <p:nvPr/>
          </p:nvSpPr>
          <p:spPr>
            <a:xfrm>
              <a:off x="8967183" y="6278151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5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5" y="34290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" name="object 738"/>
            <p:cNvSpPr/>
            <p:nvPr/>
          </p:nvSpPr>
          <p:spPr>
            <a:xfrm>
              <a:off x="8967183" y="6278151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5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5" y="34290"/>
                  </a:lnTo>
                  <a:lnTo>
                    <a:pt x="4038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" name="object 739"/>
            <p:cNvSpPr/>
            <p:nvPr/>
          </p:nvSpPr>
          <p:spPr>
            <a:xfrm>
              <a:off x="9007570" y="6278151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9" y="34290"/>
                  </a:lnTo>
                  <a:lnTo>
                    <a:pt x="411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" name="object 740"/>
            <p:cNvSpPr/>
            <p:nvPr/>
          </p:nvSpPr>
          <p:spPr>
            <a:xfrm>
              <a:off x="9007570" y="6278151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9" y="34290"/>
                  </a:lnTo>
                  <a:lnTo>
                    <a:pt x="4114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" name="object 741"/>
            <p:cNvSpPr/>
            <p:nvPr/>
          </p:nvSpPr>
          <p:spPr>
            <a:xfrm>
              <a:off x="9048721" y="6278151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5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5" y="34290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" name="object 742"/>
            <p:cNvSpPr/>
            <p:nvPr/>
          </p:nvSpPr>
          <p:spPr>
            <a:xfrm>
              <a:off x="9048721" y="6278151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5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5" y="34290"/>
                  </a:lnTo>
                  <a:lnTo>
                    <a:pt x="4038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" name="object 743"/>
            <p:cNvSpPr/>
            <p:nvPr/>
          </p:nvSpPr>
          <p:spPr>
            <a:xfrm>
              <a:off x="9089107" y="6278151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9" y="34290"/>
                  </a:lnTo>
                  <a:lnTo>
                    <a:pt x="411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" name="object 744"/>
            <p:cNvSpPr/>
            <p:nvPr/>
          </p:nvSpPr>
          <p:spPr>
            <a:xfrm>
              <a:off x="9089107" y="6278151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9" y="34290"/>
                  </a:lnTo>
                  <a:lnTo>
                    <a:pt x="4114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5" name="object 745"/>
            <p:cNvSpPr/>
            <p:nvPr/>
          </p:nvSpPr>
          <p:spPr>
            <a:xfrm>
              <a:off x="9130256" y="6278151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" name="object 746"/>
            <p:cNvSpPr/>
            <p:nvPr/>
          </p:nvSpPr>
          <p:spPr>
            <a:xfrm>
              <a:off x="9130256" y="6278151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6" y="34290"/>
                  </a:lnTo>
                  <a:lnTo>
                    <a:pt x="403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7" name="object 747"/>
            <p:cNvSpPr/>
            <p:nvPr/>
          </p:nvSpPr>
          <p:spPr>
            <a:xfrm>
              <a:off x="9170644" y="6278151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5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5" y="34290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8" name="object 748"/>
            <p:cNvSpPr/>
            <p:nvPr/>
          </p:nvSpPr>
          <p:spPr>
            <a:xfrm>
              <a:off x="9170644" y="6278151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5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5" y="34290"/>
                  </a:lnTo>
                  <a:lnTo>
                    <a:pt x="4038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9" name="object 749"/>
            <p:cNvSpPr/>
            <p:nvPr/>
          </p:nvSpPr>
          <p:spPr>
            <a:xfrm>
              <a:off x="9211031" y="6278151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9" y="34290"/>
                  </a:lnTo>
                  <a:lnTo>
                    <a:pt x="411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0" name="object 750"/>
            <p:cNvSpPr/>
            <p:nvPr/>
          </p:nvSpPr>
          <p:spPr>
            <a:xfrm>
              <a:off x="9211031" y="6278151"/>
              <a:ext cx="41275" cy="34290"/>
            </a:xfrm>
            <a:custGeom>
              <a:avLst/>
              <a:gdLst/>
              <a:ahLst/>
              <a:cxnLst/>
              <a:rect l="l" t="t" r="r" b="b"/>
              <a:pathLst>
                <a:path w="41275" h="34289">
                  <a:moveTo>
                    <a:pt x="4114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1149" y="34290"/>
                  </a:lnTo>
                  <a:lnTo>
                    <a:pt x="4114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1" name="object 751"/>
            <p:cNvSpPr/>
            <p:nvPr/>
          </p:nvSpPr>
          <p:spPr>
            <a:xfrm>
              <a:off x="9252076" y="6278117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7" y="34289"/>
                  </a:moveTo>
                  <a:lnTo>
                    <a:pt x="40387" y="0"/>
                  </a:lnTo>
                  <a:lnTo>
                    <a:pt x="0" y="0"/>
                  </a:lnTo>
                  <a:lnTo>
                    <a:pt x="0" y="34289"/>
                  </a:lnTo>
                  <a:lnTo>
                    <a:pt x="40387" y="342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2" name="object 752"/>
            <p:cNvSpPr/>
            <p:nvPr/>
          </p:nvSpPr>
          <p:spPr>
            <a:xfrm>
              <a:off x="9252182" y="6278151"/>
              <a:ext cx="40640" cy="34290"/>
            </a:xfrm>
            <a:custGeom>
              <a:avLst/>
              <a:gdLst/>
              <a:ahLst/>
              <a:cxnLst/>
              <a:rect l="l" t="t" r="r" b="b"/>
              <a:pathLst>
                <a:path w="40640" h="34289">
                  <a:moveTo>
                    <a:pt x="40385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40385" y="34290"/>
                  </a:lnTo>
                  <a:lnTo>
                    <a:pt x="4038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3" name="object 753"/>
          <p:cNvSpPr txBox="1"/>
          <p:nvPr/>
        </p:nvSpPr>
        <p:spPr>
          <a:xfrm>
            <a:off x="8885814" y="6244152"/>
            <a:ext cx="404495" cy="43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" spc="20" dirty="0">
                <a:latin typeface="Arial MT"/>
                <a:cs typeface="Arial MT"/>
              </a:rPr>
              <a:t>10       9        </a:t>
            </a:r>
            <a:r>
              <a:rPr sz="100" spc="-15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8</a:t>
            </a:r>
            <a:r>
              <a:rPr sz="100" dirty="0">
                <a:latin typeface="Arial MT"/>
                <a:cs typeface="Arial MT"/>
              </a:rPr>
              <a:t>         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7</a:t>
            </a:r>
            <a:r>
              <a:rPr sz="100" dirty="0">
                <a:latin typeface="Arial MT"/>
                <a:cs typeface="Arial MT"/>
              </a:rPr>
              <a:t>       </a:t>
            </a:r>
            <a:r>
              <a:rPr sz="100" spc="20" dirty="0">
                <a:latin typeface="Arial MT"/>
                <a:cs typeface="Arial MT"/>
              </a:rPr>
              <a:t>6</a:t>
            </a:r>
            <a:r>
              <a:rPr sz="100" dirty="0">
                <a:latin typeface="Arial MT"/>
                <a:cs typeface="Arial MT"/>
              </a:rPr>
              <a:t>        </a:t>
            </a:r>
            <a:r>
              <a:rPr sz="100" spc="10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5</a:t>
            </a:r>
            <a:r>
              <a:rPr sz="100" dirty="0">
                <a:latin typeface="Arial MT"/>
                <a:cs typeface="Arial MT"/>
              </a:rPr>
              <a:t>        </a:t>
            </a:r>
            <a:r>
              <a:rPr sz="100" spc="-15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4</a:t>
            </a:r>
            <a:r>
              <a:rPr sz="100" dirty="0">
                <a:latin typeface="Arial MT"/>
                <a:cs typeface="Arial MT"/>
              </a:rPr>
              <a:t>         </a:t>
            </a:r>
            <a:r>
              <a:rPr sz="100" spc="-5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3</a:t>
            </a:r>
            <a:r>
              <a:rPr sz="100" dirty="0">
                <a:latin typeface="Arial MT"/>
                <a:cs typeface="Arial MT"/>
              </a:rPr>
              <a:t>        </a:t>
            </a:r>
            <a:r>
              <a:rPr sz="100" spc="-15" dirty="0">
                <a:latin typeface="Arial MT"/>
                <a:cs typeface="Arial MT"/>
              </a:rPr>
              <a:t> </a:t>
            </a:r>
            <a:r>
              <a:rPr sz="100" spc="20" dirty="0">
                <a:latin typeface="Arial MT"/>
                <a:cs typeface="Arial MT"/>
              </a:rPr>
              <a:t>2</a:t>
            </a:r>
            <a:r>
              <a:rPr sz="100" dirty="0">
                <a:latin typeface="Arial MT"/>
                <a:cs typeface="Arial MT"/>
              </a:rPr>
              <a:t>       </a:t>
            </a:r>
            <a:r>
              <a:rPr sz="100" spc="20" dirty="0">
                <a:latin typeface="Arial MT"/>
                <a:cs typeface="Arial MT"/>
              </a:rPr>
              <a:t>1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754" name="object 754"/>
          <p:cNvSpPr txBox="1"/>
          <p:nvPr/>
        </p:nvSpPr>
        <p:spPr>
          <a:xfrm>
            <a:off x="8791327" y="6266838"/>
            <a:ext cx="81915" cy="50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5240" marR="5080" indent="-3175">
              <a:lnSpc>
                <a:spcPct val="160000"/>
              </a:lnSpc>
            </a:pPr>
            <a:r>
              <a:rPr sz="100" b="1" spc="20" dirty="0">
                <a:latin typeface="Arial"/>
                <a:cs typeface="Arial"/>
              </a:rPr>
              <a:t>Very </a:t>
            </a:r>
            <a:r>
              <a:rPr sz="100" b="1" spc="-5" dirty="0">
                <a:latin typeface="Arial"/>
                <a:cs typeface="Arial"/>
              </a:rPr>
              <a:t> </a:t>
            </a:r>
            <a:r>
              <a:rPr sz="100" b="1" spc="20" dirty="0">
                <a:latin typeface="Arial"/>
                <a:cs typeface="Arial"/>
              </a:rPr>
              <a:t>easy  recovery</a:t>
            </a:r>
            <a:endParaRPr sz="100">
              <a:latin typeface="Arial"/>
              <a:cs typeface="Arial"/>
            </a:endParaRPr>
          </a:p>
        </p:txBody>
      </p:sp>
      <p:sp>
        <p:nvSpPr>
          <p:cNvPr id="755" name="object 755"/>
          <p:cNvSpPr txBox="1"/>
          <p:nvPr/>
        </p:nvSpPr>
        <p:spPr>
          <a:xfrm>
            <a:off x="9316356" y="6275982"/>
            <a:ext cx="76835" cy="3746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b="1" spc="25" dirty="0">
                <a:latin typeface="Arial"/>
                <a:cs typeface="Arial"/>
              </a:rPr>
              <a:t>Not </a:t>
            </a:r>
            <a:r>
              <a:rPr sz="100" b="1" spc="-5" dirty="0">
                <a:latin typeface="Arial"/>
                <a:cs typeface="Arial"/>
              </a:rPr>
              <a:t> </a:t>
            </a:r>
            <a:r>
              <a:rPr sz="100" b="1" spc="20" dirty="0">
                <a:latin typeface="Arial"/>
                <a:cs typeface="Arial"/>
              </a:rPr>
              <a:t>at</a:t>
            </a:r>
            <a:r>
              <a:rPr sz="100" b="1" dirty="0">
                <a:latin typeface="Arial"/>
                <a:cs typeface="Arial"/>
              </a:rPr>
              <a:t> </a:t>
            </a:r>
            <a:r>
              <a:rPr sz="100" b="1" spc="-5" dirty="0">
                <a:latin typeface="Arial"/>
                <a:cs typeface="Arial"/>
              </a:rPr>
              <a:t> </a:t>
            </a:r>
            <a:r>
              <a:rPr sz="100" b="1" spc="15" dirty="0">
                <a:latin typeface="Arial"/>
                <a:cs typeface="Arial"/>
              </a:rPr>
              <a:t>all</a:t>
            </a:r>
            <a:endParaRPr sz="100">
              <a:latin typeface="Arial"/>
              <a:cs typeface="Arial"/>
            </a:endParaRPr>
          </a:p>
        </p:txBody>
      </p:sp>
      <p:sp>
        <p:nvSpPr>
          <p:cNvPr id="756" name="object 756"/>
          <p:cNvSpPr txBox="1"/>
          <p:nvPr/>
        </p:nvSpPr>
        <p:spPr>
          <a:xfrm>
            <a:off x="8594731" y="6222817"/>
            <a:ext cx="337185" cy="43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" b="1" spc="20" dirty="0">
                <a:latin typeface="Arial"/>
                <a:cs typeface="Arial"/>
              </a:rPr>
              <a:t>Provides</a:t>
            </a:r>
            <a:r>
              <a:rPr sz="100" b="1" spc="15" dirty="0">
                <a:latin typeface="Arial"/>
                <a:cs typeface="Arial"/>
              </a:rPr>
              <a:t> </a:t>
            </a:r>
            <a:r>
              <a:rPr sz="100" b="1" spc="20" dirty="0">
                <a:latin typeface="Arial"/>
                <a:cs typeface="Arial"/>
              </a:rPr>
              <a:t>easy recovery from </a:t>
            </a:r>
            <a:r>
              <a:rPr sz="100" b="1" spc="15" dirty="0">
                <a:latin typeface="Arial"/>
                <a:cs typeface="Arial"/>
              </a:rPr>
              <a:t>errors:</a:t>
            </a:r>
            <a:endParaRPr sz="100">
              <a:latin typeface="Arial"/>
              <a:cs typeface="Arial"/>
            </a:endParaRPr>
          </a:p>
        </p:txBody>
      </p:sp>
      <p:sp>
        <p:nvSpPr>
          <p:cNvPr id="757" name="object 757"/>
          <p:cNvSpPr txBox="1"/>
          <p:nvPr/>
        </p:nvSpPr>
        <p:spPr>
          <a:xfrm>
            <a:off x="8590922" y="6493092"/>
            <a:ext cx="89852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4765">
              <a:lnSpc>
                <a:spcPct val="100000"/>
              </a:lnSpc>
              <a:spcBef>
                <a:spcPts val="105"/>
              </a:spcBef>
            </a:pPr>
            <a:r>
              <a:rPr sz="750" b="1" dirty="0">
                <a:latin typeface="Arial"/>
                <a:cs typeface="Arial"/>
              </a:rPr>
              <a:t>Usability and user </a:t>
            </a:r>
            <a:r>
              <a:rPr sz="750" b="1" spc="-19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satisfaction testing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758" name="object 758"/>
          <p:cNvGrpSpPr/>
          <p:nvPr/>
        </p:nvGrpSpPr>
        <p:grpSpPr>
          <a:xfrm>
            <a:off x="3942079" y="1261872"/>
            <a:ext cx="4650105" cy="5069840"/>
            <a:chOff x="3942079" y="1261872"/>
            <a:chExt cx="4650105" cy="5069840"/>
          </a:xfrm>
        </p:grpSpPr>
        <p:sp>
          <p:nvSpPr>
            <p:cNvPr id="759" name="object 759"/>
            <p:cNvSpPr/>
            <p:nvPr/>
          </p:nvSpPr>
          <p:spPr>
            <a:xfrm>
              <a:off x="4017149" y="1307592"/>
              <a:ext cx="2884170" cy="4636770"/>
            </a:xfrm>
            <a:custGeom>
              <a:avLst/>
              <a:gdLst/>
              <a:ahLst/>
              <a:cxnLst/>
              <a:rect l="l" t="t" r="r" b="b"/>
              <a:pathLst>
                <a:path w="2884170" h="4636770">
                  <a:moveTo>
                    <a:pt x="0" y="4636770"/>
                  </a:moveTo>
                  <a:lnTo>
                    <a:pt x="601980" y="4636770"/>
                  </a:lnTo>
                  <a:lnTo>
                    <a:pt x="601979" y="0"/>
                  </a:lnTo>
                  <a:lnTo>
                    <a:pt x="2884169" y="0"/>
                  </a:lnTo>
                </a:path>
              </a:pathLst>
            </a:custGeom>
            <a:ln w="205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" name="object 760"/>
            <p:cNvSpPr/>
            <p:nvPr/>
          </p:nvSpPr>
          <p:spPr>
            <a:xfrm>
              <a:off x="6889876" y="1261872"/>
              <a:ext cx="135255" cy="89535"/>
            </a:xfrm>
            <a:custGeom>
              <a:avLst/>
              <a:gdLst/>
              <a:ahLst/>
              <a:cxnLst/>
              <a:rect l="l" t="t" r="r" b="b"/>
              <a:pathLst>
                <a:path w="135254" h="89534">
                  <a:moveTo>
                    <a:pt x="134874" y="45719"/>
                  </a:moveTo>
                  <a:lnTo>
                    <a:pt x="0" y="0"/>
                  </a:lnTo>
                  <a:lnTo>
                    <a:pt x="0" y="89154"/>
                  </a:lnTo>
                  <a:lnTo>
                    <a:pt x="134874" y="45719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" name="object 761"/>
            <p:cNvSpPr/>
            <p:nvPr/>
          </p:nvSpPr>
          <p:spPr>
            <a:xfrm>
              <a:off x="7065898" y="2207513"/>
              <a:ext cx="0" cy="1595755"/>
            </a:xfrm>
            <a:custGeom>
              <a:avLst/>
              <a:gdLst/>
              <a:ahLst/>
              <a:cxnLst/>
              <a:rect l="l" t="t" r="r" b="b"/>
              <a:pathLst>
                <a:path h="1595754">
                  <a:moveTo>
                    <a:pt x="0" y="0"/>
                  </a:moveTo>
                  <a:lnTo>
                    <a:pt x="0" y="1595628"/>
                  </a:lnTo>
                </a:path>
              </a:pathLst>
            </a:custGeom>
            <a:ln w="205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" name="object 762"/>
            <p:cNvSpPr/>
            <p:nvPr/>
          </p:nvSpPr>
          <p:spPr>
            <a:xfrm>
              <a:off x="7022477" y="3791711"/>
              <a:ext cx="89535" cy="133350"/>
            </a:xfrm>
            <a:custGeom>
              <a:avLst/>
              <a:gdLst/>
              <a:ahLst/>
              <a:cxnLst/>
              <a:rect l="l" t="t" r="r" b="b"/>
              <a:pathLst>
                <a:path w="89534" h="133350">
                  <a:moveTo>
                    <a:pt x="89153" y="0"/>
                  </a:moveTo>
                  <a:lnTo>
                    <a:pt x="0" y="0"/>
                  </a:lnTo>
                  <a:lnTo>
                    <a:pt x="43433" y="133350"/>
                  </a:lnTo>
                  <a:lnTo>
                    <a:pt x="8915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" name="object 763"/>
            <p:cNvSpPr/>
            <p:nvPr/>
          </p:nvSpPr>
          <p:spPr>
            <a:xfrm>
              <a:off x="3952379" y="3540251"/>
              <a:ext cx="4323715" cy="1630045"/>
            </a:xfrm>
            <a:custGeom>
              <a:avLst/>
              <a:gdLst/>
              <a:ahLst/>
              <a:cxnLst/>
              <a:rect l="l" t="t" r="r" b="b"/>
              <a:pathLst>
                <a:path w="4323715" h="1630045">
                  <a:moveTo>
                    <a:pt x="0" y="0"/>
                  </a:moveTo>
                  <a:lnTo>
                    <a:pt x="623316" y="0"/>
                  </a:lnTo>
                  <a:lnTo>
                    <a:pt x="623316" y="1629918"/>
                  </a:lnTo>
                  <a:lnTo>
                    <a:pt x="4323588" y="1629917"/>
                  </a:lnTo>
                </a:path>
              </a:pathLst>
            </a:custGeom>
            <a:ln w="205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" name="object 764"/>
            <p:cNvSpPr/>
            <p:nvPr/>
          </p:nvSpPr>
          <p:spPr>
            <a:xfrm>
              <a:off x="8264525" y="5126736"/>
              <a:ext cx="135255" cy="89535"/>
            </a:xfrm>
            <a:custGeom>
              <a:avLst/>
              <a:gdLst/>
              <a:ahLst/>
              <a:cxnLst/>
              <a:rect l="l" t="t" r="r" b="b"/>
              <a:pathLst>
                <a:path w="135254" h="89535">
                  <a:moveTo>
                    <a:pt x="134874" y="43433"/>
                  </a:moveTo>
                  <a:lnTo>
                    <a:pt x="0" y="0"/>
                  </a:lnTo>
                  <a:lnTo>
                    <a:pt x="0" y="89154"/>
                  </a:lnTo>
                  <a:lnTo>
                    <a:pt x="134874" y="4343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" name="object 765"/>
            <p:cNvSpPr/>
            <p:nvPr/>
          </p:nvSpPr>
          <p:spPr>
            <a:xfrm>
              <a:off x="4447679" y="5170169"/>
              <a:ext cx="257175" cy="0"/>
            </a:xfrm>
            <a:custGeom>
              <a:avLst/>
              <a:gdLst/>
              <a:ahLst/>
              <a:cxnLst/>
              <a:rect l="l" t="t" r="r" b="b"/>
              <a:pathLst>
                <a:path w="257175">
                  <a:moveTo>
                    <a:pt x="0" y="0"/>
                  </a:moveTo>
                  <a:lnTo>
                    <a:pt x="256794" y="0"/>
                  </a:lnTo>
                </a:path>
              </a:pathLst>
            </a:custGeom>
            <a:ln w="205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" name="object 766"/>
            <p:cNvSpPr/>
            <p:nvPr/>
          </p:nvSpPr>
          <p:spPr>
            <a:xfrm>
              <a:off x="4575695" y="5149595"/>
              <a:ext cx="3892550" cy="1138555"/>
            </a:xfrm>
            <a:custGeom>
              <a:avLst/>
              <a:gdLst/>
              <a:ahLst/>
              <a:cxnLst/>
              <a:rect l="l" t="t" r="r" b="b"/>
              <a:pathLst>
                <a:path w="3892550" h="1138554">
                  <a:moveTo>
                    <a:pt x="0" y="0"/>
                  </a:moveTo>
                  <a:lnTo>
                    <a:pt x="0" y="1138428"/>
                  </a:lnTo>
                  <a:lnTo>
                    <a:pt x="3892296" y="1138427"/>
                  </a:lnTo>
                </a:path>
              </a:pathLst>
            </a:custGeom>
            <a:ln w="205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" name="object 767"/>
            <p:cNvSpPr/>
            <p:nvPr/>
          </p:nvSpPr>
          <p:spPr>
            <a:xfrm>
              <a:off x="8456548" y="6242304"/>
              <a:ext cx="135890" cy="89535"/>
            </a:xfrm>
            <a:custGeom>
              <a:avLst/>
              <a:gdLst/>
              <a:ahLst/>
              <a:cxnLst/>
              <a:rect l="l" t="t" r="r" b="b"/>
              <a:pathLst>
                <a:path w="135890" h="89535">
                  <a:moveTo>
                    <a:pt x="135636" y="45719"/>
                  </a:moveTo>
                  <a:lnTo>
                    <a:pt x="0" y="0"/>
                  </a:lnTo>
                  <a:lnTo>
                    <a:pt x="0" y="89154"/>
                  </a:lnTo>
                  <a:lnTo>
                    <a:pt x="135636" y="45719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" name="object 768"/>
            <p:cNvSpPr/>
            <p:nvPr/>
          </p:nvSpPr>
          <p:spPr>
            <a:xfrm>
              <a:off x="8140331" y="4399026"/>
              <a:ext cx="135890" cy="0"/>
            </a:xfrm>
            <a:custGeom>
              <a:avLst/>
              <a:gdLst/>
              <a:ahLst/>
              <a:cxnLst/>
              <a:rect l="l" t="t" r="r" b="b"/>
              <a:pathLst>
                <a:path w="135890">
                  <a:moveTo>
                    <a:pt x="0" y="0"/>
                  </a:moveTo>
                  <a:lnTo>
                    <a:pt x="135636" y="0"/>
                  </a:lnTo>
                </a:path>
              </a:pathLst>
            </a:custGeom>
            <a:ln w="205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" name="object 769"/>
            <p:cNvSpPr/>
            <p:nvPr/>
          </p:nvSpPr>
          <p:spPr>
            <a:xfrm>
              <a:off x="8264525" y="4352544"/>
              <a:ext cx="135255" cy="90170"/>
            </a:xfrm>
            <a:custGeom>
              <a:avLst/>
              <a:gdLst/>
              <a:ahLst/>
              <a:cxnLst/>
              <a:rect l="l" t="t" r="r" b="b"/>
              <a:pathLst>
                <a:path w="135254" h="90170">
                  <a:moveTo>
                    <a:pt x="134874" y="46481"/>
                  </a:moveTo>
                  <a:lnTo>
                    <a:pt x="0" y="0"/>
                  </a:lnTo>
                  <a:lnTo>
                    <a:pt x="0" y="89916"/>
                  </a:lnTo>
                  <a:lnTo>
                    <a:pt x="134874" y="4648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5235" y="980948"/>
            <a:ext cx="22015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1723897"/>
            <a:ext cx="7336790" cy="332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In </a:t>
            </a:r>
            <a:r>
              <a:rPr sz="3600" b="1" dirty="0">
                <a:latin typeface="Palatino Linotype"/>
                <a:cs typeface="Palatino Linotype"/>
              </a:rPr>
              <a:t>an </a:t>
            </a:r>
            <a:r>
              <a:rPr sz="3600" b="1" spc="-5" dirty="0">
                <a:latin typeface="Palatino Linotype"/>
                <a:cs typeface="Palatino Linotype"/>
              </a:rPr>
              <a:t>object-oriented </a:t>
            </a:r>
            <a:r>
              <a:rPr sz="3600" b="1" dirty="0">
                <a:latin typeface="Palatino Linotype"/>
                <a:cs typeface="Palatino Linotype"/>
              </a:rPr>
              <a:t> environment, software </a:t>
            </a:r>
            <a:r>
              <a:rPr sz="3600" b="1" spc="-5" dirty="0">
                <a:latin typeface="Palatino Linotype"/>
                <a:cs typeface="Palatino Linotype"/>
              </a:rPr>
              <a:t>is </a:t>
            </a:r>
            <a:r>
              <a:rPr sz="3600" b="1" dirty="0">
                <a:latin typeface="Palatino Linotype"/>
                <a:cs typeface="Palatino Linotype"/>
              </a:rPr>
              <a:t>a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collection </a:t>
            </a:r>
            <a:r>
              <a:rPr sz="3600" b="1" spc="-5" dirty="0">
                <a:latin typeface="Palatino Linotype"/>
                <a:cs typeface="Palatino Linotype"/>
              </a:rPr>
              <a:t>of </a:t>
            </a:r>
            <a:r>
              <a:rPr sz="3600" b="1" dirty="0">
                <a:latin typeface="Palatino Linotype"/>
                <a:cs typeface="Palatino Linotype"/>
              </a:rPr>
              <a:t>discrete </a:t>
            </a:r>
            <a:r>
              <a:rPr sz="3600" b="1" spc="-5" dirty="0">
                <a:latin typeface="Palatino Linotype"/>
                <a:cs typeface="Palatino Linotype"/>
              </a:rPr>
              <a:t>objects </a:t>
            </a:r>
            <a:r>
              <a:rPr sz="3600" b="1" dirty="0">
                <a:latin typeface="Palatino Linotype"/>
                <a:cs typeface="Palatino Linotype"/>
              </a:rPr>
              <a:t>that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encapsulate their data and the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functionality to model real-world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solidFill>
                  <a:srgbClr val="CCCC00"/>
                </a:solidFill>
                <a:latin typeface="Palatino Linotype"/>
                <a:cs typeface="Palatino Linotype"/>
              </a:rPr>
              <a:t>objects</a:t>
            </a:r>
            <a:r>
              <a:rPr sz="3600" b="1" dirty="0">
                <a:latin typeface="Palatino Linotype"/>
                <a:cs typeface="Palatino Linotype"/>
              </a:rPr>
              <a:t>.</a:t>
            </a:r>
            <a:endParaRPr sz="36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5286" y="4162990"/>
            <a:ext cx="1656517" cy="264772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6461" y="1171448"/>
            <a:ext cx="39211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  <a:r>
              <a:rPr spc="-80" dirty="0"/>
              <a:t> </a:t>
            </a:r>
            <a:r>
              <a:rPr dirty="0"/>
              <a:t>(Con’t)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2333497"/>
            <a:ext cx="7152005" cy="277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An </a:t>
            </a:r>
            <a:r>
              <a:rPr sz="3600" b="1" spc="-5" dirty="0">
                <a:latin typeface="Palatino Linotype"/>
                <a:cs typeface="Palatino Linotype"/>
              </a:rPr>
              <a:t>object orientation </a:t>
            </a:r>
            <a:r>
              <a:rPr sz="3600" b="1" dirty="0">
                <a:latin typeface="Palatino Linotype"/>
                <a:cs typeface="Palatino Linotype"/>
              </a:rPr>
              <a:t>produces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systems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that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are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easier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to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evolve,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more flexible, more robust, </a:t>
            </a:r>
            <a:r>
              <a:rPr sz="3600" b="1" dirty="0">
                <a:latin typeface="Palatino Linotype"/>
                <a:cs typeface="Palatino Linotype"/>
              </a:rPr>
              <a:t>and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more reusable </a:t>
            </a:r>
            <a:r>
              <a:rPr sz="3600" b="1" dirty="0">
                <a:latin typeface="Palatino Linotype"/>
                <a:cs typeface="Palatino Linotype"/>
              </a:rPr>
              <a:t>than </a:t>
            </a:r>
            <a:r>
              <a:rPr sz="3600" b="1" spc="-5" dirty="0">
                <a:latin typeface="Palatino Linotype"/>
                <a:cs typeface="Palatino Linotype"/>
              </a:rPr>
              <a:t>other </a:t>
            </a:r>
            <a:r>
              <a:rPr sz="3600" b="1" dirty="0">
                <a:latin typeface="Palatino Linotype"/>
                <a:cs typeface="Palatino Linotype"/>
              </a:rPr>
              <a:t> traditional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approaches.</a:t>
            </a:r>
            <a:endParaRPr sz="3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6461" y="980948"/>
            <a:ext cx="39211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  <a:r>
              <a:rPr spc="-80" dirty="0"/>
              <a:t> </a:t>
            </a:r>
            <a:r>
              <a:rPr dirty="0"/>
              <a:t>(Con’t)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4637" y="7025414"/>
            <a:ext cx="282321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Object-Oriented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Development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Bahrami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?</a:t>
            </a:r>
            <a:r>
              <a:rPr spc="-10" dirty="0"/>
              <a:t> </a:t>
            </a:r>
            <a:r>
              <a:rPr spc="-5" dirty="0"/>
              <a:t>Irwin/</a:t>
            </a:r>
            <a:r>
              <a:rPr spc="-15" dirty="0"/>
              <a:t> </a:t>
            </a:r>
            <a:r>
              <a:rPr spc="-5" dirty="0"/>
              <a:t>McGraw-Hill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book</a:t>
            </a:r>
            <a:r>
              <a:rPr spc="-15" dirty="0"/>
              <a:t> </a:t>
            </a:r>
            <a:r>
              <a:rPr spc="-5" dirty="0"/>
              <a:t>is</a:t>
            </a:r>
            <a:r>
              <a:rPr spc="-20" dirty="0"/>
              <a:t> </a:t>
            </a:r>
            <a:r>
              <a:rPr spc="-5" dirty="0"/>
              <a:t>organized</a:t>
            </a:r>
            <a:r>
              <a:rPr spc="-20" dirty="0"/>
              <a:t> </a:t>
            </a:r>
            <a:r>
              <a:rPr dirty="0"/>
              <a:t>around</a:t>
            </a:r>
            <a:r>
              <a:rPr spc="-20" dirty="0"/>
              <a:t> </a:t>
            </a:r>
            <a:r>
              <a:rPr dirty="0"/>
              <a:t>the </a:t>
            </a:r>
            <a:r>
              <a:rPr spc="-885" dirty="0"/>
              <a:t> </a:t>
            </a:r>
            <a:r>
              <a:rPr dirty="0"/>
              <a:t>unified</a:t>
            </a:r>
            <a:r>
              <a:rPr spc="-5" dirty="0"/>
              <a:t> approach</a:t>
            </a:r>
            <a:r>
              <a:rPr b="0" spc="-5" dirty="0">
                <a:latin typeface="Times New Roman"/>
                <a:cs typeface="Times New Roman"/>
              </a:rPr>
              <a:t>.</a:t>
            </a:r>
          </a:p>
          <a:p>
            <a:pPr marL="355600" marR="232410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UA,</a:t>
            </a:r>
            <a:r>
              <a:rPr spc="-25" dirty="0"/>
              <a:t> </a:t>
            </a:r>
            <a:r>
              <a:rPr dirty="0"/>
              <a:t>based</a:t>
            </a:r>
            <a:r>
              <a:rPr spc="-20" dirty="0"/>
              <a:t> </a:t>
            </a:r>
            <a:r>
              <a:rPr spc="-5" dirty="0"/>
              <a:t>on</a:t>
            </a:r>
            <a:r>
              <a:rPr spc="-30" dirty="0"/>
              <a:t> </a:t>
            </a:r>
            <a:r>
              <a:rPr spc="-5" dirty="0"/>
              <a:t>methodologies </a:t>
            </a:r>
            <a:r>
              <a:rPr spc="-885" dirty="0"/>
              <a:t> </a:t>
            </a:r>
            <a:r>
              <a:rPr dirty="0"/>
              <a:t>by Booch, </a:t>
            </a:r>
            <a:r>
              <a:rPr spc="-5" dirty="0"/>
              <a:t>Rumbaugh, Jacobson, </a:t>
            </a:r>
            <a:r>
              <a:rPr dirty="0"/>
              <a:t> and </a:t>
            </a:r>
            <a:r>
              <a:rPr spc="-5" dirty="0"/>
              <a:t>others, tries to </a:t>
            </a:r>
            <a:r>
              <a:rPr dirty="0"/>
              <a:t>combine the </a:t>
            </a:r>
            <a:r>
              <a:rPr spc="5" dirty="0"/>
              <a:t> </a:t>
            </a:r>
            <a:r>
              <a:rPr dirty="0"/>
              <a:t>best practices, processes, and </a:t>
            </a:r>
            <a:r>
              <a:rPr spc="5" dirty="0"/>
              <a:t> </a:t>
            </a:r>
            <a:r>
              <a:rPr spc="-5" dirty="0"/>
              <a:t>guidelines </a:t>
            </a:r>
            <a:r>
              <a:rPr dirty="0"/>
              <a:t>along with the Object </a:t>
            </a:r>
            <a:r>
              <a:rPr spc="-885" dirty="0"/>
              <a:t> </a:t>
            </a:r>
            <a:r>
              <a:rPr dirty="0"/>
              <a:t>Management Group's Unified </a:t>
            </a:r>
            <a:r>
              <a:rPr spc="5" dirty="0"/>
              <a:t> </a:t>
            </a:r>
            <a:r>
              <a:rPr dirty="0"/>
              <a:t>Modeling</a:t>
            </a:r>
            <a:r>
              <a:rPr spc="-5" dirty="0"/>
              <a:t> </a:t>
            </a:r>
            <a:r>
              <a:rPr dirty="0"/>
              <a:t>Language</a:t>
            </a:r>
            <a:r>
              <a:rPr spc="-10" dirty="0"/>
              <a:t> </a:t>
            </a:r>
            <a:r>
              <a:rPr dirty="0"/>
              <a:t>(UML).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450" y="866648"/>
            <a:ext cx="8177050" cy="615553"/>
          </a:xfrm>
        </p:spPr>
        <p:txBody>
          <a:bodyPr/>
          <a:lstStyle/>
          <a:p>
            <a:r>
              <a:rPr lang="en-US" dirty="0" smtClean="0"/>
              <a:t>TEXT BOOK: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0135" y="1495297"/>
            <a:ext cx="7543165" cy="4308872"/>
          </a:xfrm>
        </p:spPr>
        <p:txBody>
          <a:bodyPr/>
          <a:lstStyle/>
          <a:p>
            <a:pPr algn="just"/>
            <a:r>
              <a:rPr lang="en-US" sz="2000" dirty="0" smtClean="0"/>
              <a:t>1</a:t>
            </a:r>
            <a:r>
              <a:rPr lang="en-US" sz="2000" dirty="0"/>
              <a:t>. Ali </a:t>
            </a:r>
            <a:r>
              <a:rPr lang="en-US" sz="2000" dirty="0" err="1"/>
              <a:t>Bahrami</a:t>
            </a:r>
            <a:r>
              <a:rPr lang="en-US" sz="2000" dirty="0"/>
              <a:t>, “Object Oriented Systems Development”, McGraw Hill Education, Indian Edition, 2004. </a:t>
            </a:r>
          </a:p>
          <a:p>
            <a:pPr algn="just"/>
            <a:r>
              <a:rPr lang="en-US" sz="2000" dirty="0"/>
              <a:t>2. Martin Fowler, “UML Distilled“, 2nd Edition, Prentice Hall of India / Pearson Education, 2002. </a:t>
            </a:r>
          </a:p>
          <a:p>
            <a:pPr algn="just"/>
            <a:r>
              <a:rPr lang="en-US" sz="2000" dirty="0"/>
              <a:t>REFERENCES: </a:t>
            </a:r>
          </a:p>
          <a:p>
            <a:pPr algn="just"/>
            <a:r>
              <a:rPr lang="en-US" sz="2000" dirty="0"/>
              <a:t>1.Stephen R. </a:t>
            </a:r>
            <a:r>
              <a:rPr lang="en-US" sz="2000" dirty="0" err="1"/>
              <a:t>Schach</a:t>
            </a:r>
            <a:r>
              <a:rPr lang="en-US" sz="2000" dirty="0"/>
              <a:t>, “Introduction to Object Oriented Analysis and Design”, Tata McGraw - Hill, 2003. </a:t>
            </a:r>
          </a:p>
          <a:p>
            <a:pPr algn="just"/>
            <a:r>
              <a:rPr lang="en-US" sz="2000" dirty="0"/>
              <a:t>2. James </a:t>
            </a:r>
            <a:r>
              <a:rPr lang="en-US" sz="2000" dirty="0" err="1"/>
              <a:t>Rumbaugh</a:t>
            </a:r>
            <a:r>
              <a:rPr lang="en-US" sz="2000" dirty="0"/>
              <a:t>, </a:t>
            </a:r>
            <a:r>
              <a:rPr lang="en-US" sz="2000" dirty="0" err="1"/>
              <a:t>Ivar</a:t>
            </a:r>
            <a:r>
              <a:rPr lang="en-US" sz="2000" dirty="0"/>
              <a:t> Jacobson and Grady </a:t>
            </a:r>
            <a:r>
              <a:rPr lang="en-US" sz="2000" dirty="0" err="1"/>
              <a:t>Booch</a:t>
            </a:r>
            <a:r>
              <a:rPr lang="en-US" sz="2000" dirty="0"/>
              <a:t>,” The Unified Modeling Language Reference Manual”, Addison Wesley, 1999. </a:t>
            </a:r>
          </a:p>
          <a:p>
            <a:pPr algn="just"/>
            <a:r>
              <a:rPr lang="en-US" sz="2000" dirty="0"/>
              <a:t>3.Hans – Erik Eriksson, Magnus </a:t>
            </a:r>
            <a:r>
              <a:rPr lang="en-US" sz="2000" dirty="0" err="1"/>
              <a:t>Penker</a:t>
            </a:r>
            <a:r>
              <a:rPr lang="en-US" sz="2000" dirty="0"/>
              <a:t>, Brain Lyons and David </a:t>
            </a:r>
            <a:r>
              <a:rPr lang="en-US" sz="2000" dirty="0" err="1"/>
              <a:t>Fado</a:t>
            </a:r>
            <a:r>
              <a:rPr lang="en-US" sz="2000" dirty="0"/>
              <a:t>, “UML Toolkit”, OMG Press Wiley Publishing Inc., 2004.</a:t>
            </a:r>
          </a:p>
          <a:p>
            <a:pPr algn="just"/>
            <a:r>
              <a:rPr lang="en-US" sz="2000" dirty="0"/>
              <a:t>4.Barclay, “Object-Oriented Design with UML and Java”, Elsevier, 2008. </a:t>
            </a:r>
          </a:p>
        </p:txBody>
      </p:sp>
    </p:spTree>
    <p:extLst>
      <p:ext uri="{BB962C8B-B14F-4D97-AF65-F5344CB8AC3E}">
        <p14:creationId xmlns:p14="http://schemas.microsoft.com/office/powerpoint/2010/main" val="363657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0734" y="3019425"/>
            <a:ext cx="5787765" cy="692497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880"/>
              </a:spcBef>
            </a:pPr>
            <a:r>
              <a:rPr sz="3600" b="1" spc="-5" dirty="0" smtClean="0">
                <a:latin typeface="Arial"/>
                <a:cs typeface="Arial"/>
              </a:rPr>
              <a:t>Object</a:t>
            </a:r>
            <a:r>
              <a:rPr sz="3600" b="1" spc="-65" dirty="0" smtClean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Basics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520" y="1372605"/>
            <a:ext cx="5702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9180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0255" y="344424"/>
            <a:ext cx="9153525" cy="6867525"/>
            <a:chOff x="770255" y="344424"/>
            <a:chExt cx="9153525" cy="6867525"/>
          </a:xfrm>
        </p:grpSpPr>
        <p:sp>
          <p:nvSpPr>
            <p:cNvPr id="3" name="object 3"/>
            <p:cNvSpPr/>
            <p:nvPr/>
          </p:nvSpPr>
          <p:spPr>
            <a:xfrm>
              <a:off x="774827" y="348996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685800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144000" y="6858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8929" y="685038"/>
              <a:ext cx="8768080" cy="6520815"/>
            </a:xfrm>
            <a:custGeom>
              <a:avLst/>
              <a:gdLst/>
              <a:ahLst/>
              <a:cxnLst/>
              <a:rect l="l" t="t" r="r" b="b"/>
              <a:pathLst>
                <a:path w="8768080" h="6520815">
                  <a:moveTo>
                    <a:pt x="8767572" y="6466332"/>
                  </a:moveTo>
                  <a:lnTo>
                    <a:pt x="8767572" y="94488"/>
                  </a:lnTo>
                  <a:lnTo>
                    <a:pt x="8767572" y="54102"/>
                  </a:lnTo>
                  <a:lnTo>
                    <a:pt x="8724900" y="26670"/>
                  </a:lnTo>
                  <a:lnTo>
                    <a:pt x="8703564" y="13716"/>
                  </a:lnTo>
                  <a:lnTo>
                    <a:pt x="8682228" y="0"/>
                  </a:lnTo>
                  <a:lnTo>
                    <a:pt x="85344" y="0"/>
                  </a:lnTo>
                  <a:lnTo>
                    <a:pt x="64007" y="13716"/>
                  </a:lnTo>
                  <a:lnTo>
                    <a:pt x="42672" y="26670"/>
                  </a:lnTo>
                  <a:lnTo>
                    <a:pt x="21336" y="40386"/>
                  </a:lnTo>
                  <a:lnTo>
                    <a:pt x="21336" y="54102"/>
                  </a:lnTo>
                  <a:lnTo>
                    <a:pt x="0" y="67056"/>
                  </a:lnTo>
                  <a:lnTo>
                    <a:pt x="0" y="6453378"/>
                  </a:lnTo>
                  <a:lnTo>
                    <a:pt x="21336" y="6466332"/>
                  </a:lnTo>
                  <a:lnTo>
                    <a:pt x="21336" y="6480048"/>
                  </a:lnTo>
                  <a:lnTo>
                    <a:pt x="42672" y="6493764"/>
                  </a:lnTo>
                  <a:lnTo>
                    <a:pt x="64007" y="6506718"/>
                  </a:lnTo>
                  <a:lnTo>
                    <a:pt x="85344" y="6520434"/>
                  </a:lnTo>
                  <a:lnTo>
                    <a:pt x="8682228" y="6520434"/>
                  </a:lnTo>
                  <a:lnTo>
                    <a:pt x="8703564" y="6506718"/>
                  </a:lnTo>
                  <a:lnTo>
                    <a:pt x="8724900" y="6493764"/>
                  </a:lnTo>
                  <a:lnTo>
                    <a:pt x="8767572" y="6466332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6957" y="752093"/>
              <a:ext cx="8533130" cy="6278880"/>
            </a:xfrm>
            <a:custGeom>
              <a:avLst/>
              <a:gdLst/>
              <a:ahLst/>
              <a:cxnLst/>
              <a:rect l="l" t="t" r="r" b="b"/>
              <a:pathLst>
                <a:path w="8533130" h="6278880">
                  <a:moveTo>
                    <a:pt x="8532876" y="6278880"/>
                  </a:moveTo>
                  <a:lnTo>
                    <a:pt x="8532876" y="0"/>
                  </a:lnTo>
                  <a:lnTo>
                    <a:pt x="0" y="0"/>
                  </a:lnTo>
                  <a:lnTo>
                    <a:pt x="0" y="6278880"/>
                  </a:lnTo>
                  <a:lnTo>
                    <a:pt x="8532876" y="6278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6974" y="752100"/>
              <a:ext cx="8533130" cy="6279515"/>
            </a:xfrm>
            <a:custGeom>
              <a:avLst/>
              <a:gdLst/>
              <a:ahLst/>
              <a:cxnLst/>
              <a:rect l="l" t="t" r="r" b="b"/>
              <a:pathLst>
                <a:path w="8533130" h="6279515">
                  <a:moveTo>
                    <a:pt x="8533004" y="6278887"/>
                  </a:moveTo>
                  <a:lnTo>
                    <a:pt x="0" y="6278887"/>
                  </a:lnTo>
                  <a:lnTo>
                    <a:pt x="0" y="0"/>
                  </a:lnTo>
                  <a:lnTo>
                    <a:pt x="8533004" y="0"/>
                  </a:lnTo>
                  <a:lnTo>
                    <a:pt x="8533004" y="62788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0203" y="711708"/>
              <a:ext cx="8555355" cy="6278880"/>
            </a:xfrm>
            <a:custGeom>
              <a:avLst/>
              <a:gdLst/>
              <a:ahLst/>
              <a:cxnLst/>
              <a:rect l="l" t="t" r="r" b="b"/>
              <a:pathLst>
                <a:path w="8555355" h="6278880">
                  <a:moveTo>
                    <a:pt x="8554974" y="6278880"/>
                  </a:moveTo>
                  <a:lnTo>
                    <a:pt x="8554974" y="0"/>
                  </a:lnTo>
                  <a:lnTo>
                    <a:pt x="0" y="0"/>
                  </a:lnTo>
                  <a:lnTo>
                    <a:pt x="0" y="6278880"/>
                  </a:lnTo>
                  <a:lnTo>
                    <a:pt x="8554974" y="6278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0220" y="711715"/>
              <a:ext cx="8555355" cy="6279515"/>
            </a:xfrm>
            <a:custGeom>
              <a:avLst/>
              <a:gdLst/>
              <a:ahLst/>
              <a:cxnLst/>
              <a:rect l="l" t="t" r="r" b="b"/>
              <a:pathLst>
                <a:path w="8555355" h="6279515">
                  <a:moveTo>
                    <a:pt x="8555104" y="6278887"/>
                  </a:moveTo>
                  <a:lnTo>
                    <a:pt x="0" y="6278887"/>
                  </a:lnTo>
                  <a:lnTo>
                    <a:pt x="0" y="0"/>
                  </a:lnTo>
                  <a:lnTo>
                    <a:pt x="8555104" y="0"/>
                  </a:lnTo>
                  <a:lnTo>
                    <a:pt x="8555104" y="62788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4211" y="671322"/>
              <a:ext cx="8554720" cy="6278880"/>
            </a:xfrm>
            <a:custGeom>
              <a:avLst/>
              <a:gdLst/>
              <a:ahLst/>
              <a:cxnLst/>
              <a:rect l="l" t="t" r="r" b="b"/>
              <a:pathLst>
                <a:path w="8554720" h="6278880">
                  <a:moveTo>
                    <a:pt x="8554212" y="6278880"/>
                  </a:moveTo>
                  <a:lnTo>
                    <a:pt x="8554212" y="0"/>
                  </a:lnTo>
                  <a:lnTo>
                    <a:pt x="0" y="0"/>
                  </a:lnTo>
                  <a:lnTo>
                    <a:pt x="0" y="6278880"/>
                  </a:lnTo>
                  <a:lnTo>
                    <a:pt x="8554212" y="6278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4216" y="671329"/>
              <a:ext cx="8554720" cy="6279515"/>
            </a:xfrm>
            <a:custGeom>
              <a:avLst/>
              <a:gdLst/>
              <a:ahLst/>
              <a:cxnLst/>
              <a:rect l="l" t="t" r="r" b="b"/>
              <a:pathLst>
                <a:path w="8554720" h="6279515">
                  <a:moveTo>
                    <a:pt x="8554353" y="6278887"/>
                  </a:moveTo>
                  <a:lnTo>
                    <a:pt x="0" y="6278887"/>
                  </a:lnTo>
                  <a:lnTo>
                    <a:pt x="0" y="0"/>
                  </a:lnTo>
                  <a:lnTo>
                    <a:pt x="8554353" y="0"/>
                  </a:lnTo>
                  <a:lnTo>
                    <a:pt x="8554353" y="62788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69555" y="631698"/>
              <a:ext cx="8533130" cy="6278245"/>
            </a:xfrm>
            <a:custGeom>
              <a:avLst/>
              <a:gdLst/>
              <a:ahLst/>
              <a:cxnLst/>
              <a:rect l="l" t="t" r="r" b="b"/>
              <a:pathLst>
                <a:path w="8533130" h="6278245">
                  <a:moveTo>
                    <a:pt x="8532876" y="6278117"/>
                  </a:moveTo>
                  <a:lnTo>
                    <a:pt x="8532876" y="0"/>
                  </a:lnTo>
                  <a:lnTo>
                    <a:pt x="0" y="0"/>
                  </a:lnTo>
                  <a:lnTo>
                    <a:pt x="0" y="6278117"/>
                  </a:lnTo>
                  <a:lnTo>
                    <a:pt x="8532876" y="62781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69561" y="631700"/>
              <a:ext cx="8533130" cy="6278245"/>
            </a:xfrm>
            <a:custGeom>
              <a:avLst/>
              <a:gdLst/>
              <a:ahLst/>
              <a:cxnLst/>
              <a:rect l="l" t="t" r="r" b="b"/>
              <a:pathLst>
                <a:path w="8533130" h="6278245">
                  <a:moveTo>
                    <a:pt x="8533020" y="6278130"/>
                  </a:moveTo>
                  <a:lnTo>
                    <a:pt x="0" y="6278130"/>
                  </a:lnTo>
                  <a:lnTo>
                    <a:pt x="0" y="0"/>
                  </a:lnTo>
                  <a:lnTo>
                    <a:pt x="8533020" y="0"/>
                  </a:lnTo>
                  <a:lnTo>
                    <a:pt x="8533020" y="62781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33563" y="604265"/>
              <a:ext cx="8533130" cy="6278880"/>
            </a:xfrm>
            <a:custGeom>
              <a:avLst/>
              <a:gdLst/>
              <a:ahLst/>
              <a:cxnLst/>
              <a:rect l="l" t="t" r="r" b="b"/>
              <a:pathLst>
                <a:path w="8533130" h="6278880">
                  <a:moveTo>
                    <a:pt x="8532876" y="6278880"/>
                  </a:moveTo>
                  <a:lnTo>
                    <a:pt x="8532876" y="0"/>
                  </a:lnTo>
                  <a:lnTo>
                    <a:pt x="0" y="0"/>
                  </a:lnTo>
                  <a:lnTo>
                    <a:pt x="0" y="6278880"/>
                  </a:lnTo>
                  <a:lnTo>
                    <a:pt x="8532876" y="6278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33573" y="604264"/>
              <a:ext cx="8533130" cy="6279515"/>
            </a:xfrm>
            <a:custGeom>
              <a:avLst/>
              <a:gdLst/>
              <a:ahLst/>
              <a:cxnLst/>
              <a:rect l="l" t="t" r="r" b="b"/>
              <a:pathLst>
                <a:path w="8533130" h="6279515">
                  <a:moveTo>
                    <a:pt x="8533020" y="6278887"/>
                  </a:moveTo>
                  <a:lnTo>
                    <a:pt x="0" y="6278887"/>
                  </a:lnTo>
                  <a:lnTo>
                    <a:pt x="0" y="0"/>
                  </a:lnTo>
                  <a:lnTo>
                    <a:pt x="8533020" y="0"/>
                  </a:lnTo>
                  <a:lnTo>
                    <a:pt x="8533020" y="62788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13228" y="832865"/>
              <a:ext cx="255270" cy="161925"/>
            </a:xfrm>
            <a:custGeom>
              <a:avLst/>
              <a:gdLst/>
              <a:ahLst/>
              <a:cxnLst/>
              <a:rect l="l" t="t" r="r" b="b"/>
              <a:pathLst>
                <a:path w="255270" h="161925">
                  <a:moveTo>
                    <a:pt x="255270" y="121158"/>
                  </a:moveTo>
                  <a:lnTo>
                    <a:pt x="255270" y="54102"/>
                  </a:lnTo>
                  <a:lnTo>
                    <a:pt x="212598" y="26670"/>
                  </a:lnTo>
                  <a:lnTo>
                    <a:pt x="191262" y="13716"/>
                  </a:lnTo>
                  <a:lnTo>
                    <a:pt x="169926" y="0"/>
                  </a:lnTo>
                  <a:lnTo>
                    <a:pt x="64008" y="0"/>
                  </a:lnTo>
                  <a:lnTo>
                    <a:pt x="42672" y="13716"/>
                  </a:lnTo>
                  <a:lnTo>
                    <a:pt x="21336" y="26670"/>
                  </a:lnTo>
                  <a:lnTo>
                    <a:pt x="21336" y="40386"/>
                  </a:lnTo>
                  <a:lnTo>
                    <a:pt x="0" y="54102"/>
                  </a:lnTo>
                  <a:lnTo>
                    <a:pt x="0" y="121158"/>
                  </a:lnTo>
                  <a:lnTo>
                    <a:pt x="21336" y="121158"/>
                  </a:lnTo>
                  <a:lnTo>
                    <a:pt x="21336" y="134874"/>
                  </a:lnTo>
                  <a:lnTo>
                    <a:pt x="42672" y="147828"/>
                  </a:lnTo>
                  <a:lnTo>
                    <a:pt x="64008" y="161544"/>
                  </a:lnTo>
                  <a:lnTo>
                    <a:pt x="128016" y="161544"/>
                  </a:lnTo>
                  <a:lnTo>
                    <a:pt x="169926" y="161544"/>
                  </a:lnTo>
                  <a:lnTo>
                    <a:pt x="191262" y="147828"/>
                  </a:lnTo>
                  <a:lnTo>
                    <a:pt x="212598" y="134874"/>
                  </a:lnTo>
                  <a:lnTo>
                    <a:pt x="233934" y="121158"/>
                  </a:lnTo>
                  <a:lnTo>
                    <a:pt x="255270" y="1211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13364" y="832872"/>
              <a:ext cx="255904" cy="161925"/>
            </a:xfrm>
            <a:custGeom>
              <a:avLst/>
              <a:gdLst/>
              <a:ahLst/>
              <a:cxnLst/>
              <a:rect l="l" t="t" r="r" b="b"/>
              <a:pathLst>
                <a:path w="255904" h="161925">
                  <a:moveTo>
                    <a:pt x="128024" y="161543"/>
                  </a:moveTo>
                  <a:lnTo>
                    <a:pt x="64012" y="161543"/>
                  </a:lnTo>
                  <a:lnTo>
                    <a:pt x="42680" y="147826"/>
                  </a:lnTo>
                  <a:lnTo>
                    <a:pt x="21348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21348" y="40385"/>
                  </a:lnTo>
                  <a:lnTo>
                    <a:pt x="21348" y="26668"/>
                  </a:lnTo>
                  <a:lnTo>
                    <a:pt x="42680" y="13717"/>
                  </a:lnTo>
                  <a:lnTo>
                    <a:pt x="64012" y="0"/>
                  </a:lnTo>
                  <a:lnTo>
                    <a:pt x="169938" y="0"/>
                  </a:lnTo>
                  <a:lnTo>
                    <a:pt x="191270" y="13717"/>
                  </a:lnTo>
                  <a:lnTo>
                    <a:pt x="212602" y="26668"/>
                  </a:lnTo>
                  <a:lnTo>
                    <a:pt x="255282" y="54103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12602" y="134875"/>
                  </a:lnTo>
                  <a:lnTo>
                    <a:pt x="191270" y="147826"/>
                  </a:lnTo>
                  <a:lnTo>
                    <a:pt x="169938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13228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40385"/>
                  </a:lnTo>
                  <a:lnTo>
                    <a:pt x="191261" y="26669"/>
                  </a:lnTo>
                  <a:lnTo>
                    <a:pt x="191261" y="12953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26669"/>
                  </a:lnTo>
                  <a:lnTo>
                    <a:pt x="21335" y="40385"/>
                  </a:lnTo>
                  <a:lnTo>
                    <a:pt x="0" y="53339"/>
                  </a:lnTo>
                  <a:lnTo>
                    <a:pt x="0" y="80771"/>
                  </a:lnTo>
                  <a:lnTo>
                    <a:pt x="21335" y="93725"/>
                  </a:lnTo>
                  <a:lnTo>
                    <a:pt x="42671" y="107441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8015" y="121157"/>
                  </a:lnTo>
                  <a:lnTo>
                    <a:pt x="169925" y="121157"/>
                  </a:lnTo>
                  <a:lnTo>
                    <a:pt x="191261" y="107441"/>
                  </a:lnTo>
                  <a:lnTo>
                    <a:pt x="191261" y="93725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21953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4" h="619125">
                  <a:moveTo>
                    <a:pt x="148590" y="214884"/>
                  </a:moveTo>
                  <a:lnTo>
                    <a:pt x="21336" y="188214"/>
                  </a:lnTo>
                  <a:lnTo>
                    <a:pt x="21336" y="201930"/>
                  </a:lnTo>
                  <a:lnTo>
                    <a:pt x="0" y="242316"/>
                  </a:lnTo>
                  <a:lnTo>
                    <a:pt x="148590" y="255270"/>
                  </a:lnTo>
                  <a:lnTo>
                    <a:pt x="148590" y="214884"/>
                  </a:lnTo>
                  <a:close/>
                </a:path>
                <a:path w="616584" h="619125">
                  <a:moveTo>
                    <a:pt x="207454" y="130873"/>
                  </a:moveTo>
                  <a:lnTo>
                    <a:pt x="105918" y="67056"/>
                  </a:lnTo>
                  <a:lnTo>
                    <a:pt x="105918" y="80772"/>
                  </a:lnTo>
                  <a:lnTo>
                    <a:pt x="63246" y="107442"/>
                  </a:lnTo>
                  <a:lnTo>
                    <a:pt x="41910" y="147828"/>
                  </a:lnTo>
                  <a:lnTo>
                    <a:pt x="21348" y="188214"/>
                  </a:lnTo>
                  <a:lnTo>
                    <a:pt x="148590" y="214884"/>
                  </a:lnTo>
                  <a:lnTo>
                    <a:pt x="163715" y="186258"/>
                  </a:lnTo>
                  <a:lnTo>
                    <a:pt x="169926" y="188214"/>
                  </a:lnTo>
                  <a:lnTo>
                    <a:pt x="185331" y="159042"/>
                  </a:lnTo>
                  <a:lnTo>
                    <a:pt x="191262" y="161544"/>
                  </a:lnTo>
                  <a:lnTo>
                    <a:pt x="207454" y="130873"/>
                  </a:lnTo>
                  <a:close/>
                </a:path>
                <a:path w="616584" h="619125">
                  <a:moveTo>
                    <a:pt x="382524" y="0"/>
                  </a:moveTo>
                  <a:lnTo>
                    <a:pt x="361188" y="0"/>
                  </a:lnTo>
                  <a:lnTo>
                    <a:pt x="319290" y="0"/>
                  </a:lnTo>
                  <a:lnTo>
                    <a:pt x="255282" y="0"/>
                  </a:lnTo>
                  <a:lnTo>
                    <a:pt x="276606" y="94488"/>
                  </a:lnTo>
                  <a:lnTo>
                    <a:pt x="255270" y="0"/>
                  </a:lnTo>
                  <a:lnTo>
                    <a:pt x="233934" y="13716"/>
                  </a:lnTo>
                  <a:lnTo>
                    <a:pt x="191274" y="13716"/>
                  </a:lnTo>
                  <a:lnTo>
                    <a:pt x="191274" y="26670"/>
                  </a:lnTo>
                  <a:lnTo>
                    <a:pt x="148602" y="40386"/>
                  </a:lnTo>
                  <a:lnTo>
                    <a:pt x="148602" y="54102"/>
                  </a:lnTo>
                  <a:lnTo>
                    <a:pt x="105930" y="67056"/>
                  </a:lnTo>
                  <a:lnTo>
                    <a:pt x="207454" y="130873"/>
                  </a:lnTo>
                  <a:lnTo>
                    <a:pt x="212598" y="134112"/>
                  </a:lnTo>
                  <a:lnTo>
                    <a:pt x="255282" y="107442"/>
                  </a:lnTo>
                  <a:lnTo>
                    <a:pt x="233946" y="107442"/>
                  </a:lnTo>
                  <a:lnTo>
                    <a:pt x="276618" y="94488"/>
                  </a:lnTo>
                  <a:lnTo>
                    <a:pt x="297942" y="94488"/>
                  </a:lnTo>
                  <a:lnTo>
                    <a:pt x="319278" y="94488"/>
                  </a:lnTo>
                  <a:lnTo>
                    <a:pt x="382524" y="13716"/>
                  </a:lnTo>
                  <a:lnTo>
                    <a:pt x="382524" y="0"/>
                  </a:lnTo>
                  <a:close/>
                </a:path>
                <a:path w="616584" h="619125">
                  <a:moveTo>
                    <a:pt x="489204" y="564642"/>
                  </a:moveTo>
                  <a:lnTo>
                    <a:pt x="382524" y="497586"/>
                  </a:lnTo>
                  <a:lnTo>
                    <a:pt x="361391" y="510794"/>
                  </a:lnTo>
                  <a:lnTo>
                    <a:pt x="361200" y="510540"/>
                  </a:lnTo>
                  <a:lnTo>
                    <a:pt x="319290" y="524256"/>
                  </a:lnTo>
                  <a:lnTo>
                    <a:pt x="297954" y="524256"/>
                  </a:lnTo>
                  <a:lnTo>
                    <a:pt x="297954" y="564642"/>
                  </a:lnTo>
                  <a:lnTo>
                    <a:pt x="319290" y="618744"/>
                  </a:lnTo>
                  <a:lnTo>
                    <a:pt x="361200" y="605028"/>
                  </a:lnTo>
                  <a:lnTo>
                    <a:pt x="382536" y="605028"/>
                  </a:lnTo>
                  <a:lnTo>
                    <a:pt x="425208" y="591312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close/>
                </a:path>
                <a:path w="616584" h="619125">
                  <a:moveTo>
                    <a:pt x="574548" y="134112"/>
                  </a:moveTo>
                  <a:lnTo>
                    <a:pt x="531876" y="107454"/>
                  </a:lnTo>
                  <a:lnTo>
                    <a:pt x="531888" y="94488"/>
                  </a:lnTo>
                  <a:lnTo>
                    <a:pt x="489216" y="67056"/>
                  </a:lnTo>
                  <a:lnTo>
                    <a:pt x="489216" y="54102"/>
                  </a:lnTo>
                  <a:lnTo>
                    <a:pt x="446544" y="40386"/>
                  </a:lnTo>
                  <a:lnTo>
                    <a:pt x="446544" y="26670"/>
                  </a:lnTo>
                  <a:lnTo>
                    <a:pt x="425208" y="26670"/>
                  </a:lnTo>
                  <a:lnTo>
                    <a:pt x="382536" y="13716"/>
                  </a:lnTo>
                  <a:lnTo>
                    <a:pt x="319290" y="94488"/>
                  </a:lnTo>
                  <a:lnTo>
                    <a:pt x="339864" y="100838"/>
                  </a:lnTo>
                  <a:lnTo>
                    <a:pt x="359981" y="107073"/>
                  </a:lnTo>
                  <a:lnTo>
                    <a:pt x="382536" y="121158"/>
                  </a:lnTo>
                  <a:lnTo>
                    <a:pt x="403872" y="134493"/>
                  </a:lnTo>
                  <a:lnTo>
                    <a:pt x="405015" y="135216"/>
                  </a:lnTo>
                  <a:lnTo>
                    <a:pt x="446532" y="174498"/>
                  </a:lnTo>
                  <a:lnTo>
                    <a:pt x="574548" y="147828"/>
                  </a:lnTo>
                  <a:lnTo>
                    <a:pt x="574548" y="134112"/>
                  </a:lnTo>
                  <a:close/>
                </a:path>
                <a:path w="616584" h="619125">
                  <a:moveTo>
                    <a:pt x="595884" y="416814"/>
                  </a:moveTo>
                  <a:lnTo>
                    <a:pt x="467868" y="403098"/>
                  </a:lnTo>
                  <a:lnTo>
                    <a:pt x="452386" y="432384"/>
                  </a:lnTo>
                  <a:lnTo>
                    <a:pt x="446544" y="430530"/>
                  </a:lnTo>
                  <a:lnTo>
                    <a:pt x="403872" y="470916"/>
                  </a:lnTo>
                  <a:lnTo>
                    <a:pt x="425208" y="470916"/>
                  </a:lnTo>
                  <a:lnTo>
                    <a:pt x="382536" y="497586"/>
                  </a:lnTo>
                  <a:lnTo>
                    <a:pt x="489204" y="564642"/>
                  </a:lnTo>
                  <a:lnTo>
                    <a:pt x="489216" y="550926"/>
                  </a:lnTo>
                  <a:lnTo>
                    <a:pt x="531888" y="524256"/>
                  </a:lnTo>
                  <a:lnTo>
                    <a:pt x="531888" y="510540"/>
                  </a:lnTo>
                  <a:lnTo>
                    <a:pt x="574560" y="470916"/>
                  </a:lnTo>
                  <a:lnTo>
                    <a:pt x="595884" y="416814"/>
                  </a:lnTo>
                  <a:close/>
                </a:path>
                <a:path w="616584" h="619125">
                  <a:moveTo>
                    <a:pt x="616470" y="242316"/>
                  </a:moveTo>
                  <a:lnTo>
                    <a:pt x="595896" y="201930"/>
                  </a:lnTo>
                  <a:lnTo>
                    <a:pt x="595896" y="188214"/>
                  </a:lnTo>
                  <a:lnTo>
                    <a:pt x="574560" y="147828"/>
                  </a:lnTo>
                  <a:lnTo>
                    <a:pt x="446544" y="174498"/>
                  </a:lnTo>
                  <a:lnTo>
                    <a:pt x="467880" y="214884"/>
                  </a:lnTo>
                  <a:lnTo>
                    <a:pt x="467880" y="255270"/>
                  </a:lnTo>
                  <a:lnTo>
                    <a:pt x="467880" y="309372"/>
                  </a:lnTo>
                  <a:lnTo>
                    <a:pt x="467880" y="349758"/>
                  </a:lnTo>
                  <a:lnTo>
                    <a:pt x="467880" y="403098"/>
                  </a:lnTo>
                  <a:lnTo>
                    <a:pt x="595884" y="416814"/>
                  </a:lnTo>
                  <a:lnTo>
                    <a:pt x="616470" y="362712"/>
                  </a:lnTo>
                  <a:lnTo>
                    <a:pt x="616470" y="309372"/>
                  </a:lnTo>
                  <a:lnTo>
                    <a:pt x="616470" y="255270"/>
                  </a:lnTo>
                  <a:lnTo>
                    <a:pt x="616470" y="242316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40737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55270" y="511302"/>
                  </a:moveTo>
                  <a:lnTo>
                    <a:pt x="233934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33934" y="578358"/>
                  </a:lnTo>
                  <a:lnTo>
                    <a:pt x="255270" y="578358"/>
                  </a:lnTo>
                  <a:lnTo>
                    <a:pt x="255270" y="511302"/>
                  </a:lnTo>
                  <a:close/>
                </a:path>
                <a:path w="1277620" h="619125">
                  <a:moveTo>
                    <a:pt x="1277112" y="201930"/>
                  </a:moveTo>
                  <a:lnTo>
                    <a:pt x="1255776" y="175260"/>
                  </a:lnTo>
                  <a:lnTo>
                    <a:pt x="1255776" y="147828"/>
                  </a:lnTo>
                  <a:lnTo>
                    <a:pt x="1234440" y="134874"/>
                  </a:lnTo>
                  <a:lnTo>
                    <a:pt x="1234440" y="107442"/>
                  </a:lnTo>
                  <a:lnTo>
                    <a:pt x="1213104" y="94488"/>
                  </a:lnTo>
                  <a:lnTo>
                    <a:pt x="1191768" y="67818"/>
                  </a:lnTo>
                  <a:lnTo>
                    <a:pt x="1149096" y="40386"/>
                  </a:lnTo>
                  <a:lnTo>
                    <a:pt x="1106424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979170" y="0"/>
                  </a:lnTo>
                  <a:lnTo>
                    <a:pt x="957834" y="13716"/>
                  </a:lnTo>
                  <a:lnTo>
                    <a:pt x="957834" y="27432"/>
                  </a:lnTo>
                  <a:lnTo>
                    <a:pt x="979170" y="27432"/>
                  </a:lnTo>
                  <a:lnTo>
                    <a:pt x="1021080" y="27432"/>
                  </a:lnTo>
                  <a:lnTo>
                    <a:pt x="1021080" y="40386"/>
                  </a:lnTo>
                  <a:lnTo>
                    <a:pt x="1063752" y="40386"/>
                  </a:lnTo>
                  <a:lnTo>
                    <a:pt x="1106424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70432" y="121158"/>
                  </a:lnTo>
                  <a:lnTo>
                    <a:pt x="1170432" y="134874"/>
                  </a:lnTo>
                  <a:lnTo>
                    <a:pt x="1191768" y="147828"/>
                  </a:lnTo>
                  <a:lnTo>
                    <a:pt x="1191768" y="175260"/>
                  </a:lnTo>
                  <a:lnTo>
                    <a:pt x="1213104" y="201930"/>
                  </a:lnTo>
                  <a:lnTo>
                    <a:pt x="1213104" y="282702"/>
                  </a:lnTo>
                  <a:lnTo>
                    <a:pt x="1213104" y="349758"/>
                  </a:lnTo>
                  <a:lnTo>
                    <a:pt x="1191768" y="376428"/>
                  </a:lnTo>
                  <a:lnTo>
                    <a:pt x="1191768" y="403860"/>
                  </a:lnTo>
                  <a:lnTo>
                    <a:pt x="1170432" y="416814"/>
                  </a:lnTo>
                  <a:lnTo>
                    <a:pt x="1170432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085088" y="511302"/>
                  </a:lnTo>
                  <a:lnTo>
                    <a:pt x="1063752" y="511302"/>
                  </a:lnTo>
                  <a:lnTo>
                    <a:pt x="1042416" y="524256"/>
                  </a:lnTo>
                  <a:lnTo>
                    <a:pt x="1021080" y="524256"/>
                  </a:lnTo>
                  <a:lnTo>
                    <a:pt x="1021080" y="537972"/>
                  </a:lnTo>
                  <a:lnTo>
                    <a:pt x="979170" y="537972"/>
                  </a:lnTo>
                  <a:lnTo>
                    <a:pt x="957834" y="537972"/>
                  </a:lnTo>
                  <a:lnTo>
                    <a:pt x="957834" y="551688"/>
                  </a:lnTo>
                  <a:lnTo>
                    <a:pt x="979170" y="551688"/>
                  </a:lnTo>
                  <a:lnTo>
                    <a:pt x="1063752" y="551688"/>
                  </a:lnTo>
                  <a:lnTo>
                    <a:pt x="1085088" y="537972"/>
                  </a:lnTo>
                  <a:lnTo>
                    <a:pt x="1106424" y="537972"/>
                  </a:lnTo>
                  <a:lnTo>
                    <a:pt x="1149096" y="524256"/>
                  </a:lnTo>
                  <a:lnTo>
                    <a:pt x="1170432" y="511302"/>
                  </a:lnTo>
                  <a:lnTo>
                    <a:pt x="1191768" y="483870"/>
                  </a:lnTo>
                  <a:lnTo>
                    <a:pt x="1213104" y="470916"/>
                  </a:lnTo>
                  <a:lnTo>
                    <a:pt x="1234440" y="457200"/>
                  </a:lnTo>
                  <a:lnTo>
                    <a:pt x="1234440" y="430530"/>
                  </a:lnTo>
                  <a:lnTo>
                    <a:pt x="1255776" y="403860"/>
                  </a:lnTo>
                  <a:lnTo>
                    <a:pt x="1255776" y="376428"/>
                  </a:lnTo>
                  <a:lnTo>
                    <a:pt x="1277112" y="363474"/>
                  </a:lnTo>
                  <a:lnTo>
                    <a:pt x="1277112" y="282702"/>
                  </a:lnTo>
                  <a:lnTo>
                    <a:pt x="1277112" y="201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40855" y="832872"/>
              <a:ext cx="255904" cy="161925"/>
            </a:xfrm>
            <a:custGeom>
              <a:avLst/>
              <a:gdLst/>
              <a:ahLst/>
              <a:cxnLst/>
              <a:rect l="l" t="t" r="r" b="b"/>
              <a:pathLst>
                <a:path w="255904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80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42680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33950" y="40385"/>
                  </a:lnTo>
                  <a:lnTo>
                    <a:pt x="255282" y="54103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62073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80771"/>
                  </a:moveTo>
                  <a:lnTo>
                    <a:pt x="212597" y="53339"/>
                  </a:lnTo>
                  <a:lnTo>
                    <a:pt x="191261" y="40385"/>
                  </a:lnTo>
                  <a:lnTo>
                    <a:pt x="191261" y="26669"/>
                  </a:lnTo>
                  <a:lnTo>
                    <a:pt x="169925" y="12953"/>
                  </a:lnTo>
                  <a:lnTo>
                    <a:pt x="148589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12953"/>
                  </a:lnTo>
                  <a:lnTo>
                    <a:pt x="21335" y="26669"/>
                  </a:lnTo>
                  <a:lnTo>
                    <a:pt x="0" y="40385"/>
                  </a:lnTo>
                  <a:lnTo>
                    <a:pt x="0" y="93725"/>
                  </a:lnTo>
                  <a:lnTo>
                    <a:pt x="21335" y="93725"/>
                  </a:lnTo>
                  <a:lnTo>
                    <a:pt x="21335" y="107441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7253" y="121157"/>
                  </a:lnTo>
                  <a:lnTo>
                    <a:pt x="148589" y="121157"/>
                  </a:lnTo>
                  <a:lnTo>
                    <a:pt x="191261" y="93725"/>
                  </a:lnTo>
                  <a:lnTo>
                    <a:pt x="212597" y="80771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70799" y="349007"/>
              <a:ext cx="596265" cy="619125"/>
            </a:xfrm>
            <a:custGeom>
              <a:avLst/>
              <a:gdLst/>
              <a:ahLst/>
              <a:cxnLst/>
              <a:rect l="l" t="t" r="r" b="b"/>
              <a:pathLst>
                <a:path w="596265" h="619125">
                  <a:moveTo>
                    <a:pt x="148590" y="188214"/>
                  </a:moveTo>
                  <a:lnTo>
                    <a:pt x="20574" y="147828"/>
                  </a:lnTo>
                  <a:lnTo>
                    <a:pt x="0" y="188214"/>
                  </a:lnTo>
                  <a:lnTo>
                    <a:pt x="0" y="242316"/>
                  </a:lnTo>
                  <a:lnTo>
                    <a:pt x="127254" y="255270"/>
                  </a:lnTo>
                  <a:lnTo>
                    <a:pt x="148590" y="214884"/>
                  </a:lnTo>
                  <a:lnTo>
                    <a:pt x="148590" y="188214"/>
                  </a:lnTo>
                  <a:close/>
                </a:path>
                <a:path w="596265" h="619125">
                  <a:moveTo>
                    <a:pt x="382524" y="13716"/>
                  </a:moveTo>
                  <a:lnTo>
                    <a:pt x="361188" y="0"/>
                  </a:lnTo>
                  <a:lnTo>
                    <a:pt x="297954" y="0"/>
                  </a:lnTo>
                  <a:lnTo>
                    <a:pt x="255282" y="0"/>
                  </a:lnTo>
                  <a:lnTo>
                    <a:pt x="233946" y="0"/>
                  </a:lnTo>
                  <a:lnTo>
                    <a:pt x="191274" y="13716"/>
                  </a:lnTo>
                  <a:lnTo>
                    <a:pt x="169938" y="26670"/>
                  </a:lnTo>
                  <a:lnTo>
                    <a:pt x="127266" y="40386"/>
                  </a:lnTo>
                  <a:lnTo>
                    <a:pt x="127266" y="54102"/>
                  </a:lnTo>
                  <a:lnTo>
                    <a:pt x="84594" y="67056"/>
                  </a:lnTo>
                  <a:lnTo>
                    <a:pt x="84594" y="80772"/>
                  </a:lnTo>
                  <a:lnTo>
                    <a:pt x="63258" y="107442"/>
                  </a:lnTo>
                  <a:lnTo>
                    <a:pt x="41922" y="107442"/>
                  </a:lnTo>
                  <a:lnTo>
                    <a:pt x="20586" y="147828"/>
                  </a:lnTo>
                  <a:lnTo>
                    <a:pt x="148590" y="188214"/>
                  </a:lnTo>
                  <a:lnTo>
                    <a:pt x="164211" y="158648"/>
                  </a:lnTo>
                  <a:lnTo>
                    <a:pt x="169938" y="161544"/>
                  </a:lnTo>
                  <a:lnTo>
                    <a:pt x="212610" y="121158"/>
                  </a:lnTo>
                  <a:lnTo>
                    <a:pt x="191274" y="134112"/>
                  </a:lnTo>
                  <a:lnTo>
                    <a:pt x="233946" y="107442"/>
                  </a:lnTo>
                  <a:lnTo>
                    <a:pt x="212610" y="107442"/>
                  </a:lnTo>
                  <a:lnTo>
                    <a:pt x="231343" y="101752"/>
                  </a:lnTo>
                  <a:lnTo>
                    <a:pt x="233946" y="107442"/>
                  </a:lnTo>
                  <a:lnTo>
                    <a:pt x="276618" y="94488"/>
                  </a:lnTo>
                  <a:lnTo>
                    <a:pt x="297942" y="94488"/>
                  </a:lnTo>
                  <a:lnTo>
                    <a:pt x="382524" y="13716"/>
                  </a:lnTo>
                  <a:close/>
                </a:path>
                <a:path w="596265" h="619125">
                  <a:moveTo>
                    <a:pt x="425196" y="591312"/>
                  </a:moveTo>
                  <a:lnTo>
                    <a:pt x="361378" y="510806"/>
                  </a:lnTo>
                  <a:lnTo>
                    <a:pt x="361200" y="510540"/>
                  </a:lnTo>
                  <a:lnTo>
                    <a:pt x="297942" y="524256"/>
                  </a:lnTo>
                  <a:lnTo>
                    <a:pt x="276618" y="524256"/>
                  </a:lnTo>
                  <a:lnTo>
                    <a:pt x="297954" y="564642"/>
                  </a:lnTo>
                  <a:lnTo>
                    <a:pt x="297954" y="618744"/>
                  </a:lnTo>
                  <a:lnTo>
                    <a:pt x="361200" y="605028"/>
                  </a:lnTo>
                  <a:lnTo>
                    <a:pt x="382524" y="605028"/>
                  </a:lnTo>
                  <a:lnTo>
                    <a:pt x="425196" y="591312"/>
                  </a:lnTo>
                  <a:close/>
                </a:path>
                <a:path w="596265" h="619125">
                  <a:moveTo>
                    <a:pt x="531876" y="94488"/>
                  </a:moveTo>
                  <a:lnTo>
                    <a:pt x="510540" y="94488"/>
                  </a:lnTo>
                  <a:lnTo>
                    <a:pt x="489204" y="67068"/>
                  </a:lnTo>
                  <a:lnTo>
                    <a:pt x="467880" y="54102"/>
                  </a:lnTo>
                  <a:lnTo>
                    <a:pt x="446544" y="40386"/>
                  </a:lnTo>
                  <a:lnTo>
                    <a:pt x="425208" y="26670"/>
                  </a:lnTo>
                  <a:lnTo>
                    <a:pt x="382536" y="13716"/>
                  </a:lnTo>
                  <a:lnTo>
                    <a:pt x="297954" y="94488"/>
                  </a:lnTo>
                  <a:lnTo>
                    <a:pt x="339864" y="103060"/>
                  </a:lnTo>
                  <a:lnTo>
                    <a:pt x="360286" y="107264"/>
                  </a:lnTo>
                  <a:lnTo>
                    <a:pt x="373926" y="115773"/>
                  </a:lnTo>
                  <a:lnTo>
                    <a:pt x="371233" y="116916"/>
                  </a:lnTo>
                  <a:lnTo>
                    <a:pt x="361200" y="121158"/>
                  </a:lnTo>
                  <a:lnTo>
                    <a:pt x="403860" y="147828"/>
                  </a:lnTo>
                  <a:lnTo>
                    <a:pt x="403860" y="134112"/>
                  </a:lnTo>
                  <a:lnTo>
                    <a:pt x="531876" y="107442"/>
                  </a:lnTo>
                  <a:lnTo>
                    <a:pt x="531876" y="94488"/>
                  </a:lnTo>
                  <a:close/>
                </a:path>
                <a:path w="596265" h="619125">
                  <a:moveTo>
                    <a:pt x="595896" y="201930"/>
                  </a:moveTo>
                  <a:lnTo>
                    <a:pt x="574560" y="201930"/>
                  </a:lnTo>
                  <a:lnTo>
                    <a:pt x="574560" y="188214"/>
                  </a:lnTo>
                  <a:lnTo>
                    <a:pt x="553224" y="147828"/>
                  </a:lnTo>
                  <a:lnTo>
                    <a:pt x="553224" y="134112"/>
                  </a:lnTo>
                  <a:lnTo>
                    <a:pt x="531888" y="107442"/>
                  </a:lnTo>
                  <a:lnTo>
                    <a:pt x="403872" y="134112"/>
                  </a:lnTo>
                  <a:lnTo>
                    <a:pt x="425208" y="174498"/>
                  </a:lnTo>
                  <a:lnTo>
                    <a:pt x="446544" y="214884"/>
                  </a:lnTo>
                  <a:lnTo>
                    <a:pt x="446544" y="255270"/>
                  </a:lnTo>
                  <a:lnTo>
                    <a:pt x="467880" y="309372"/>
                  </a:lnTo>
                  <a:lnTo>
                    <a:pt x="451548" y="350202"/>
                  </a:lnTo>
                  <a:lnTo>
                    <a:pt x="446532" y="349758"/>
                  </a:lnTo>
                  <a:lnTo>
                    <a:pt x="446532" y="390144"/>
                  </a:lnTo>
                  <a:lnTo>
                    <a:pt x="429806" y="431990"/>
                  </a:lnTo>
                  <a:lnTo>
                    <a:pt x="425196" y="430530"/>
                  </a:lnTo>
                  <a:lnTo>
                    <a:pt x="403860" y="470916"/>
                  </a:lnTo>
                  <a:lnTo>
                    <a:pt x="361200" y="497586"/>
                  </a:lnTo>
                  <a:lnTo>
                    <a:pt x="382536" y="497586"/>
                  </a:lnTo>
                  <a:lnTo>
                    <a:pt x="361391" y="510794"/>
                  </a:lnTo>
                  <a:lnTo>
                    <a:pt x="425196" y="591312"/>
                  </a:lnTo>
                  <a:lnTo>
                    <a:pt x="446544" y="578358"/>
                  </a:lnTo>
                  <a:lnTo>
                    <a:pt x="467880" y="564642"/>
                  </a:lnTo>
                  <a:lnTo>
                    <a:pt x="489216" y="550926"/>
                  </a:lnTo>
                  <a:lnTo>
                    <a:pt x="510552" y="524256"/>
                  </a:lnTo>
                  <a:lnTo>
                    <a:pt x="531876" y="510540"/>
                  </a:lnTo>
                  <a:lnTo>
                    <a:pt x="553212" y="470916"/>
                  </a:lnTo>
                  <a:lnTo>
                    <a:pt x="574560" y="430530"/>
                  </a:lnTo>
                  <a:lnTo>
                    <a:pt x="574548" y="416814"/>
                  </a:lnTo>
                  <a:lnTo>
                    <a:pt x="595884" y="416814"/>
                  </a:lnTo>
                  <a:lnTo>
                    <a:pt x="595884" y="362712"/>
                  </a:lnTo>
                  <a:lnTo>
                    <a:pt x="595896" y="309372"/>
                  </a:lnTo>
                  <a:lnTo>
                    <a:pt x="595896" y="255270"/>
                  </a:lnTo>
                  <a:lnTo>
                    <a:pt x="595896" y="201930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68235" y="375677"/>
              <a:ext cx="1298575" cy="619125"/>
            </a:xfrm>
            <a:custGeom>
              <a:avLst/>
              <a:gdLst/>
              <a:ahLst/>
              <a:cxnLst/>
              <a:rect l="l" t="t" r="r" b="b"/>
              <a:pathLst>
                <a:path w="1298575" h="619125">
                  <a:moveTo>
                    <a:pt x="276606" y="524256"/>
                  </a:moveTo>
                  <a:lnTo>
                    <a:pt x="255270" y="511302"/>
                  </a:lnTo>
                  <a:lnTo>
                    <a:pt x="255270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21336" y="497586"/>
                  </a:lnTo>
                  <a:lnTo>
                    <a:pt x="21336" y="511302"/>
                  </a:lnTo>
                  <a:lnTo>
                    <a:pt x="0" y="524256"/>
                  </a:lnTo>
                  <a:lnTo>
                    <a:pt x="0" y="55168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55270" y="578358"/>
                  </a:lnTo>
                  <a:lnTo>
                    <a:pt x="276606" y="551688"/>
                  </a:lnTo>
                  <a:lnTo>
                    <a:pt x="276606" y="524256"/>
                  </a:lnTo>
                  <a:close/>
                </a:path>
                <a:path w="1298575" h="619125">
                  <a:moveTo>
                    <a:pt x="1298460" y="256032"/>
                  </a:moveTo>
                  <a:lnTo>
                    <a:pt x="1277124" y="228600"/>
                  </a:lnTo>
                  <a:lnTo>
                    <a:pt x="1277124" y="175260"/>
                  </a:lnTo>
                  <a:lnTo>
                    <a:pt x="1255788" y="147828"/>
                  </a:lnTo>
                  <a:lnTo>
                    <a:pt x="1255788" y="134874"/>
                  </a:lnTo>
                  <a:lnTo>
                    <a:pt x="1234452" y="107442"/>
                  </a:lnTo>
                  <a:lnTo>
                    <a:pt x="1213116" y="94488"/>
                  </a:lnTo>
                  <a:lnTo>
                    <a:pt x="1191780" y="67818"/>
                  </a:lnTo>
                  <a:lnTo>
                    <a:pt x="1149108" y="40386"/>
                  </a:lnTo>
                  <a:lnTo>
                    <a:pt x="1127772" y="27432"/>
                  </a:lnTo>
                  <a:lnTo>
                    <a:pt x="1085100" y="13716"/>
                  </a:lnTo>
                  <a:lnTo>
                    <a:pt x="1021092" y="13716"/>
                  </a:lnTo>
                  <a:lnTo>
                    <a:pt x="1000518" y="0"/>
                  </a:lnTo>
                  <a:lnTo>
                    <a:pt x="979182" y="13716"/>
                  </a:lnTo>
                  <a:lnTo>
                    <a:pt x="957846" y="13716"/>
                  </a:lnTo>
                  <a:lnTo>
                    <a:pt x="979182" y="27432"/>
                  </a:lnTo>
                  <a:lnTo>
                    <a:pt x="1000518" y="27432"/>
                  </a:lnTo>
                  <a:lnTo>
                    <a:pt x="1021092" y="27432"/>
                  </a:lnTo>
                  <a:lnTo>
                    <a:pt x="1042428" y="40386"/>
                  </a:lnTo>
                  <a:lnTo>
                    <a:pt x="1085100" y="40386"/>
                  </a:lnTo>
                  <a:lnTo>
                    <a:pt x="1127772" y="67818"/>
                  </a:lnTo>
                  <a:lnTo>
                    <a:pt x="1127772" y="80772"/>
                  </a:lnTo>
                  <a:lnTo>
                    <a:pt x="1149108" y="94488"/>
                  </a:lnTo>
                  <a:lnTo>
                    <a:pt x="1170444" y="121158"/>
                  </a:lnTo>
                  <a:lnTo>
                    <a:pt x="1191780" y="134874"/>
                  </a:lnTo>
                  <a:lnTo>
                    <a:pt x="1191780" y="147828"/>
                  </a:lnTo>
                  <a:lnTo>
                    <a:pt x="1213116" y="175260"/>
                  </a:lnTo>
                  <a:lnTo>
                    <a:pt x="1213116" y="228600"/>
                  </a:lnTo>
                  <a:lnTo>
                    <a:pt x="1234452" y="256032"/>
                  </a:lnTo>
                  <a:lnTo>
                    <a:pt x="1234452" y="282702"/>
                  </a:lnTo>
                  <a:lnTo>
                    <a:pt x="1234452" y="309372"/>
                  </a:lnTo>
                  <a:lnTo>
                    <a:pt x="1213116" y="336042"/>
                  </a:lnTo>
                  <a:lnTo>
                    <a:pt x="1213116" y="376428"/>
                  </a:lnTo>
                  <a:lnTo>
                    <a:pt x="1191780" y="403860"/>
                  </a:lnTo>
                  <a:lnTo>
                    <a:pt x="1191780" y="416814"/>
                  </a:lnTo>
                  <a:lnTo>
                    <a:pt x="1170444" y="444246"/>
                  </a:lnTo>
                  <a:lnTo>
                    <a:pt x="1149108" y="457200"/>
                  </a:lnTo>
                  <a:lnTo>
                    <a:pt x="1127772" y="483870"/>
                  </a:lnTo>
                  <a:lnTo>
                    <a:pt x="1127772" y="497586"/>
                  </a:lnTo>
                  <a:lnTo>
                    <a:pt x="1106436" y="511302"/>
                  </a:lnTo>
                  <a:lnTo>
                    <a:pt x="1085100" y="511302"/>
                  </a:lnTo>
                  <a:lnTo>
                    <a:pt x="1063764" y="524256"/>
                  </a:lnTo>
                  <a:lnTo>
                    <a:pt x="1042428" y="524256"/>
                  </a:lnTo>
                  <a:lnTo>
                    <a:pt x="1021092" y="537972"/>
                  </a:lnTo>
                  <a:lnTo>
                    <a:pt x="1000518" y="537972"/>
                  </a:lnTo>
                  <a:lnTo>
                    <a:pt x="957846" y="537972"/>
                  </a:lnTo>
                  <a:lnTo>
                    <a:pt x="979182" y="551688"/>
                  </a:lnTo>
                  <a:lnTo>
                    <a:pt x="1000518" y="551688"/>
                  </a:lnTo>
                  <a:lnTo>
                    <a:pt x="1063764" y="551688"/>
                  </a:lnTo>
                  <a:lnTo>
                    <a:pt x="1106436" y="537972"/>
                  </a:lnTo>
                  <a:lnTo>
                    <a:pt x="1127772" y="537972"/>
                  </a:lnTo>
                  <a:lnTo>
                    <a:pt x="1149108" y="524256"/>
                  </a:lnTo>
                  <a:lnTo>
                    <a:pt x="1170444" y="511302"/>
                  </a:lnTo>
                  <a:lnTo>
                    <a:pt x="1191780" y="483870"/>
                  </a:lnTo>
                  <a:lnTo>
                    <a:pt x="1213116" y="470916"/>
                  </a:lnTo>
                  <a:lnTo>
                    <a:pt x="1234452" y="457200"/>
                  </a:lnTo>
                  <a:lnTo>
                    <a:pt x="1255788" y="430530"/>
                  </a:lnTo>
                  <a:lnTo>
                    <a:pt x="1255788" y="403860"/>
                  </a:lnTo>
                  <a:lnTo>
                    <a:pt x="1277124" y="376428"/>
                  </a:lnTo>
                  <a:lnTo>
                    <a:pt x="1277124" y="336042"/>
                  </a:lnTo>
                  <a:lnTo>
                    <a:pt x="1298460" y="309372"/>
                  </a:lnTo>
                  <a:lnTo>
                    <a:pt x="1298460" y="282702"/>
                  </a:lnTo>
                  <a:lnTo>
                    <a:pt x="1298460" y="2560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68346" y="832872"/>
              <a:ext cx="276860" cy="161925"/>
            </a:xfrm>
            <a:custGeom>
              <a:avLst/>
              <a:gdLst/>
              <a:ahLst/>
              <a:cxnLst/>
              <a:rect l="l" t="t" r="r" b="b"/>
              <a:pathLst>
                <a:path w="276859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80" y="134875"/>
                  </a:lnTo>
                  <a:lnTo>
                    <a:pt x="21348" y="121157"/>
                  </a:lnTo>
                  <a:lnTo>
                    <a:pt x="0" y="94489"/>
                  </a:lnTo>
                  <a:lnTo>
                    <a:pt x="0" y="67054"/>
                  </a:lnTo>
                  <a:lnTo>
                    <a:pt x="21348" y="54103"/>
                  </a:lnTo>
                  <a:lnTo>
                    <a:pt x="21348" y="40385"/>
                  </a:lnTo>
                  <a:lnTo>
                    <a:pt x="42680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55282" y="40385"/>
                  </a:lnTo>
                  <a:lnTo>
                    <a:pt x="255282" y="54103"/>
                  </a:lnTo>
                  <a:lnTo>
                    <a:pt x="276614" y="67054"/>
                  </a:lnTo>
                  <a:lnTo>
                    <a:pt x="276614" y="94489"/>
                  </a:lnTo>
                  <a:lnTo>
                    <a:pt x="255282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89571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40385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12953"/>
                  </a:lnTo>
                  <a:lnTo>
                    <a:pt x="21335" y="26669"/>
                  </a:lnTo>
                  <a:lnTo>
                    <a:pt x="0" y="40385"/>
                  </a:lnTo>
                  <a:lnTo>
                    <a:pt x="0" y="93725"/>
                  </a:lnTo>
                  <a:lnTo>
                    <a:pt x="21335" y="93725"/>
                  </a:lnTo>
                  <a:lnTo>
                    <a:pt x="21335" y="107441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7253" y="121157"/>
                  </a:lnTo>
                  <a:lnTo>
                    <a:pt x="169925" y="121157"/>
                  </a:lnTo>
                  <a:lnTo>
                    <a:pt x="169925" y="107441"/>
                  </a:lnTo>
                  <a:lnTo>
                    <a:pt x="191261" y="93725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98322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4" h="619125">
                  <a:moveTo>
                    <a:pt x="255257" y="94488"/>
                  </a:moveTo>
                  <a:lnTo>
                    <a:pt x="191249" y="13716"/>
                  </a:lnTo>
                  <a:lnTo>
                    <a:pt x="191249" y="26670"/>
                  </a:lnTo>
                  <a:lnTo>
                    <a:pt x="169913" y="26670"/>
                  </a:lnTo>
                  <a:lnTo>
                    <a:pt x="148577" y="40386"/>
                  </a:lnTo>
                  <a:lnTo>
                    <a:pt x="127241" y="40386"/>
                  </a:lnTo>
                  <a:lnTo>
                    <a:pt x="127241" y="54102"/>
                  </a:lnTo>
                  <a:lnTo>
                    <a:pt x="105905" y="67056"/>
                  </a:lnTo>
                  <a:lnTo>
                    <a:pt x="84569" y="80772"/>
                  </a:lnTo>
                  <a:lnTo>
                    <a:pt x="63233" y="10744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0" y="188214"/>
                  </a:lnTo>
                  <a:lnTo>
                    <a:pt x="0" y="201930"/>
                  </a:lnTo>
                  <a:lnTo>
                    <a:pt x="0" y="242316"/>
                  </a:lnTo>
                  <a:lnTo>
                    <a:pt x="127254" y="255270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185318" y="159054"/>
                  </a:lnTo>
                  <a:lnTo>
                    <a:pt x="191249" y="161544"/>
                  </a:lnTo>
                  <a:lnTo>
                    <a:pt x="207429" y="130886"/>
                  </a:lnTo>
                  <a:lnTo>
                    <a:pt x="212585" y="134112"/>
                  </a:lnTo>
                  <a:lnTo>
                    <a:pt x="233921" y="107442"/>
                  </a:lnTo>
                  <a:lnTo>
                    <a:pt x="255257" y="94488"/>
                  </a:lnTo>
                  <a:close/>
                </a:path>
                <a:path w="616584" h="619125">
                  <a:moveTo>
                    <a:pt x="318503" y="0"/>
                  </a:moveTo>
                  <a:lnTo>
                    <a:pt x="255270" y="0"/>
                  </a:lnTo>
                  <a:lnTo>
                    <a:pt x="233934" y="0"/>
                  </a:lnTo>
                  <a:lnTo>
                    <a:pt x="233934" y="13716"/>
                  </a:lnTo>
                  <a:lnTo>
                    <a:pt x="191262" y="13716"/>
                  </a:lnTo>
                  <a:lnTo>
                    <a:pt x="255257" y="94488"/>
                  </a:lnTo>
                  <a:lnTo>
                    <a:pt x="276593" y="94488"/>
                  </a:lnTo>
                  <a:lnTo>
                    <a:pt x="297929" y="94488"/>
                  </a:lnTo>
                  <a:lnTo>
                    <a:pt x="318503" y="0"/>
                  </a:lnTo>
                  <a:close/>
                </a:path>
                <a:path w="616584" h="619125">
                  <a:moveTo>
                    <a:pt x="425183" y="591312"/>
                  </a:moveTo>
                  <a:lnTo>
                    <a:pt x="361365" y="510806"/>
                  </a:lnTo>
                  <a:lnTo>
                    <a:pt x="361188" y="510540"/>
                  </a:lnTo>
                  <a:lnTo>
                    <a:pt x="318503" y="524256"/>
                  </a:lnTo>
                  <a:lnTo>
                    <a:pt x="297929" y="524256"/>
                  </a:lnTo>
                  <a:lnTo>
                    <a:pt x="297929" y="564642"/>
                  </a:lnTo>
                  <a:lnTo>
                    <a:pt x="318503" y="618744"/>
                  </a:lnTo>
                  <a:lnTo>
                    <a:pt x="361175" y="605028"/>
                  </a:lnTo>
                  <a:lnTo>
                    <a:pt x="382511" y="605028"/>
                  </a:lnTo>
                  <a:lnTo>
                    <a:pt x="425183" y="591312"/>
                  </a:lnTo>
                  <a:close/>
                </a:path>
                <a:path w="616584" h="619125">
                  <a:moveTo>
                    <a:pt x="489191" y="54102"/>
                  </a:moveTo>
                  <a:lnTo>
                    <a:pt x="446519" y="40398"/>
                  </a:lnTo>
                  <a:lnTo>
                    <a:pt x="425196" y="26670"/>
                  </a:lnTo>
                  <a:lnTo>
                    <a:pt x="382524" y="13716"/>
                  </a:lnTo>
                  <a:lnTo>
                    <a:pt x="382524" y="0"/>
                  </a:lnTo>
                  <a:lnTo>
                    <a:pt x="361188" y="0"/>
                  </a:lnTo>
                  <a:lnTo>
                    <a:pt x="318516" y="0"/>
                  </a:lnTo>
                  <a:lnTo>
                    <a:pt x="297942" y="94488"/>
                  </a:lnTo>
                  <a:lnTo>
                    <a:pt x="318516" y="94488"/>
                  </a:lnTo>
                  <a:lnTo>
                    <a:pt x="339852" y="100965"/>
                  </a:lnTo>
                  <a:lnTo>
                    <a:pt x="359968" y="107086"/>
                  </a:lnTo>
                  <a:lnTo>
                    <a:pt x="382511" y="121158"/>
                  </a:lnTo>
                  <a:lnTo>
                    <a:pt x="489191" y="67056"/>
                  </a:lnTo>
                  <a:lnTo>
                    <a:pt x="489191" y="54102"/>
                  </a:lnTo>
                  <a:close/>
                </a:path>
                <a:path w="616584" h="619125">
                  <a:moveTo>
                    <a:pt x="531863" y="524256"/>
                  </a:moveTo>
                  <a:lnTo>
                    <a:pt x="403847" y="470916"/>
                  </a:lnTo>
                  <a:lnTo>
                    <a:pt x="382511" y="497586"/>
                  </a:lnTo>
                  <a:lnTo>
                    <a:pt x="361378" y="510794"/>
                  </a:lnTo>
                  <a:lnTo>
                    <a:pt x="425183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191" y="550926"/>
                  </a:lnTo>
                  <a:lnTo>
                    <a:pt x="531863" y="524256"/>
                  </a:lnTo>
                  <a:close/>
                </a:path>
                <a:path w="616584" h="619125">
                  <a:moveTo>
                    <a:pt x="595871" y="416814"/>
                  </a:moveTo>
                  <a:lnTo>
                    <a:pt x="446519" y="403098"/>
                  </a:lnTo>
                  <a:lnTo>
                    <a:pt x="431038" y="432371"/>
                  </a:lnTo>
                  <a:lnTo>
                    <a:pt x="464502" y="442937"/>
                  </a:lnTo>
                  <a:lnTo>
                    <a:pt x="431025" y="432384"/>
                  </a:lnTo>
                  <a:lnTo>
                    <a:pt x="429425" y="431876"/>
                  </a:lnTo>
                  <a:lnTo>
                    <a:pt x="425196" y="430530"/>
                  </a:lnTo>
                  <a:lnTo>
                    <a:pt x="403860" y="470916"/>
                  </a:lnTo>
                  <a:lnTo>
                    <a:pt x="531863" y="524256"/>
                  </a:lnTo>
                  <a:lnTo>
                    <a:pt x="531876" y="510540"/>
                  </a:lnTo>
                  <a:lnTo>
                    <a:pt x="553212" y="470916"/>
                  </a:lnTo>
                  <a:lnTo>
                    <a:pt x="574535" y="470916"/>
                  </a:lnTo>
                  <a:lnTo>
                    <a:pt x="595871" y="416814"/>
                  </a:lnTo>
                  <a:close/>
                </a:path>
                <a:path w="616584" h="619125">
                  <a:moveTo>
                    <a:pt x="616458" y="255270"/>
                  </a:moveTo>
                  <a:lnTo>
                    <a:pt x="595884" y="242316"/>
                  </a:ln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53212" y="134112"/>
                  </a:lnTo>
                  <a:lnTo>
                    <a:pt x="531876" y="107442"/>
                  </a:lnTo>
                  <a:lnTo>
                    <a:pt x="531876" y="94488"/>
                  </a:lnTo>
                  <a:lnTo>
                    <a:pt x="489204" y="67056"/>
                  </a:lnTo>
                  <a:lnTo>
                    <a:pt x="382524" y="121158"/>
                  </a:lnTo>
                  <a:lnTo>
                    <a:pt x="403860" y="147828"/>
                  </a:lnTo>
                  <a:lnTo>
                    <a:pt x="403860" y="134112"/>
                  </a:lnTo>
                  <a:lnTo>
                    <a:pt x="425196" y="174498"/>
                  </a:lnTo>
                  <a:lnTo>
                    <a:pt x="446532" y="214884"/>
                  </a:lnTo>
                  <a:lnTo>
                    <a:pt x="467868" y="268986"/>
                  </a:lnTo>
                  <a:lnTo>
                    <a:pt x="467868" y="309372"/>
                  </a:lnTo>
                  <a:lnTo>
                    <a:pt x="467868" y="349758"/>
                  </a:lnTo>
                  <a:lnTo>
                    <a:pt x="446532" y="403098"/>
                  </a:lnTo>
                  <a:lnTo>
                    <a:pt x="595871" y="416814"/>
                  </a:lnTo>
                  <a:lnTo>
                    <a:pt x="595884" y="362712"/>
                  </a:lnTo>
                  <a:lnTo>
                    <a:pt x="616458" y="362712"/>
                  </a:lnTo>
                  <a:lnTo>
                    <a:pt x="616458" y="309372"/>
                  </a:lnTo>
                  <a:lnTo>
                    <a:pt x="616458" y="255270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17081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55270" y="511302"/>
                  </a:moveTo>
                  <a:lnTo>
                    <a:pt x="212598" y="483870"/>
                  </a:lnTo>
                  <a:lnTo>
                    <a:pt x="191262" y="470916"/>
                  </a:lnTo>
                  <a:lnTo>
                    <a:pt x="169926" y="457200"/>
                  </a:lnTo>
                  <a:lnTo>
                    <a:pt x="64008" y="457200"/>
                  </a:lnTo>
                  <a:lnTo>
                    <a:pt x="42672" y="470916"/>
                  </a:lnTo>
                  <a:lnTo>
                    <a:pt x="21336" y="483870"/>
                  </a:lnTo>
                  <a:lnTo>
                    <a:pt x="21336" y="497586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21336" y="592074"/>
                  </a:lnTo>
                  <a:lnTo>
                    <a:pt x="42672" y="605028"/>
                  </a:lnTo>
                  <a:lnTo>
                    <a:pt x="64008" y="618744"/>
                  </a:lnTo>
                  <a:lnTo>
                    <a:pt x="128016" y="618744"/>
                  </a:lnTo>
                  <a:lnTo>
                    <a:pt x="169926" y="618744"/>
                  </a:lnTo>
                  <a:lnTo>
                    <a:pt x="191262" y="605028"/>
                  </a:lnTo>
                  <a:lnTo>
                    <a:pt x="212598" y="592074"/>
                  </a:lnTo>
                  <a:lnTo>
                    <a:pt x="233934" y="578358"/>
                  </a:lnTo>
                  <a:lnTo>
                    <a:pt x="255270" y="578358"/>
                  </a:lnTo>
                  <a:lnTo>
                    <a:pt x="255270" y="511302"/>
                  </a:lnTo>
                  <a:close/>
                </a:path>
                <a:path w="1277620" h="619125">
                  <a:moveTo>
                    <a:pt x="979170" y="0"/>
                  </a:moveTo>
                  <a:lnTo>
                    <a:pt x="957834" y="13716"/>
                  </a:lnTo>
                  <a:lnTo>
                    <a:pt x="957834" y="27432"/>
                  </a:lnTo>
                  <a:lnTo>
                    <a:pt x="979170" y="27432"/>
                  </a:lnTo>
                  <a:lnTo>
                    <a:pt x="979170" y="0"/>
                  </a:lnTo>
                  <a:close/>
                </a:path>
                <a:path w="1277620" h="619125">
                  <a:moveTo>
                    <a:pt x="1277124" y="228600"/>
                  </a:moveTo>
                  <a:lnTo>
                    <a:pt x="1255788" y="201930"/>
                  </a:lnTo>
                  <a:lnTo>
                    <a:pt x="1255788" y="175260"/>
                  </a:lnTo>
                  <a:lnTo>
                    <a:pt x="1234452" y="147828"/>
                  </a:lnTo>
                  <a:lnTo>
                    <a:pt x="1234452" y="134874"/>
                  </a:lnTo>
                  <a:lnTo>
                    <a:pt x="1213116" y="107442"/>
                  </a:lnTo>
                  <a:lnTo>
                    <a:pt x="1191780" y="94488"/>
                  </a:lnTo>
                  <a:lnTo>
                    <a:pt x="1170444" y="67818"/>
                  </a:lnTo>
                  <a:lnTo>
                    <a:pt x="1127772" y="40386"/>
                  </a:lnTo>
                  <a:lnTo>
                    <a:pt x="1106436" y="27432"/>
                  </a:lnTo>
                  <a:lnTo>
                    <a:pt x="1085100" y="13716"/>
                  </a:lnTo>
                  <a:lnTo>
                    <a:pt x="1021092" y="13716"/>
                  </a:lnTo>
                  <a:lnTo>
                    <a:pt x="979182" y="0"/>
                  </a:lnTo>
                  <a:lnTo>
                    <a:pt x="979182" y="27432"/>
                  </a:lnTo>
                  <a:lnTo>
                    <a:pt x="999756" y="27432"/>
                  </a:lnTo>
                  <a:lnTo>
                    <a:pt x="1021092" y="40386"/>
                  </a:lnTo>
                  <a:lnTo>
                    <a:pt x="1063764" y="40386"/>
                  </a:lnTo>
                  <a:lnTo>
                    <a:pt x="1106436" y="67818"/>
                  </a:lnTo>
                  <a:lnTo>
                    <a:pt x="1127772" y="80772"/>
                  </a:lnTo>
                  <a:lnTo>
                    <a:pt x="1149108" y="94488"/>
                  </a:lnTo>
                  <a:lnTo>
                    <a:pt x="1149108" y="121158"/>
                  </a:lnTo>
                  <a:lnTo>
                    <a:pt x="1170444" y="134874"/>
                  </a:lnTo>
                  <a:lnTo>
                    <a:pt x="1170444" y="147828"/>
                  </a:lnTo>
                  <a:lnTo>
                    <a:pt x="1191780" y="175260"/>
                  </a:lnTo>
                  <a:lnTo>
                    <a:pt x="1191780" y="201930"/>
                  </a:lnTo>
                  <a:lnTo>
                    <a:pt x="1213116" y="228600"/>
                  </a:lnTo>
                  <a:lnTo>
                    <a:pt x="1213116" y="282702"/>
                  </a:lnTo>
                  <a:lnTo>
                    <a:pt x="1213104" y="336042"/>
                  </a:lnTo>
                  <a:lnTo>
                    <a:pt x="1191768" y="349758"/>
                  </a:lnTo>
                  <a:lnTo>
                    <a:pt x="1191768" y="376428"/>
                  </a:lnTo>
                  <a:lnTo>
                    <a:pt x="1170432" y="403860"/>
                  </a:lnTo>
                  <a:lnTo>
                    <a:pt x="1170432" y="416814"/>
                  </a:lnTo>
                  <a:lnTo>
                    <a:pt x="1149096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085088" y="511302"/>
                  </a:lnTo>
                  <a:lnTo>
                    <a:pt x="1063752" y="511302"/>
                  </a:lnTo>
                  <a:lnTo>
                    <a:pt x="1042416" y="524256"/>
                  </a:lnTo>
                  <a:lnTo>
                    <a:pt x="1021080" y="524256"/>
                  </a:lnTo>
                  <a:lnTo>
                    <a:pt x="999744" y="537972"/>
                  </a:lnTo>
                  <a:lnTo>
                    <a:pt x="979182" y="537972"/>
                  </a:lnTo>
                  <a:lnTo>
                    <a:pt x="957846" y="537972"/>
                  </a:lnTo>
                  <a:lnTo>
                    <a:pt x="957846" y="551688"/>
                  </a:lnTo>
                  <a:lnTo>
                    <a:pt x="979170" y="551688"/>
                  </a:lnTo>
                  <a:lnTo>
                    <a:pt x="1042416" y="551688"/>
                  </a:lnTo>
                  <a:lnTo>
                    <a:pt x="1085088" y="537972"/>
                  </a:lnTo>
                  <a:lnTo>
                    <a:pt x="1106424" y="537972"/>
                  </a:lnTo>
                  <a:lnTo>
                    <a:pt x="1127760" y="524256"/>
                  </a:lnTo>
                  <a:lnTo>
                    <a:pt x="1149096" y="511302"/>
                  </a:lnTo>
                  <a:lnTo>
                    <a:pt x="1170432" y="483870"/>
                  </a:lnTo>
                  <a:lnTo>
                    <a:pt x="1191768" y="470916"/>
                  </a:lnTo>
                  <a:lnTo>
                    <a:pt x="1213104" y="457200"/>
                  </a:lnTo>
                  <a:lnTo>
                    <a:pt x="1234440" y="430530"/>
                  </a:lnTo>
                  <a:lnTo>
                    <a:pt x="1234440" y="403860"/>
                  </a:lnTo>
                  <a:lnTo>
                    <a:pt x="1255776" y="376428"/>
                  </a:lnTo>
                  <a:lnTo>
                    <a:pt x="1255776" y="363474"/>
                  </a:lnTo>
                  <a:lnTo>
                    <a:pt x="1277112" y="336042"/>
                  </a:lnTo>
                  <a:lnTo>
                    <a:pt x="1277112" y="282702"/>
                  </a:lnTo>
                  <a:lnTo>
                    <a:pt x="1277124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17185" y="832872"/>
              <a:ext cx="255904" cy="161925"/>
            </a:xfrm>
            <a:custGeom>
              <a:avLst/>
              <a:gdLst/>
              <a:ahLst/>
              <a:cxnLst/>
              <a:rect l="l" t="t" r="r" b="b"/>
              <a:pathLst>
                <a:path w="255904" h="161925">
                  <a:moveTo>
                    <a:pt x="128024" y="161543"/>
                  </a:moveTo>
                  <a:lnTo>
                    <a:pt x="64012" y="161543"/>
                  </a:lnTo>
                  <a:lnTo>
                    <a:pt x="42680" y="147826"/>
                  </a:lnTo>
                  <a:lnTo>
                    <a:pt x="21348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21348" y="40385"/>
                  </a:lnTo>
                  <a:lnTo>
                    <a:pt x="21348" y="26668"/>
                  </a:lnTo>
                  <a:lnTo>
                    <a:pt x="42680" y="13717"/>
                  </a:lnTo>
                  <a:lnTo>
                    <a:pt x="64012" y="0"/>
                  </a:lnTo>
                  <a:lnTo>
                    <a:pt x="169938" y="0"/>
                  </a:lnTo>
                  <a:lnTo>
                    <a:pt x="191270" y="13717"/>
                  </a:lnTo>
                  <a:lnTo>
                    <a:pt x="212602" y="26668"/>
                  </a:lnTo>
                  <a:lnTo>
                    <a:pt x="255282" y="54103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12602" y="134875"/>
                  </a:lnTo>
                  <a:lnTo>
                    <a:pt x="191270" y="147826"/>
                  </a:lnTo>
                  <a:lnTo>
                    <a:pt x="169938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17081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40385"/>
                  </a:lnTo>
                  <a:lnTo>
                    <a:pt x="191261" y="26669"/>
                  </a:lnTo>
                  <a:lnTo>
                    <a:pt x="191261" y="12953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64007" y="12953"/>
                  </a:lnTo>
                  <a:lnTo>
                    <a:pt x="42671" y="12953"/>
                  </a:lnTo>
                  <a:lnTo>
                    <a:pt x="21335" y="26669"/>
                  </a:lnTo>
                  <a:lnTo>
                    <a:pt x="21335" y="40385"/>
                  </a:lnTo>
                  <a:lnTo>
                    <a:pt x="0" y="53339"/>
                  </a:lnTo>
                  <a:lnTo>
                    <a:pt x="0" y="80771"/>
                  </a:lnTo>
                  <a:lnTo>
                    <a:pt x="21335" y="93725"/>
                  </a:lnTo>
                  <a:lnTo>
                    <a:pt x="64007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8015" y="121157"/>
                  </a:lnTo>
                  <a:lnTo>
                    <a:pt x="169925" y="121157"/>
                  </a:lnTo>
                  <a:lnTo>
                    <a:pt x="191261" y="107441"/>
                  </a:lnTo>
                  <a:lnTo>
                    <a:pt x="191261" y="93725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25831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4" h="619125">
                  <a:moveTo>
                    <a:pt x="207441" y="130873"/>
                  </a:moveTo>
                  <a:lnTo>
                    <a:pt x="105892" y="67056"/>
                  </a:lnTo>
                  <a:lnTo>
                    <a:pt x="105892" y="80772"/>
                  </a:lnTo>
                  <a:lnTo>
                    <a:pt x="63220" y="10744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21336" y="201930"/>
                  </a:lnTo>
                  <a:lnTo>
                    <a:pt x="0" y="242316"/>
                  </a:lnTo>
                  <a:lnTo>
                    <a:pt x="148590" y="255270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185318" y="159054"/>
                  </a:lnTo>
                  <a:lnTo>
                    <a:pt x="191236" y="161544"/>
                  </a:lnTo>
                  <a:lnTo>
                    <a:pt x="207441" y="130873"/>
                  </a:lnTo>
                  <a:close/>
                </a:path>
                <a:path w="616584" h="619125">
                  <a:moveTo>
                    <a:pt x="319265" y="0"/>
                  </a:moveTo>
                  <a:lnTo>
                    <a:pt x="255257" y="0"/>
                  </a:lnTo>
                  <a:lnTo>
                    <a:pt x="255257" y="107442"/>
                  </a:lnTo>
                  <a:lnTo>
                    <a:pt x="233934" y="107442"/>
                  </a:lnTo>
                  <a:lnTo>
                    <a:pt x="251587" y="102082"/>
                  </a:lnTo>
                  <a:lnTo>
                    <a:pt x="255257" y="107442"/>
                  </a:lnTo>
                  <a:lnTo>
                    <a:pt x="255257" y="0"/>
                  </a:lnTo>
                  <a:lnTo>
                    <a:pt x="233921" y="0"/>
                  </a:lnTo>
                  <a:lnTo>
                    <a:pt x="191249" y="13716"/>
                  </a:lnTo>
                  <a:lnTo>
                    <a:pt x="191249" y="26670"/>
                  </a:lnTo>
                  <a:lnTo>
                    <a:pt x="148590" y="40386"/>
                  </a:lnTo>
                  <a:lnTo>
                    <a:pt x="127254" y="54102"/>
                  </a:lnTo>
                  <a:lnTo>
                    <a:pt x="105918" y="67056"/>
                  </a:lnTo>
                  <a:lnTo>
                    <a:pt x="207441" y="130873"/>
                  </a:lnTo>
                  <a:lnTo>
                    <a:pt x="212572" y="134112"/>
                  </a:lnTo>
                  <a:lnTo>
                    <a:pt x="255270" y="107442"/>
                  </a:lnTo>
                  <a:lnTo>
                    <a:pt x="297929" y="94488"/>
                  </a:lnTo>
                  <a:lnTo>
                    <a:pt x="319265" y="0"/>
                  </a:lnTo>
                  <a:close/>
                </a:path>
                <a:path w="616584" h="619125">
                  <a:moveTo>
                    <a:pt x="425196" y="591312"/>
                  </a:moveTo>
                  <a:lnTo>
                    <a:pt x="361378" y="510794"/>
                  </a:lnTo>
                  <a:lnTo>
                    <a:pt x="361188" y="510540"/>
                  </a:lnTo>
                  <a:lnTo>
                    <a:pt x="319278" y="524256"/>
                  </a:lnTo>
                  <a:lnTo>
                    <a:pt x="297929" y="524256"/>
                  </a:lnTo>
                  <a:lnTo>
                    <a:pt x="319265" y="564642"/>
                  </a:lnTo>
                  <a:lnTo>
                    <a:pt x="319265" y="618744"/>
                  </a:lnTo>
                  <a:lnTo>
                    <a:pt x="361175" y="605028"/>
                  </a:lnTo>
                  <a:lnTo>
                    <a:pt x="339839" y="524256"/>
                  </a:lnTo>
                  <a:lnTo>
                    <a:pt x="361175" y="605028"/>
                  </a:lnTo>
                  <a:lnTo>
                    <a:pt x="382524" y="605028"/>
                  </a:lnTo>
                  <a:lnTo>
                    <a:pt x="425196" y="591312"/>
                  </a:lnTo>
                  <a:close/>
                </a:path>
                <a:path w="616584" h="619125">
                  <a:moveTo>
                    <a:pt x="489191" y="54102"/>
                  </a:moveTo>
                  <a:lnTo>
                    <a:pt x="446519" y="40386"/>
                  </a:lnTo>
                  <a:lnTo>
                    <a:pt x="425183" y="26670"/>
                  </a:lnTo>
                  <a:lnTo>
                    <a:pt x="382511" y="13728"/>
                  </a:lnTo>
                  <a:lnTo>
                    <a:pt x="382524" y="0"/>
                  </a:lnTo>
                  <a:lnTo>
                    <a:pt x="361188" y="0"/>
                  </a:lnTo>
                  <a:lnTo>
                    <a:pt x="319278" y="0"/>
                  </a:lnTo>
                  <a:lnTo>
                    <a:pt x="297942" y="94488"/>
                  </a:lnTo>
                  <a:lnTo>
                    <a:pt x="319265" y="94488"/>
                  </a:lnTo>
                  <a:lnTo>
                    <a:pt x="339839" y="100838"/>
                  </a:lnTo>
                  <a:lnTo>
                    <a:pt x="359956" y="107073"/>
                  </a:lnTo>
                  <a:lnTo>
                    <a:pt x="382511" y="121158"/>
                  </a:lnTo>
                  <a:lnTo>
                    <a:pt x="489191" y="67056"/>
                  </a:lnTo>
                  <a:lnTo>
                    <a:pt x="489191" y="54102"/>
                  </a:lnTo>
                  <a:close/>
                </a:path>
                <a:path w="616584" h="619125">
                  <a:moveTo>
                    <a:pt x="531863" y="524256"/>
                  </a:moveTo>
                  <a:lnTo>
                    <a:pt x="425183" y="470916"/>
                  </a:lnTo>
                  <a:lnTo>
                    <a:pt x="382524" y="497586"/>
                  </a:lnTo>
                  <a:lnTo>
                    <a:pt x="361429" y="510768"/>
                  </a:lnTo>
                  <a:lnTo>
                    <a:pt x="438188" y="583412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191" y="550926"/>
                  </a:lnTo>
                  <a:lnTo>
                    <a:pt x="531863" y="524256"/>
                  </a:lnTo>
                  <a:close/>
                </a:path>
                <a:path w="616584" h="619125">
                  <a:moveTo>
                    <a:pt x="616458" y="362712"/>
                  </a:moveTo>
                  <a:lnTo>
                    <a:pt x="616445" y="309372"/>
                  </a:lnTo>
                  <a:lnTo>
                    <a:pt x="616445" y="255270"/>
                  </a:lnTo>
                  <a:lnTo>
                    <a:pt x="616445" y="242316"/>
                  </a:lnTo>
                  <a:lnTo>
                    <a:pt x="595871" y="201942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74548" y="134112"/>
                  </a:lnTo>
                  <a:lnTo>
                    <a:pt x="531876" y="107442"/>
                  </a:lnTo>
                  <a:lnTo>
                    <a:pt x="531876" y="94488"/>
                  </a:lnTo>
                  <a:lnTo>
                    <a:pt x="489204" y="67056"/>
                  </a:lnTo>
                  <a:lnTo>
                    <a:pt x="382524" y="121158"/>
                  </a:lnTo>
                  <a:lnTo>
                    <a:pt x="403860" y="134493"/>
                  </a:lnTo>
                  <a:lnTo>
                    <a:pt x="405041" y="135242"/>
                  </a:lnTo>
                  <a:lnTo>
                    <a:pt x="446532" y="174498"/>
                  </a:lnTo>
                  <a:lnTo>
                    <a:pt x="466928" y="213106"/>
                  </a:lnTo>
                  <a:lnTo>
                    <a:pt x="579996" y="203314"/>
                  </a:lnTo>
                  <a:lnTo>
                    <a:pt x="466928" y="213118"/>
                  </a:lnTo>
                  <a:lnTo>
                    <a:pt x="449033" y="214668"/>
                  </a:lnTo>
                  <a:lnTo>
                    <a:pt x="446532" y="214884"/>
                  </a:lnTo>
                  <a:lnTo>
                    <a:pt x="467855" y="255270"/>
                  </a:lnTo>
                  <a:lnTo>
                    <a:pt x="467855" y="309372"/>
                  </a:lnTo>
                  <a:lnTo>
                    <a:pt x="467855" y="349758"/>
                  </a:lnTo>
                  <a:lnTo>
                    <a:pt x="446532" y="403098"/>
                  </a:lnTo>
                  <a:lnTo>
                    <a:pt x="467868" y="390144"/>
                  </a:lnTo>
                  <a:lnTo>
                    <a:pt x="451129" y="431990"/>
                  </a:lnTo>
                  <a:lnTo>
                    <a:pt x="446532" y="430530"/>
                  </a:lnTo>
                  <a:lnTo>
                    <a:pt x="403860" y="470916"/>
                  </a:lnTo>
                  <a:lnTo>
                    <a:pt x="425183" y="470916"/>
                  </a:lnTo>
                  <a:lnTo>
                    <a:pt x="531863" y="524256"/>
                  </a:lnTo>
                  <a:lnTo>
                    <a:pt x="531876" y="510540"/>
                  </a:lnTo>
                  <a:lnTo>
                    <a:pt x="574548" y="470916"/>
                  </a:lnTo>
                  <a:lnTo>
                    <a:pt x="595884" y="430530"/>
                  </a:lnTo>
                  <a:lnTo>
                    <a:pt x="595884" y="416814"/>
                  </a:lnTo>
                  <a:lnTo>
                    <a:pt x="616458" y="362712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44604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76606" y="537972"/>
                  </a:moveTo>
                  <a:lnTo>
                    <a:pt x="255270" y="524256"/>
                  </a:lnTo>
                  <a:lnTo>
                    <a:pt x="255270" y="511302"/>
                  </a:lnTo>
                  <a:lnTo>
                    <a:pt x="233934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33934" y="578358"/>
                  </a:lnTo>
                  <a:lnTo>
                    <a:pt x="255270" y="578358"/>
                  </a:lnTo>
                  <a:lnTo>
                    <a:pt x="255270" y="551688"/>
                  </a:lnTo>
                  <a:lnTo>
                    <a:pt x="276606" y="537972"/>
                  </a:lnTo>
                  <a:close/>
                </a:path>
                <a:path w="1277620" h="619125">
                  <a:moveTo>
                    <a:pt x="1000493" y="0"/>
                  </a:moveTo>
                  <a:lnTo>
                    <a:pt x="957821" y="13716"/>
                  </a:lnTo>
                  <a:lnTo>
                    <a:pt x="957821" y="27432"/>
                  </a:lnTo>
                  <a:lnTo>
                    <a:pt x="1000493" y="27432"/>
                  </a:lnTo>
                  <a:lnTo>
                    <a:pt x="1000493" y="0"/>
                  </a:lnTo>
                  <a:close/>
                </a:path>
                <a:path w="1277620" h="619125">
                  <a:moveTo>
                    <a:pt x="1277112" y="201930"/>
                  </a:moveTo>
                  <a:lnTo>
                    <a:pt x="1255776" y="175260"/>
                  </a:lnTo>
                  <a:lnTo>
                    <a:pt x="1255776" y="147828"/>
                  </a:lnTo>
                  <a:lnTo>
                    <a:pt x="1234440" y="134874"/>
                  </a:lnTo>
                  <a:lnTo>
                    <a:pt x="1234440" y="107442"/>
                  </a:lnTo>
                  <a:lnTo>
                    <a:pt x="1213104" y="94488"/>
                  </a:lnTo>
                  <a:lnTo>
                    <a:pt x="1191768" y="67818"/>
                  </a:lnTo>
                  <a:lnTo>
                    <a:pt x="1149096" y="40386"/>
                  </a:lnTo>
                  <a:lnTo>
                    <a:pt x="1127760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1000506" y="0"/>
                  </a:lnTo>
                  <a:lnTo>
                    <a:pt x="1000506" y="27432"/>
                  </a:lnTo>
                  <a:lnTo>
                    <a:pt x="1021080" y="27432"/>
                  </a:lnTo>
                  <a:lnTo>
                    <a:pt x="1021080" y="40386"/>
                  </a:lnTo>
                  <a:lnTo>
                    <a:pt x="1063752" y="40386"/>
                  </a:lnTo>
                  <a:lnTo>
                    <a:pt x="1106424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70432" y="121158"/>
                  </a:lnTo>
                  <a:lnTo>
                    <a:pt x="1170432" y="134874"/>
                  </a:lnTo>
                  <a:lnTo>
                    <a:pt x="1191768" y="147828"/>
                  </a:lnTo>
                  <a:lnTo>
                    <a:pt x="1191768" y="175260"/>
                  </a:lnTo>
                  <a:lnTo>
                    <a:pt x="1213104" y="201930"/>
                  </a:lnTo>
                  <a:lnTo>
                    <a:pt x="1213104" y="282702"/>
                  </a:lnTo>
                  <a:lnTo>
                    <a:pt x="1213091" y="349758"/>
                  </a:lnTo>
                  <a:lnTo>
                    <a:pt x="1191755" y="376428"/>
                  </a:lnTo>
                  <a:lnTo>
                    <a:pt x="1191755" y="403860"/>
                  </a:lnTo>
                  <a:lnTo>
                    <a:pt x="1170419" y="416814"/>
                  </a:lnTo>
                  <a:lnTo>
                    <a:pt x="1170419" y="444246"/>
                  </a:lnTo>
                  <a:lnTo>
                    <a:pt x="1149083" y="457200"/>
                  </a:lnTo>
                  <a:lnTo>
                    <a:pt x="1127747" y="483870"/>
                  </a:lnTo>
                  <a:lnTo>
                    <a:pt x="1085075" y="511302"/>
                  </a:lnTo>
                  <a:lnTo>
                    <a:pt x="1063739" y="511302"/>
                  </a:lnTo>
                  <a:lnTo>
                    <a:pt x="1042403" y="524256"/>
                  </a:lnTo>
                  <a:lnTo>
                    <a:pt x="1021067" y="524256"/>
                  </a:lnTo>
                  <a:lnTo>
                    <a:pt x="1021067" y="537972"/>
                  </a:lnTo>
                  <a:lnTo>
                    <a:pt x="1000493" y="537972"/>
                  </a:lnTo>
                  <a:lnTo>
                    <a:pt x="957821" y="537972"/>
                  </a:lnTo>
                  <a:lnTo>
                    <a:pt x="957821" y="551688"/>
                  </a:lnTo>
                  <a:lnTo>
                    <a:pt x="1000493" y="551688"/>
                  </a:lnTo>
                  <a:lnTo>
                    <a:pt x="1063739" y="551688"/>
                  </a:lnTo>
                  <a:lnTo>
                    <a:pt x="1085075" y="537972"/>
                  </a:lnTo>
                  <a:lnTo>
                    <a:pt x="1127747" y="537972"/>
                  </a:lnTo>
                  <a:lnTo>
                    <a:pt x="1149083" y="524256"/>
                  </a:lnTo>
                  <a:lnTo>
                    <a:pt x="1170419" y="511302"/>
                  </a:lnTo>
                  <a:lnTo>
                    <a:pt x="1191755" y="483870"/>
                  </a:lnTo>
                  <a:lnTo>
                    <a:pt x="1213091" y="470916"/>
                  </a:lnTo>
                  <a:lnTo>
                    <a:pt x="1234427" y="457200"/>
                  </a:lnTo>
                  <a:lnTo>
                    <a:pt x="1234427" y="430530"/>
                  </a:lnTo>
                  <a:lnTo>
                    <a:pt x="1255763" y="403860"/>
                  </a:lnTo>
                  <a:lnTo>
                    <a:pt x="1255763" y="376428"/>
                  </a:lnTo>
                  <a:lnTo>
                    <a:pt x="1277099" y="363474"/>
                  </a:lnTo>
                  <a:lnTo>
                    <a:pt x="1277099" y="282702"/>
                  </a:lnTo>
                  <a:lnTo>
                    <a:pt x="1277112" y="201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44676" y="832872"/>
              <a:ext cx="276860" cy="161925"/>
            </a:xfrm>
            <a:custGeom>
              <a:avLst/>
              <a:gdLst/>
              <a:ahLst/>
              <a:cxnLst/>
              <a:rect l="l" t="t" r="r" b="b"/>
              <a:pathLst>
                <a:path w="276860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80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42680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33950" y="40385"/>
                  </a:lnTo>
                  <a:lnTo>
                    <a:pt x="255282" y="54103"/>
                  </a:lnTo>
                  <a:lnTo>
                    <a:pt x="255282" y="67054"/>
                  </a:lnTo>
                  <a:lnTo>
                    <a:pt x="276614" y="80771"/>
                  </a:lnTo>
                  <a:lnTo>
                    <a:pt x="255282" y="94489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65939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67055"/>
                  </a:moveTo>
                  <a:lnTo>
                    <a:pt x="191261" y="53339"/>
                  </a:lnTo>
                  <a:lnTo>
                    <a:pt x="191261" y="26669"/>
                  </a:lnTo>
                  <a:lnTo>
                    <a:pt x="169925" y="12953"/>
                  </a:lnTo>
                  <a:lnTo>
                    <a:pt x="148589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12953"/>
                  </a:lnTo>
                  <a:lnTo>
                    <a:pt x="0" y="26669"/>
                  </a:lnTo>
                  <a:lnTo>
                    <a:pt x="0" y="93725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7253" y="121157"/>
                  </a:lnTo>
                  <a:lnTo>
                    <a:pt x="148589" y="121157"/>
                  </a:lnTo>
                  <a:lnTo>
                    <a:pt x="191261" y="93725"/>
                  </a:lnTo>
                  <a:lnTo>
                    <a:pt x="191261" y="80771"/>
                  </a:lnTo>
                  <a:lnTo>
                    <a:pt x="212597" y="6705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53342" y="349007"/>
              <a:ext cx="617220" cy="619125"/>
            </a:xfrm>
            <a:custGeom>
              <a:avLst/>
              <a:gdLst/>
              <a:ahLst/>
              <a:cxnLst/>
              <a:rect l="l" t="t" r="r" b="b"/>
              <a:pathLst>
                <a:path w="617220" h="619125">
                  <a:moveTo>
                    <a:pt x="446532" y="591312"/>
                  </a:moveTo>
                  <a:lnTo>
                    <a:pt x="369900" y="518807"/>
                  </a:lnTo>
                  <a:lnTo>
                    <a:pt x="361188" y="510540"/>
                  </a:lnTo>
                  <a:lnTo>
                    <a:pt x="319278" y="524256"/>
                  </a:lnTo>
                  <a:lnTo>
                    <a:pt x="297942" y="524256"/>
                  </a:lnTo>
                  <a:lnTo>
                    <a:pt x="319278" y="564642"/>
                  </a:lnTo>
                  <a:lnTo>
                    <a:pt x="319278" y="618744"/>
                  </a:lnTo>
                  <a:lnTo>
                    <a:pt x="382524" y="605028"/>
                  </a:lnTo>
                  <a:lnTo>
                    <a:pt x="403860" y="605028"/>
                  </a:lnTo>
                  <a:lnTo>
                    <a:pt x="446532" y="591312"/>
                  </a:lnTo>
                  <a:close/>
                </a:path>
                <a:path w="617220" h="619125">
                  <a:moveTo>
                    <a:pt x="510540" y="54102"/>
                  </a:moveTo>
                  <a:lnTo>
                    <a:pt x="489204" y="54102"/>
                  </a:lnTo>
                  <a:lnTo>
                    <a:pt x="446532" y="40386"/>
                  </a:lnTo>
                  <a:lnTo>
                    <a:pt x="446532" y="26670"/>
                  </a:lnTo>
                  <a:lnTo>
                    <a:pt x="403860" y="13716"/>
                  </a:lnTo>
                  <a:lnTo>
                    <a:pt x="382524" y="0"/>
                  </a:lnTo>
                  <a:lnTo>
                    <a:pt x="319278" y="0"/>
                  </a:lnTo>
                  <a:lnTo>
                    <a:pt x="276606" y="0"/>
                  </a:lnTo>
                  <a:lnTo>
                    <a:pt x="255270" y="0"/>
                  </a:lnTo>
                  <a:lnTo>
                    <a:pt x="233934" y="13716"/>
                  </a:lnTo>
                  <a:lnTo>
                    <a:pt x="212598" y="13716"/>
                  </a:lnTo>
                  <a:lnTo>
                    <a:pt x="191262" y="26670"/>
                  </a:lnTo>
                  <a:lnTo>
                    <a:pt x="148590" y="40386"/>
                  </a:lnTo>
                  <a:lnTo>
                    <a:pt x="148590" y="54102"/>
                  </a:lnTo>
                  <a:lnTo>
                    <a:pt x="105918" y="67056"/>
                  </a:lnTo>
                  <a:lnTo>
                    <a:pt x="105918" y="80772"/>
                  </a:lnTo>
                  <a:lnTo>
                    <a:pt x="84582" y="107442"/>
                  </a:lnTo>
                  <a:lnTo>
                    <a:pt x="63246" y="10744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21336" y="201930"/>
                  </a:lnTo>
                  <a:lnTo>
                    <a:pt x="0" y="242316"/>
                  </a:lnTo>
                  <a:lnTo>
                    <a:pt x="148590" y="255270"/>
                  </a:lnTo>
                  <a:lnTo>
                    <a:pt x="169926" y="214884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212598" y="147828"/>
                  </a:lnTo>
                  <a:lnTo>
                    <a:pt x="191262" y="161544"/>
                  </a:lnTo>
                  <a:lnTo>
                    <a:pt x="233934" y="121158"/>
                  </a:lnTo>
                  <a:lnTo>
                    <a:pt x="212598" y="134112"/>
                  </a:lnTo>
                  <a:lnTo>
                    <a:pt x="255270" y="107442"/>
                  </a:lnTo>
                  <a:lnTo>
                    <a:pt x="233934" y="107442"/>
                  </a:lnTo>
                  <a:lnTo>
                    <a:pt x="276606" y="94488"/>
                  </a:lnTo>
                  <a:lnTo>
                    <a:pt x="297942" y="94488"/>
                  </a:lnTo>
                  <a:lnTo>
                    <a:pt x="319278" y="94488"/>
                  </a:lnTo>
                  <a:lnTo>
                    <a:pt x="361188" y="107442"/>
                  </a:lnTo>
                  <a:lnTo>
                    <a:pt x="361188" y="94488"/>
                  </a:lnTo>
                  <a:lnTo>
                    <a:pt x="395249" y="115773"/>
                  </a:lnTo>
                  <a:lnTo>
                    <a:pt x="510540" y="67056"/>
                  </a:lnTo>
                  <a:lnTo>
                    <a:pt x="510540" y="54102"/>
                  </a:lnTo>
                  <a:close/>
                </a:path>
                <a:path w="617220" h="619125">
                  <a:moveTo>
                    <a:pt x="617220" y="242316"/>
                  </a:move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74548" y="134112"/>
                  </a:lnTo>
                  <a:lnTo>
                    <a:pt x="553212" y="107442"/>
                  </a:lnTo>
                  <a:lnTo>
                    <a:pt x="553212" y="94488"/>
                  </a:lnTo>
                  <a:lnTo>
                    <a:pt x="531876" y="94488"/>
                  </a:lnTo>
                  <a:lnTo>
                    <a:pt x="510540" y="67056"/>
                  </a:lnTo>
                  <a:lnTo>
                    <a:pt x="395249" y="115785"/>
                  </a:lnTo>
                  <a:lnTo>
                    <a:pt x="382524" y="121158"/>
                  </a:lnTo>
                  <a:lnTo>
                    <a:pt x="425196" y="147828"/>
                  </a:lnTo>
                  <a:lnTo>
                    <a:pt x="425196" y="134112"/>
                  </a:lnTo>
                  <a:lnTo>
                    <a:pt x="446532" y="174498"/>
                  </a:lnTo>
                  <a:lnTo>
                    <a:pt x="467868" y="214884"/>
                  </a:lnTo>
                  <a:lnTo>
                    <a:pt x="483793" y="255270"/>
                  </a:lnTo>
                  <a:lnTo>
                    <a:pt x="467868" y="255270"/>
                  </a:lnTo>
                  <a:lnTo>
                    <a:pt x="489204" y="309372"/>
                  </a:lnTo>
                  <a:lnTo>
                    <a:pt x="467868" y="362712"/>
                  </a:lnTo>
                  <a:lnTo>
                    <a:pt x="489204" y="349758"/>
                  </a:lnTo>
                  <a:lnTo>
                    <a:pt x="467868" y="403098"/>
                  </a:lnTo>
                  <a:lnTo>
                    <a:pt x="452386" y="432384"/>
                  </a:lnTo>
                  <a:lnTo>
                    <a:pt x="446532" y="430530"/>
                  </a:lnTo>
                  <a:lnTo>
                    <a:pt x="425196" y="470916"/>
                  </a:lnTo>
                  <a:lnTo>
                    <a:pt x="382524" y="497586"/>
                  </a:lnTo>
                  <a:lnTo>
                    <a:pt x="403860" y="497586"/>
                  </a:lnTo>
                  <a:lnTo>
                    <a:pt x="369912" y="518795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510540" y="550926"/>
                  </a:lnTo>
                  <a:lnTo>
                    <a:pt x="531876" y="524256"/>
                  </a:lnTo>
                  <a:lnTo>
                    <a:pt x="553212" y="510540"/>
                  </a:lnTo>
                  <a:lnTo>
                    <a:pt x="574548" y="470916"/>
                  </a:lnTo>
                  <a:lnTo>
                    <a:pt x="595884" y="416814"/>
                  </a:lnTo>
                  <a:lnTo>
                    <a:pt x="617220" y="362712"/>
                  </a:lnTo>
                  <a:lnTo>
                    <a:pt x="617220" y="309372"/>
                  </a:lnTo>
                  <a:lnTo>
                    <a:pt x="617220" y="255270"/>
                  </a:lnTo>
                  <a:lnTo>
                    <a:pt x="617220" y="242316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72113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76606" y="524256"/>
                  </a:moveTo>
                  <a:lnTo>
                    <a:pt x="255270" y="511302"/>
                  </a:lnTo>
                  <a:lnTo>
                    <a:pt x="255270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21336" y="497586"/>
                  </a:lnTo>
                  <a:lnTo>
                    <a:pt x="21336" y="511302"/>
                  </a:lnTo>
                  <a:lnTo>
                    <a:pt x="0" y="524256"/>
                  </a:lnTo>
                  <a:lnTo>
                    <a:pt x="0" y="55168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48590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55270" y="578358"/>
                  </a:lnTo>
                  <a:lnTo>
                    <a:pt x="276606" y="551688"/>
                  </a:lnTo>
                  <a:lnTo>
                    <a:pt x="276606" y="524256"/>
                  </a:lnTo>
                  <a:close/>
                </a:path>
                <a:path w="1277620" h="619125">
                  <a:moveTo>
                    <a:pt x="1277112" y="175260"/>
                  </a:moveTo>
                  <a:lnTo>
                    <a:pt x="1255776" y="147828"/>
                  </a:lnTo>
                  <a:lnTo>
                    <a:pt x="1234440" y="134874"/>
                  </a:lnTo>
                  <a:lnTo>
                    <a:pt x="1234440" y="107442"/>
                  </a:lnTo>
                  <a:lnTo>
                    <a:pt x="1213104" y="94488"/>
                  </a:lnTo>
                  <a:lnTo>
                    <a:pt x="1191768" y="67818"/>
                  </a:lnTo>
                  <a:lnTo>
                    <a:pt x="1149096" y="40386"/>
                  </a:lnTo>
                  <a:lnTo>
                    <a:pt x="1127760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1000506" y="0"/>
                  </a:lnTo>
                  <a:lnTo>
                    <a:pt x="979170" y="13716"/>
                  </a:lnTo>
                  <a:lnTo>
                    <a:pt x="957834" y="13716"/>
                  </a:lnTo>
                  <a:lnTo>
                    <a:pt x="979170" y="27432"/>
                  </a:lnTo>
                  <a:lnTo>
                    <a:pt x="1000506" y="27432"/>
                  </a:lnTo>
                  <a:lnTo>
                    <a:pt x="1021080" y="27432"/>
                  </a:lnTo>
                  <a:lnTo>
                    <a:pt x="1042416" y="40386"/>
                  </a:lnTo>
                  <a:lnTo>
                    <a:pt x="1085088" y="40386"/>
                  </a:lnTo>
                  <a:lnTo>
                    <a:pt x="1127760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70432" y="121158"/>
                  </a:lnTo>
                  <a:lnTo>
                    <a:pt x="1191768" y="134874"/>
                  </a:lnTo>
                  <a:lnTo>
                    <a:pt x="1191768" y="147828"/>
                  </a:lnTo>
                  <a:lnTo>
                    <a:pt x="1213104" y="175260"/>
                  </a:lnTo>
                  <a:lnTo>
                    <a:pt x="1213104" y="228600"/>
                  </a:lnTo>
                  <a:lnTo>
                    <a:pt x="1234440" y="256032"/>
                  </a:lnTo>
                  <a:lnTo>
                    <a:pt x="1234440" y="282702"/>
                  </a:lnTo>
                  <a:lnTo>
                    <a:pt x="1234440" y="309372"/>
                  </a:lnTo>
                  <a:lnTo>
                    <a:pt x="1213104" y="336042"/>
                  </a:lnTo>
                  <a:lnTo>
                    <a:pt x="1213104" y="376428"/>
                  </a:lnTo>
                  <a:lnTo>
                    <a:pt x="1191768" y="403860"/>
                  </a:lnTo>
                  <a:lnTo>
                    <a:pt x="1191768" y="416814"/>
                  </a:lnTo>
                  <a:lnTo>
                    <a:pt x="1170432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127760" y="497586"/>
                  </a:lnTo>
                  <a:lnTo>
                    <a:pt x="1106424" y="511302"/>
                  </a:lnTo>
                  <a:lnTo>
                    <a:pt x="1085088" y="511302"/>
                  </a:lnTo>
                  <a:lnTo>
                    <a:pt x="1063752" y="524256"/>
                  </a:lnTo>
                  <a:lnTo>
                    <a:pt x="1042416" y="524256"/>
                  </a:lnTo>
                  <a:lnTo>
                    <a:pt x="1021080" y="537972"/>
                  </a:lnTo>
                  <a:lnTo>
                    <a:pt x="1000506" y="537972"/>
                  </a:lnTo>
                  <a:lnTo>
                    <a:pt x="957834" y="537972"/>
                  </a:lnTo>
                  <a:lnTo>
                    <a:pt x="979170" y="551688"/>
                  </a:lnTo>
                  <a:lnTo>
                    <a:pt x="1000506" y="551688"/>
                  </a:lnTo>
                  <a:lnTo>
                    <a:pt x="1063752" y="551688"/>
                  </a:lnTo>
                  <a:lnTo>
                    <a:pt x="1106424" y="537972"/>
                  </a:lnTo>
                  <a:lnTo>
                    <a:pt x="1127760" y="537972"/>
                  </a:lnTo>
                  <a:lnTo>
                    <a:pt x="1149096" y="524256"/>
                  </a:lnTo>
                  <a:lnTo>
                    <a:pt x="1170432" y="511302"/>
                  </a:lnTo>
                  <a:lnTo>
                    <a:pt x="1191768" y="483870"/>
                  </a:lnTo>
                  <a:lnTo>
                    <a:pt x="1213104" y="470916"/>
                  </a:lnTo>
                  <a:lnTo>
                    <a:pt x="1234440" y="457200"/>
                  </a:lnTo>
                  <a:lnTo>
                    <a:pt x="1234440" y="430530"/>
                  </a:lnTo>
                  <a:lnTo>
                    <a:pt x="1255776" y="403860"/>
                  </a:lnTo>
                  <a:lnTo>
                    <a:pt x="1277112" y="376428"/>
                  </a:lnTo>
                  <a:lnTo>
                    <a:pt x="1277112" y="282702"/>
                  </a:lnTo>
                  <a:lnTo>
                    <a:pt x="1277112" y="1752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72183" y="832872"/>
              <a:ext cx="276860" cy="161925"/>
            </a:xfrm>
            <a:custGeom>
              <a:avLst/>
              <a:gdLst/>
              <a:ahLst/>
              <a:cxnLst/>
              <a:rect l="l" t="t" r="r" b="b"/>
              <a:pathLst>
                <a:path w="276860" h="161925">
                  <a:moveTo>
                    <a:pt x="148590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64" y="134875"/>
                  </a:lnTo>
                  <a:lnTo>
                    <a:pt x="21332" y="121157"/>
                  </a:lnTo>
                  <a:lnTo>
                    <a:pt x="0" y="94489"/>
                  </a:lnTo>
                  <a:lnTo>
                    <a:pt x="0" y="67054"/>
                  </a:lnTo>
                  <a:lnTo>
                    <a:pt x="21332" y="54103"/>
                  </a:lnTo>
                  <a:lnTo>
                    <a:pt x="21332" y="40385"/>
                  </a:lnTo>
                  <a:lnTo>
                    <a:pt x="42664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34" y="26668"/>
                  </a:lnTo>
                  <a:lnTo>
                    <a:pt x="255266" y="40385"/>
                  </a:lnTo>
                  <a:lnTo>
                    <a:pt x="255266" y="54103"/>
                  </a:lnTo>
                  <a:lnTo>
                    <a:pt x="276614" y="67054"/>
                  </a:lnTo>
                  <a:lnTo>
                    <a:pt x="276614" y="94489"/>
                  </a:lnTo>
                  <a:lnTo>
                    <a:pt x="255266" y="121157"/>
                  </a:lnTo>
                  <a:lnTo>
                    <a:pt x="233934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48590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93449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40385"/>
                  </a:lnTo>
                  <a:lnTo>
                    <a:pt x="191261" y="26669"/>
                  </a:lnTo>
                  <a:lnTo>
                    <a:pt x="191261" y="12953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12953"/>
                  </a:lnTo>
                  <a:lnTo>
                    <a:pt x="21335" y="26669"/>
                  </a:lnTo>
                  <a:lnTo>
                    <a:pt x="0" y="40385"/>
                  </a:lnTo>
                  <a:lnTo>
                    <a:pt x="0" y="93725"/>
                  </a:lnTo>
                  <a:lnTo>
                    <a:pt x="21335" y="93725"/>
                  </a:lnTo>
                  <a:lnTo>
                    <a:pt x="21335" y="107441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7253" y="121157"/>
                  </a:lnTo>
                  <a:lnTo>
                    <a:pt x="169925" y="121157"/>
                  </a:lnTo>
                  <a:lnTo>
                    <a:pt x="191261" y="107441"/>
                  </a:lnTo>
                  <a:lnTo>
                    <a:pt x="191261" y="93725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02187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5" h="619125">
                  <a:moveTo>
                    <a:pt x="574548" y="134112"/>
                  </a:moveTo>
                  <a:lnTo>
                    <a:pt x="531876" y="107442"/>
                  </a:lnTo>
                  <a:lnTo>
                    <a:pt x="531876" y="94488"/>
                  </a:lnTo>
                  <a:lnTo>
                    <a:pt x="489204" y="67056"/>
                  </a:lnTo>
                  <a:lnTo>
                    <a:pt x="489204" y="54102"/>
                  </a:lnTo>
                  <a:lnTo>
                    <a:pt x="446532" y="40386"/>
                  </a:lnTo>
                  <a:lnTo>
                    <a:pt x="446532" y="26670"/>
                  </a:lnTo>
                  <a:lnTo>
                    <a:pt x="425196" y="26670"/>
                  </a:lnTo>
                  <a:lnTo>
                    <a:pt x="382524" y="13716"/>
                  </a:lnTo>
                  <a:lnTo>
                    <a:pt x="382524" y="0"/>
                  </a:lnTo>
                  <a:lnTo>
                    <a:pt x="361188" y="0"/>
                  </a:lnTo>
                  <a:lnTo>
                    <a:pt x="318516" y="0"/>
                  </a:lnTo>
                  <a:lnTo>
                    <a:pt x="255270" y="0"/>
                  </a:lnTo>
                  <a:lnTo>
                    <a:pt x="233934" y="0"/>
                  </a:lnTo>
                  <a:lnTo>
                    <a:pt x="233934" y="13716"/>
                  </a:lnTo>
                  <a:lnTo>
                    <a:pt x="191262" y="13716"/>
                  </a:lnTo>
                  <a:lnTo>
                    <a:pt x="191262" y="26670"/>
                  </a:lnTo>
                  <a:lnTo>
                    <a:pt x="169926" y="26670"/>
                  </a:lnTo>
                  <a:lnTo>
                    <a:pt x="148590" y="40386"/>
                  </a:lnTo>
                  <a:lnTo>
                    <a:pt x="127254" y="40386"/>
                  </a:lnTo>
                  <a:lnTo>
                    <a:pt x="127254" y="54102"/>
                  </a:lnTo>
                  <a:lnTo>
                    <a:pt x="84582" y="8077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0" y="188214"/>
                  </a:lnTo>
                  <a:lnTo>
                    <a:pt x="0" y="201930"/>
                  </a:lnTo>
                  <a:lnTo>
                    <a:pt x="0" y="242316"/>
                  </a:lnTo>
                  <a:lnTo>
                    <a:pt x="127254" y="255270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185331" y="159042"/>
                  </a:lnTo>
                  <a:lnTo>
                    <a:pt x="191262" y="161544"/>
                  </a:lnTo>
                  <a:lnTo>
                    <a:pt x="207441" y="130886"/>
                  </a:lnTo>
                  <a:lnTo>
                    <a:pt x="212598" y="134112"/>
                  </a:lnTo>
                  <a:lnTo>
                    <a:pt x="233934" y="107442"/>
                  </a:lnTo>
                  <a:lnTo>
                    <a:pt x="276606" y="94488"/>
                  </a:lnTo>
                  <a:lnTo>
                    <a:pt x="297942" y="94488"/>
                  </a:lnTo>
                  <a:lnTo>
                    <a:pt x="318516" y="94488"/>
                  </a:lnTo>
                  <a:lnTo>
                    <a:pt x="339852" y="100965"/>
                  </a:lnTo>
                  <a:lnTo>
                    <a:pt x="359994" y="107086"/>
                  </a:lnTo>
                  <a:lnTo>
                    <a:pt x="382524" y="121158"/>
                  </a:lnTo>
                  <a:lnTo>
                    <a:pt x="403860" y="147828"/>
                  </a:lnTo>
                  <a:lnTo>
                    <a:pt x="403860" y="134112"/>
                  </a:lnTo>
                  <a:lnTo>
                    <a:pt x="443141" y="171284"/>
                  </a:lnTo>
                  <a:lnTo>
                    <a:pt x="574548" y="147828"/>
                  </a:lnTo>
                  <a:lnTo>
                    <a:pt x="574548" y="134112"/>
                  </a:lnTo>
                  <a:close/>
                </a:path>
                <a:path w="616585" h="619125">
                  <a:moveTo>
                    <a:pt x="616458" y="255270"/>
                  </a:moveTo>
                  <a:lnTo>
                    <a:pt x="595884" y="242316"/>
                  </a:ln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443141" y="171297"/>
                  </a:lnTo>
                  <a:lnTo>
                    <a:pt x="425196" y="174498"/>
                  </a:lnTo>
                  <a:lnTo>
                    <a:pt x="446532" y="214884"/>
                  </a:lnTo>
                  <a:lnTo>
                    <a:pt x="467868" y="268986"/>
                  </a:lnTo>
                  <a:lnTo>
                    <a:pt x="467868" y="309372"/>
                  </a:lnTo>
                  <a:lnTo>
                    <a:pt x="467868" y="349758"/>
                  </a:lnTo>
                  <a:lnTo>
                    <a:pt x="446532" y="403098"/>
                  </a:lnTo>
                  <a:lnTo>
                    <a:pt x="425196" y="443484"/>
                  </a:lnTo>
                  <a:lnTo>
                    <a:pt x="446532" y="430530"/>
                  </a:lnTo>
                  <a:lnTo>
                    <a:pt x="403860" y="470916"/>
                  </a:lnTo>
                  <a:lnTo>
                    <a:pt x="382524" y="497586"/>
                  </a:lnTo>
                  <a:lnTo>
                    <a:pt x="361378" y="510794"/>
                  </a:lnTo>
                  <a:lnTo>
                    <a:pt x="361188" y="510540"/>
                  </a:lnTo>
                  <a:lnTo>
                    <a:pt x="318516" y="524256"/>
                  </a:lnTo>
                  <a:lnTo>
                    <a:pt x="297942" y="524256"/>
                  </a:lnTo>
                  <a:lnTo>
                    <a:pt x="297942" y="564642"/>
                  </a:lnTo>
                  <a:lnTo>
                    <a:pt x="318516" y="618744"/>
                  </a:lnTo>
                  <a:lnTo>
                    <a:pt x="361188" y="605028"/>
                  </a:lnTo>
                  <a:lnTo>
                    <a:pt x="382524" y="605028"/>
                  </a:lnTo>
                  <a:lnTo>
                    <a:pt x="425196" y="591312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204" y="550926"/>
                  </a:lnTo>
                  <a:lnTo>
                    <a:pt x="531876" y="524256"/>
                  </a:lnTo>
                  <a:lnTo>
                    <a:pt x="531876" y="510540"/>
                  </a:lnTo>
                  <a:lnTo>
                    <a:pt x="574548" y="470916"/>
                  </a:lnTo>
                  <a:lnTo>
                    <a:pt x="595884" y="416814"/>
                  </a:lnTo>
                  <a:lnTo>
                    <a:pt x="595884" y="362712"/>
                  </a:lnTo>
                  <a:lnTo>
                    <a:pt x="616458" y="362712"/>
                  </a:lnTo>
                  <a:lnTo>
                    <a:pt x="616458" y="309372"/>
                  </a:lnTo>
                  <a:lnTo>
                    <a:pt x="616458" y="255270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20959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55270" y="511302"/>
                  </a:moveTo>
                  <a:lnTo>
                    <a:pt x="233934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69926" y="457200"/>
                  </a:lnTo>
                  <a:lnTo>
                    <a:pt x="85344" y="457200"/>
                  </a:lnTo>
                  <a:lnTo>
                    <a:pt x="42672" y="470916"/>
                  </a:lnTo>
                  <a:lnTo>
                    <a:pt x="21336" y="483870"/>
                  </a:lnTo>
                  <a:lnTo>
                    <a:pt x="21336" y="497586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21336" y="592074"/>
                  </a:lnTo>
                  <a:lnTo>
                    <a:pt x="42672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69926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33934" y="578358"/>
                  </a:lnTo>
                  <a:lnTo>
                    <a:pt x="255270" y="578358"/>
                  </a:lnTo>
                  <a:lnTo>
                    <a:pt x="255270" y="511302"/>
                  </a:lnTo>
                  <a:close/>
                </a:path>
                <a:path w="1277620" h="619125">
                  <a:moveTo>
                    <a:pt x="1277112" y="228600"/>
                  </a:moveTo>
                  <a:lnTo>
                    <a:pt x="1255776" y="201930"/>
                  </a:lnTo>
                  <a:lnTo>
                    <a:pt x="1255776" y="175260"/>
                  </a:lnTo>
                  <a:lnTo>
                    <a:pt x="1234440" y="147828"/>
                  </a:lnTo>
                  <a:lnTo>
                    <a:pt x="1234440" y="134874"/>
                  </a:lnTo>
                  <a:lnTo>
                    <a:pt x="1213104" y="107442"/>
                  </a:lnTo>
                  <a:lnTo>
                    <a:pt x="1191768" y="94488"/>
                  </a:lnTo>
                  <a:lnTo>
                    <a:pt x="1170432" y="67818"/>
                  </a:lnTo>
                  <a:lnTo>
                    <a:pt x="1127760" y="40386"/>
                  </a:lnTo>
                  <a:lnTo>
                    <a:pt x="1106424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979170" y="0"/>
                  </a:lnTo>
                  <a:lnTo>
                    <a:pt x="957834" y="13716"/>
                  </a:lnTo>
                  <a:lnTo>
                    <a:pt x="957834" y="27432"/>
                  </a:lnTo>
                  <a:lnTo>
                    <a:pt x="979170" y="27432"/>
                  </a:lnTo>
                  <a:lnTo>
                    <a:pt x="999744" y="27432"/>
                  </a:lnTo>
                  <a:lnTo>
                    <a:pt x="1021080" y="40386"/>
                  </a:lnTo>
                  <a:lnTo>
                    <a:pt x="1063752" y="40386"/>
                  </a:lnTo>
                  <a:lnTo>
                    <a:pt x="1106424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49096" y="121158"/>
                  </a:lnTo>
                  <a:lnTo>
                    <a:pt x="1170432" y="134874"/>
                  </a:lnTo>
                  <a:lnTo>
                    <a:pt x="1191768" y="147828"/>
                  </a:lnTo>
                  <a:lnTo>
                    <a:pt x="1191768" y="175260"/>
                  </a:lnTo>
                  <a:lnTo>
                    <a:pt x="1213104" y="201930"/>
                  </a:lnTo>
                  <a:lnTo>
                    <a:pt x="1213104" y="282702"/>
                  </a:lnTo>
                  <a:lnTo>
                    <a:pt x="1213104" y="349758"/>
                  </a:lnTo>
                  <a:lnTo>
                    <a:pt x="1191768" y="376428"/>
                  </a:lnTo>
                  <a:lnTo>
                    <a:pt x="1191768" y="403860"/>
                  </a:lnTo>
                  <a:lnTo>
                    <a:pt x="1170432" y="416814"/>
                  </a:lnTo>
                  <a:lnTo>
                    <a:pt x="1149096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085088" y="511302"/>
                  </a:lnTo>
                  <a:lnTo>
                    <a:pt x="1063752" y="511302"/>
                  </a:lnTo>
                  <a:lnTo>
                    <a:pt x="1042416" y="524256"/>
                  </a:lnTo>
                  <a:lnTo>
                    <a:pt x="1021080" y="524256"/>
                  </a:lnTo>
                  <a:lnTo>
                    <a:pt x="999744" y="537972"/>
                  </a:lnTo>
                  <a:lnTo>
                    <a:pt x="979170" y="537972"/>
                  </a:lnTo>
                  <a:lnTo>
                    <a:pt x="957834" y="537972"/>
                  </a:lnTo>
                  <a:lnTo>
                    <a:pt x="957834" y="551688"/>
                  </a:lnTo>
                  <a:lnTo>
                    <a:pt x="979170" y="551688"/>
                  </a:lnTo>
                  <a:lnTo>
                    <a:pt x="1042416" y="551688"/>
                  </a:lnTo>
                  <a:lnTo>
                    <a:pt x="1085088" y="537972"/>
                  </a:lnTo>
                  <a:lnTo>
                    <a:pt x="1106424" y="537972"/>
                  </a:lnTo>
                  <a:lnTo>
                    <a:pt x="1127760" y="524256"/>
                  </a:lnTo>
                  <a:lnTo>
                    <a:pt x="1149096" y="511302"/>
                  </a:lnTo>
                  <a:lnTo>
                    <a:pt x="1170432" y="483870"/>
                  </a:lnTo>
                  <a:lnTo>
                    <a:pt x="1191768" y="470916"/>
                  </a:lnTo>
                  <a:lnTo>
                    <a:pt x="1213104" y="457200"/>
                  </a:lnTo>
                  <a:lnTo>
                    <a:pt x="1234440" y="430530"/>
                  </a:lnTo>
                  <a:lnTo>
                    <a:pt x="1234440" y="403860"/>
                  </a:lnTo>
                  <a:lnTo>
                    <a:pt x="1255776" y="376428"/>
                  </a:lnTo>
                  <a:lnTo>
                    <a:pt x="1255776" y="363474"/>
                  </a:lnTo>
                  <a:lnTo>
                    <a:pt x="1277112" y="336042"/>
                  </a:lnTo>
                  <a:lnTo>
                    <a:pt x="1277112" y="282702"/>
                  </a:lnTo>
                  <a:lnTo>
                    <a:pt x="1277112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21006" y="832872"/>
              <a:ext cx="255904" cy="161925"/>
            </a:xfrm>
            <a:custGeom>
              <a:avLst/>
              <a:gdLst/>
              <a:ahLst/>
              <a:cxnLst/>
              <a:rect l="l" t="t" r="r" b="b"/>
              <a:pathLst>
                <a:path w="255904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42680" y="147826"/>
                  </a:lnTo>
                  <a:lnTo>
                    <a:pt x="21348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21348" y="40385"/>
                  </a:lnTo>
                  <a:lnTo>
                    <a:pt x="21348" y="26668"/>
                  </a:lnTo>
                  <a:lnTo>
                    <a:pt x="42680" y="13717"/>
                  </a:lnTo>
                  <a:lnTo>
                    <a:pt x="85344" y="0"/>
                  </a:lnTo>
                  <a:lnTo>
                    <a:pt x="169938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33950" y="40385"/>
                  </a:lnTo>
                  <a:lnTo>
                    <a:pt x="255282" y="54103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69938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20959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26669"/>
                  </a:lnTo>
                  <a:lnTo>
                    <a:pt x="191261" y="12953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85343" y="0"/>
                  </a:lnTo>
                  <a:lnTo>
                    <a:pt x="64007" y="12953"/>
                  </a:lnTo>
                  <a:lnTo>
                    <a:pt x="42671" y="12953"/>
                  </a:lnTo>
                  <a:lnTo>
                    <a:pt x="21335" y="26669"/>
                  </a:lnTo>
                  <a:lnTo>
                    <a:pt x="21335" y="53339"/>
                  </a:lnTo>
                  <a:lnTo>
                    <a:pt x="0" y="67055"/>
                  </a:lnTo>
                  <a:lnTo>
                    <a:pt x="21335" y="80771"/>
                  </a:lnTo>
                  <a:lnTo>
                    <a:pt x="21335" y="93725"/>
                  </a:lnTo>
                  <a:lnTo>
                    <a:pt x="64007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8015" y="121157"/>
                  </a:lnTo>
                  <a:lnTo>
                    <a:pt x="169925" y="121157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29697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5" h="619125">
                  <a:moveTo>
                    <a:pt x="446532" y="591312"/>
                  </a:moveTo>
                  <a:lnTo>
                    <a:pt x="369900" y="518807"/>
                  </a:lnTo>
                  <a:lnTo>
                    <a:pt x="361188" y="510540"/>
                  </a:lnTo>
                  <a:lnTo>
                    <a:pt x="319278" y="524256"/>
                  </a:lnTo>
                  <a:lnTo>
                    <a:pt x="297942" y="524256"/>
                  </a:lnTo>
                  <a:lnTo>
                    <a:pt x="319278" y="564642"/>
                  </a:lnTo>
                  <a:lnTo>
                    <a:pt x="319278" y="618744"/>
                  </a:lnTo>
                  <a:lnTo>
                    <a:pt x="361188" y="605028"/>
                  </a:lnTo>
                  <a:lnTo>
                    <a:pt x="403860" y="605028"/>
                  </a:lnTo>
                  <a:lnTo>
                    <a:pt x="446532" y="591312"/>
                  </a:lnTo>
                  <a:close/>
                </a:path>
                <a:path w="616585" h="619125">
                  <a:moveTo>
                    <a:pt x="489204" y="54102"/>
                  </a:moveTo>
                  <a:lnTo>
                    <a:pt x="446532" y="40386"/>
                  </a:lnTo>
                  <a:lnTo>
                    <a:pt x="446532" y="26670"/>
                  </a:lnTo>
                  <a:lnTo>
                    <a:pt x="403860" y="13716"/>
                  </a:lnTo>
                  <a:lnTo>
                    <a:pt x="382524" y="0"/>
                  </a:lnTo>
                  <a:lnTo>
                    <a:pt x="361188" y="0"/>
                  </a:lnTo>
                  <a:lnTo>
                    <a:pt x="319278" y="0"/>
                  </a:lnTo>
                  <a:lnTo>
                    <a:pt x="255270" y="0"/>
                  </a:lnTo>
                  <a:lnTo>
                    <a:pt x="233934" y="13716"/>
                  </a:lnTo>
                  <a:lnTo>
                    <a:pt x="191262" y="13716"/>
                  </a:lnTo>
                  <a:lnTo>
                    <a:pt x="191262" y="26670"/>
                  </a:lnTo>
                  <a:lnTo>
                    <a:pt x="148590" y="40386"/>
                  </a:lnTo>
                  <a:lnTo>
                    <a:pt x="148590" y="54102"/>
                  </a:lnTo>
                  <a:lnTo>
                    <a:pt x="105918" y="67056"/>
                  </a:lnTo>
                  <a:lnTo>
                    <a:pt x="105918" y="80772"/>
                  </a:lnTo>
                  <a:lnTo>
                    <a:pt x="63246" y="10744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21336" y="201930"/>
                  </a:lnTo>
                  <a:lnTo>
                    <a:pt x="0" y="242316"/>
                  </a:lnTo>
                  <a:lnTo>
                    <a:pt x="148590" y="255270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185331" y="159042"/>
                  </a:lnTo>
                  <a:lnTo>
                    <a:pt x="191262" y="161544"/>
                  </a:lnTo>
                  <a:lnTo>
                    <a:pt x="207441" y="130886"/>
                  </a:lnTo>
                  <a:lnTo>
                    <a:pt x="212598" y="134112"/>
                  </a:lnTo>
                  <a:lnTo>
                    <a:pt x="255270" y="107442"/>
                  </a:lnTo>
                  <a:lnTo>
                    <a:pt x="233934" y="107442"/>
                  </a:lnTo>
                  <a:lnTo>
                    <a:pt x="276606" y="94488"/>
                  </a:lnTo>
                  <a:lnTo>
                    <a:pt x="297942" y="94488"/>
                  </a:lnTo>
                  <a:lnTo>
                    <a:pt x="319278" y="94488"/>
                  </a:lnTo>
                  <a:lnTo>
                    <a:pt x="361188" y="107442"/>
                  </a:lnTo>
                  <a:lnTo>
                    <a:pt x="361188" y="94488"/>
                  </a:lnTo>
                  <a:lnTo>
                    <a:pt x="394296" y="115176"/>
                  </a:lnTo>
                  <a:lnTo>
                    <a:pt x="489204" y="67056"/>
                  </a:lnTo>
                  <a:lnTo>
                    <a:pt x="489204" y="54102"/>
                  </a:lnTo>
                  <a:close/>
                </a:path>
                <a:path w="616585" h="619125">
                  <a:moveTo>
                    <a:pt x="616458" y="242316"/>
                  </a:move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74548" y="134112"/>
                  </a:lnTo>
                  <a:lnTo>
                    <a:pt x="553212" y="107442"/>
                  </a:lnTo>
                  <a:lnTo>
                    <a:pt x="531876" y="94488"/>
                  </a:lnTo>
                  <a:lnTo>
                    <a:pt x="510540" y="67056"/>
                  </a:lnTo>
                  <a:lnTo>
                    <a:pt x="395249" y="115785"/>
                  </a:lnTo>
                  <a:lnTo>
                    <a:pt x="394296" y="115176"/>
                  </a:lnTo>
                  <a:lnTo>
                    <a:pt x="382524" y="121158"/>
                  </a:lnTo>
                  <a:lnTo>
                    <a:pt x="425196" y="147828"/>
                  </a:lnTo>
                  <a:lnTo>
                    <a:pt x="425196" y="134112"/>
                  </a:lnTo>
                  <a:lnTo>
                    <a:pt x="446532" y="174498"/>
                  </a:lnTo>
                  <a:lnTo>
                    <a:pt x="467868" y="214884"/>
                  </a:lnTo>
                  <a:lnTo>
                    <a:pt x="467868" y="255270"/>
                  </a:lnTo>
                  <a:lnTo>
                    <a:pt x="467868" y="309372"/>
                  </a:lnTo>
                  <a:lnTo>
                    <a:pt x="467868" y="349758"/>
                  </a:lnTo>
                  <a:lnTo>
                    <a:pt x="467868" y="403098"/>
                  </a:lnTo>
                  <a:lnTo>
                    <a:pt x="452386" y="432384"/>
                  </a:lnTo>
                  <a:lnTo>
                    <a:pt x="446532" y="430530"/>
                  </a:lnTo>
                  <a:lnTo>
                    <a:pt x="425196" y="470916"/>
                  </a:lnTo>
                  <a:lnTo>
                    <a:pt x="382524" y="497586"/>
                  </a:lnTo>
                  <a:lnTo>
                    <a:pt x="403860" y="497586"/>
                  </a:lnTo>
                  <a:lnTo>
                    <a:pt x="369912" y="518795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204" y="550926"/>
                  </a:lnTo>
                  <a:lnTo>
                    <a:pt x="510540" y="550926"/>
                  </a:lnTo>
                  <a:lnTo>
                    <a:pt x="531876" y="524256"/>
                  </a:lnTo>
                  <a:lnTo>
                    <a:pt x="531876" y="510540"/>
                  </a:lnTo>
                  <a:lnTo>
                    <a:pt x="553212" y="510540"/>
                  </a:lnTo>
                  <a:lnTo>
                    <a:pt x="574548" y="470916"/>
                  </a:lnTo>
                  <a:lnTo>
                    <a:pt x="595884" y="416814"/>
                  </a:lnTo>
                  <a:lnTo>
                    <a:pt x="616458" y="362712"/>
                  </a:lnTo>
                  <a:lnTo>
                    <a:pt x="616458" y="309372"/>
                  </a:lnTo>
                  <a:lnTo>
                    <a:pt x="616458" y="255270"/>
                  </a:lnTo>
                  <a:lnTo>
                    <a:pt x="616458" y="242316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148469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76606" y="524256"/>
                  </a:moveTo>
                  <a:lnTo>
                    <a:pt x="255270" y="511302"/>
                  </a:lnTo>
                  <a:lnTo>
                    <a:pt x="255270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55270" y="578358"/>
                  </a:lnTo>
                  <a:lnTo>
                    <a:pt x="276606" y="551688"/>
                  </a:lnTo>
                  <a:lnTo>
                    <a:pt x="276606" y="524256"/>
                  </a:lnTo>
                  <a:close/>
                </a:path>
                <a:path w="1277620" h="619125">
                  <a:moveTo>
                    <a:pt x="1277112" y="201930"/>
                  </a:moveTo>
                  <a:lnTo>
                    <a:pt x="1255776" y="175260"/>
                  </a:lnTo>
                  <a:lnTo>
                    <a:pt x="1255776" y="147828"/>
                  </a:lnTo>
                  <a:lnTo>
                    <a:pt x="1234440" y="134874"/>
                  </a:lnTo>
                  <a:lnTo>
                    <a:pt x="1234440" y="107442"/>
                  </a:lnTo>
                  <a:lnTo>
                    <a:pt x="1213104" y="94488"/>
                  </a:lnTo>
                  <a:lnTo>
                    <a:pt x="1191768" y="67818"/>
                  </a:lnTo>
                  <a:lnTo>
                    <a:pt x="1149096" y="40386"/>
                  </a:lnTo>
                  <a:lnTo>
                    <a:pt x="1127760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1000506" y="0"/>
                  </a:lnTo>
                  <a:lnTo>
                    <a:pt x="957834" y="13716"/>
                  </a:lnTo>
                  <a:lnTo>
                    <a:pt x="957834" y="27432"/>
                  </a:lnTo>
                  <a:lnTo>
                    <a:pt x="1000506" y="27432"/>
                  </a:lnTo>
                  <a:lnTo>
                    <a:pt x="1021080" y="27432"/>
                  </a:lnTo>
                  <a:lnTo>
                    <a:pt x="1042416" y="40386"/>
                  </a:lnTo>
                  <a:lnTo>
                    <a:pt x="1063752" y="40386"/>
                  </a:lnTo>
                  <a:lnTo>
                    <a:pt x="1106424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70432" y="121158"/>
                  </a:lnTo>
                  <a:lnTo>
                    <a:pt x="1170432" y="134874"/>
                  </a:lnTo>
                  <a:lnTo>
                    <a:pt x="1191768" y="147828"/>
                  </a:lnTo>
                  <a:lnTo>
                    <a:pt x="1191768" y="175260"/>
                  </a:lnTo>
                  <a:lnTo>
                    <a:pt x="1213104" y="201930"/>
                  </a:lnTo>
                  <a:lnTo>
                    <a:pt x="1213104" y="282702"/>
                  </a:lnTo>
                  <a:lnTo>
                    <a:pt x="1213104" y="349758"/>
                  </a:lnTo>
                  <a:lnTo>
                    <a:pt x="1191768" y="376428"/>
                  </a:lnTo>
                  <a:lnTo>
                    <a:pt x="1191768" y="403860"/>
                  </a:lnTo>
                  <a:lnTo>
                    <a:pt x="1170432" y="416814"/>
                  </a:lnTo>
                  <a:lnTo>
                    <a:pt x="1170432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085088" y="511302"/>
                  </a:lnTo>
                  <a:lnTo>
                    <a:pt x="1063752" y="511302"/>
                  </a:lnTo>
                  <a:lnTo>
                    <a:pt x="1042416" y="524256"/>
                  </a:lnTo>
                  <a:lnTo>
                    <a:pt x="1021080" y="537972"/>
                  </a:lnTo>
                  <a:lnTo>
                    <a:pt x="1000506" y="537972"/>
                  </a:lnTo>
                  <a:lnTo>
                    <a:pt x="957834" y="537972"/>
                  </a:lnTo>
                  <a:lnTo>
                    <a:pt x="957834" y="551688"/>
                  </a:lnTo>
                  <a:lnTo>
                    <a:pt x="1000506" y="551688"/>
                  </a:lnTo>
                  <a:lnTo>
                    <a:pt x="1063752" y="551688"/>
                  </a:lnTo>
                  <a:lnTo>
                    <a:pt x="1085088" y="537972"/>
                  </a:lnTo>
                  <a:lnTo>
                    <a:pt x="1127760" y="537972"/>
                  </a:lnTo>
                  <a:lnTo>
                    <a:pt x="1149096" y="524256"/>
                  </a:lnTo>
                  <a:lnTo>
                    <a:pt x="1170432" y="511302"/>
                  </a:lnTo>
                  <a:lnTo>
                    <a:pt x="1191768" y="483870"/>
                  </a:lnTo>
                  <a:lnTo>
                    <a:pt x="1213104" y="470916"/>
                  </a:lnTo>
                  <a:lnTo>
                    <a:pt x="1234440" y="457200"/>
                  </a:lnTo>
                  <a:lnTo>
                    <a:pt x="1234440" y="430530"/>
                  </a:lnTo>
                  <a:lnTo>
                    <a:pt x="1255776" y="403860"/>
                  </a:lnTo>
                  <a:lnTo>
                    <a:pt x="1255776" y="376428"/>
                  </a:lnTo>
                  <a:lnTo>
                    <a:pt x="1277112" y="363474"/>
                  </a:lnTo>
                  <a:lnTo>
                    <a:pt x="1277112" y="282702"/>
                  </a:lnTo>
                  <a:lnTo>
                    <a:pt x="1277112" y="201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48513" y="832872"/>
              <a:ext cx="276860" cy="161925"/>
            </a:xfrm>
            <a:custGeom>
              <a:avLst/>
              <a:gdLst/>
              <a:ahLst/>
              <a:cxnLst/>
              <a:rect l="l" t="t" r="r" b="b"/>
              <a:pathLst>
                <a:path w="276860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80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42680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55282" y="40385"/>
                  </a:lnTo>
                  <a:lnTo>
                    <a:pt x="255282" y="54103"/>
                  </a:lnTo>
                  <a:lnTo>
                    <a:pt x="276614" y="67054"/>
                  </a:lnTo>
                  <a:lnTo>
                    <a:pt x="276614" y="94489"/>
                  </a:lnTo>
                  <a:lnTo>
                    <a:pt x="255282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69805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8" y="80771"/>
                  </a:moveTo>
                  <a:lnTo>
                    <a:pt x="212598" y="53339"/>
                  </a:lnTo>
                  <a:lnTo>
                    <a:pt x="191262" y="40385"/>
                  </a:lnTo>
                  <a:lnTo>
                    <a:pt x="191262" y="26669"/>
                  </a:lnTo>
                  <a:lnTo>
                    <a:pt x="169926" y="12953"/>
                  </a:lnTo>
                  <a:lnTo>
                    <a:pt x="148590" y="0"/>
                  </a:lnTo>
                  <a:lnTo>
                    <a:pt x="64008" y="0"/>
                  </a:lnTo>
                  <a:lnTo>
                    <a:pt x="42672" y="12953"/>
                  </a:lnTo>
                  <a:lnTo>
                    <a:pt x="21336" y="12953"/>
                  </a:lnTo>
                  <a:lnTo>
                    <a:pt x="21336" y="26669"/>
                  </a:lnTo>
                  <a:lnTo>
                    <a:pt x="0" y="40385"/>
                  </a:lnTo>
                  <a:lnTo>
                    <a:pt x="0" y="93725"/>
                  </a:lnTo>
                  <a:lnTo>
                    <a:pt x="21336" y="93725"/>
                  </a:lnTo>
                  <a:lnTo>
                    <a:pt x="21336" y="107441"/>
                  </a:lnTo>
                  <a:lnTo>
                    <a:pt x="42672" y="121157"/>
                  </a:lnTo>
                  <a:lnTo>
                    <a:pt x="85344" y="121157"/>
                  </a:lnTo>
                  <a:lnTo>
                    <a:pt x="106680" y="134111"/>
                  </a:lnTo>
                  <a:lnTo>
                    <a:pt x="127254" y="121157"/>
                  </a:lnTo>
                  <a:lnTo>
                    <a:pt x="169926" y="121157"/>
                  </a:lnTo>
                  <a:lnTo>
                    <a:pt x="169926" y="107441"/>
                  </a:lnTo>
                  <a:lnTo>
                    <a:pt x="191262" y="93725"/>
                  </a:lnTo>
                  <a:lnTo>
                    <a:pt x="212598" y="80771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78543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5" h="619125">
                  <a:moveTo>
                    <a:pt x="489204" y="54102"/>
                  </a:moveTo>
                  <a:lnTo>
                    <a:pt x="446532" y="40386"/>
                  </a:lnTo>
                  <a:lnTo>
                    <a:pt x="425196" y="26670"/>
                  </a:lnTo>
                  <a:lnTo>
                    <a:pt x="382524" y="13716"/>
                  </a:lnTo>
                  <a:lnTo>
                    <a:pt x="361188" y="0"/>
                  </a:lnTo>
                  <a:lnTo>
                    <a:pt x="297942" y="0"/>
                  </a:lnTo>
                  <a:lnTo>
                    <a:pt x="255270" y="0"/>
                  </a:lnTo>
                  <a:lnTo>
                    <a:pt x="233934" y="0"/>
                  </a:lnTo>
                  <a:lnTo>
                    <a:pt x="233934" y="13716"/>
                  </a:lnTo>
                  <a:lnTo>
                    <a:pt x="191262" y="13716"/>
                  </a:lnTo>
                  <a:lnTo>
                    <a:pt x="169926" y="26670"/>
                  </a:lnTo>
                  <a:lnTo>
                    <a:pt x="148590" y="40386"/>
                  </a:lnTo>
                  <a:lnTo>
                    <a:pt x="127254" y="40386"/>
                  </a:lnTo>
                  <a:lnTo>
                    <a:pt x="127254" y="54102"/>
                  </a:lnTo>
                  <a:lnTo>
                    <a:pt x="84582" y="67056"/>
                  </a:lnTo>
                  <a:lnTo>
                    <a:pt x="84582" y="80772"/>
                  </a:lnTo>
                  <a:lnTo>
                    <a:pt x="63246" y="107442"/>
                  </a:lnTo>
                  <a:lnTo>
                    <a:pt x="21336" y="147828"/>
                  </a:lnTo>
                  <a:lnTo>
                    <a:pt x="0" y="188214"/>
                  </a:lnTo>
                  <a:lnTo>
                    <a:pt x="0" y="242316"/>
                  </a:lnTo>
                  <a:lnTo>
                    <a:pt x="127254" y="255270"/>
                  </a:lnTo>
                  <a:lnTo>
                    <a:pt x="148590" y="214884"/>
                  </a:lnTo>
                  <a:lnTo>
                    <a:pt x="169926" y="174498"/>
                  </a:lnTo>
                  <a:lnTo>
                    <a:pt x="148590" y="188214"/>
                  </a:lnTo>
                  <a:lnTo>
                    <a:pt x="181241" y="157314"/>
                  </a:lnTo>
                  <a:lnTo>
                    <a:pt x="191262" y="161544"/>
                  </a:lnTo>
                  <a:lnTo>
                    <a:pt x="207213" y="131305"/>
                  </a:lnTo>
                  <a:lnTo>
                    <a:pt x="212598" y="134112"/>
                  </a:lnTo>
                  <a:lnTo>
                    <a:pt x="233934" y="107442"/>
                  </a:lnTo>
                  <a:lnTo>
                    <a:pt x="255270" y="94488"/>
                  </a:lnTo>
                  <a:lnTo>
                    <a:pt x="276606" y="94488"/>
                  </a:lnTo>
                  <a:lnTo>
                    <a:pt x="318516" y="94488"/>
                  </a:lnTo>
                  <a:lnTo>
                    <a:pt x="339852" y="100965"/>
                  </a:lnTo>
                  <a:lnTo>
                    <a:pt x="360006" y="107086"/>
                  </a:lnTo>
                  <a:lnTo>
                    <a:pt x="373913" y="115773"/>
                  </a:lnTo>
                  <a:lnTo>
                    <a:pt x="489204" y="67056"/>
                  </a:lnTo>
                  <a:lnTo>
                    <a:pt x="489204" y="54102"/>
                  </a:lnTo>
                  <a:close/>
                </a:path>
                <a:path w="616585" h="619125">
                  <a:moveTo>
                    <a:pt x="553212" y="470916"/>
                  </a:moveTo>
                  <a:lnTo>
                    <a:pt x="431038" y="432384"/>
                  </a:lnTo>
                  <a:lnTo>
                    <a:pt x="425196" y="430530"/>
                  </a:lnTo>
                  <a:lnTo>
                    <a:pt x="403860" y="470916"/>
                  </a:lnTo>
                  <a:lnTo>
                    <a:pt x="361188" y="497586"/>
                  </a:lnTo>
                  <a:lnTo>
                    <a:pt x="382524" y="497586"/>
                  </a:lnTo>
                  <a:lnTo>
                    <a:pt x="361378" y="510794"/>
                  </a:lnTo>
                  <a:lnTo>
                    <a:pt x="361188" y="510540"/>
                  </a:lnTo>
                  <a:lnTo>
                    <a:pt x="318516" y="524256"/>
                  </a:lnTo>
                  <a:lnTo>
                    <a:pt x="276606" y="524256"/>
                  </a:lnTo>
                  <a:lnTo>
                    <a:pt x="297942" y="564642"/>
                  </a:lnTo>
                  <a:lnTo>
                    <a:pt x="297942" y="618744"/>
                  </a:lnTo>
                  <a:lnTo>
                    <a:pt x="361188" y="605028"/>
                  </a:lnTo>
                  <a:lnTo>
                    <a:pt x="382524" y="605028"/>
                  </a:lnTo>
                  <a:lnTo>
                    <a:pt x="425196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204" y="550926"/>
                  </a:lnTo>
                  <a:lnTo>
                    <a:pt x="531876" y="524256"/>
                  </a:lnTo>
                  <a:lnTo>
                    <a:pt x="531876" y="510540"/>
                  </a:lnTo>
                  <a:lnTo>
                    <a:pt x="553212" y="470916"/>
                  </a:lnTo>
                  <a:close/>
                </a:path>
                <a:path w="616585" h="619125">
                  <a:moveTo>
                    <a:pt x="616458" y="309372"/>
                  </a:moveTo>
                  <a:lnTo>
                    <a:pt x="595884" y="255270"/>
                  </a:ln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53212" y="147828"/>
                  </a:lnTo>
                  <a:lnTo>
                    <a:pt x="553212" y="134112"/>
                  </a:lnTo>
                  <a:lnTo>
                    <a:pt x="531876" y="107442"/>
                  </a:lnTo>
                  <a:lnTo>
                    <a:pt x="531876" y="94488"/>
                  </a:lnTo>
                  <a:lnTo>
                    <a:pt x="489204" y="67056"/>
                  </a:lnTo>
                  <a:lnTo>
                    <a:pt x="373913" y="115785"/>
                  </a:lnTo>
                  <a:lnTo>
                    <a:pt x="361188" y="121158"/>
                  </a:lnTo>
                  <a:lnTo>
                    <a:pt x="403860" y="147828"/>
                  </a:lnTo>
                  <a:lnTo>
                    <a:pt x="403860" y="134112"/>
                  </a:lnTo>
                  <a:lnTo>
                    <a:pt x="425196" y="174498"/>
                  </a:lnTo>
                  <a:lnTo>
                    <a:pt x="446532" y="214884"/>
                  </a:lnTo>
                  <a:lnTo>
                    <a:pt x="467868" y="268986"/>
                  </a:lnTo>
                  <a:lnTo>
                    <a:pt x="467868" y="309372"/>
                  </a:lnTo>
                  <a:lnTo>
                    <a:pt x="467868" y="349758"/>
                  </a:lnTo>
                  <a:lnTo>
                    <a:pt x="446532" y="403098"/>
                  </a:lnTo>
                  <a:lnTo>
                    <a:pt x="431050" y="432371"/>
                  </a:lnTo>
                  <a:lnTo>
                    <a:pt x="553212" y="470916"/>
                  </a:lnTo>
                  <a:lnTo>
                    <a:pt x="574548" y="470916"/>
                  </a:lnTo>
                  <a:lnTo>
                    <a:pt x="595884" y="416814"/>
                  </a:lnTo>
                  <a:lnTo>
                    <a:pt x="595884" y="362712"/>
                  </a:lnTo>
                  <a:lnTo>
                    <a:pt x="616458" y="309372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55137" y="375677"/>
              <a:ext cx="319405" cy="551815"/>
            </a:xfrm>
            <a:custGeom>
              <a:avLst/>
              <a:gdLst/>
              <a:ahLst/>
              <a:cxnLst/>
              <a:rect l="l" t="t" r="r" b="b"/>
              <a:pathLst>
                <a:path w="319404" h="551815">
                  <a:moveTo>
                    <a:pt x="319290" y="256032"/>
                  </a:moveTo>
                  <a:lnTo>
                    <a:pt x="297954" y="228600"/>
                  </a:lnTo>
                  <a:lnTo>
                    <a:pt x="297954" y="175260"/>
                  </a:lnTo>
                  <a:lnTo>
                    <a:pt x="276618" y="147828"/>
                  </a:lnTo>
                  <a:lnTo>
                    <a:pt x="276618" y="134874"/>
                  </a:lnTo>
                  <a:lnTo>
                    <a:pt x="255282" y="107442"/>
                  </a:lnTo>
                  <a:lnTo>
                    <a:pt x="233946" y="94488"/>
                  </a:lnTo>
                  <a:lnTo>
                    <a:pt x="212610" y="67818"/>
                  </a:lnTo>
                  <a:lnTo>
                    <a:pt x="169938" y="40386"/>
                  </a:lnTo>
                  <a:lnTo>
                    <a:pt x="148602" y="27432"/>
                  </a:lnTo>
                  <a:lnTo>
                    <a:pt x="127266" y="13716"/>
                  </a:lnTo>
                  <a:lnTo>
                    <a:pt x="63258" y="13716"/>
                  </a:lnTo>
                  <a:lnTo>
                    <a:pt x="21348" y="0"/>
                  </a:lnTo>
                  <a:lnTo>
                    <a:pt x="12" y="13716"/>
                  </a:lnTo>
                  <a:lnTo>
                    <a:pt x="12" y="27432"/>
                  </a:lnTo>
                  <a:lnTo>
                    <a:pt x="21348" y="27432"/>
                  </a:lnTo>
                  <a:lnTo>
                    <a:pt x="41922" y="27432"/>
                  </a:lnTo>
                  <a:lnTo>
                    <a:pt x="63258" y="40386"/>
                  </a:lnTo>
                  <a:lnTo>
                    <a:pt x="105930" y="40386"/>
                  </a:lnTo>
                  <a:lnTo>
                    <a:pt x="148602" y="67818"/>
                  </a:lnTo>
                  <a:lnTo>
                    <a:pt x="169938" y="80772"/>
                  </a:lnTo>
                  <a:lnTo>
                    <a:pt x="169938" y="94488"/>
                  </a:lnTo>
                  <a:lnTo>
                    <a:pt x="191274" y="121158"/>
                  </a:lnTo>
                  <a:lnTo>
                    <a:pt x="212610" y="134874"/>
                  </a:lnTo>
                  <a:lnTo>
                    <a:pt x="212610" y="147828"/>
                  </a:lnTo>
                  <a:lnTo>
                    <a:pt x="233946" y="175260"/>
                  </a:lnTo>
                  <a:lnTo>
                    <a:pt x="233946" y="201930"/>
                  </a:lnTo>
                  <a:lnTo>
                    <a:pt x="255282" y="228600"/>
                  </a:lnTo>
                  <a:lnTo>
                    <a:pt x="255282" y="282702"/>
                  </a:lnTo>
                  <a:lnTo>
                    <a:pt x="255282" y="336042"/>
                  </a:lnTo>
                  <a:lnTo>
                    <a:pt x="233946" y="349758"/>
                  </a:lnTo>
                  <a:lnTo>
                    <a:pt x="233946" y="376428"/>
                  </a:lnTo>
                  <a:lnTo>
                    <a:pt x="212610" y="403860"/>
                  </a:lnTo>
                  <a:lnTo>
                    <a:pt x="212610" y="416814"/>
                  </a:lnTo>
                  <a:lnTo>
                    <a:pt x="191274" y="444246"/>
                  </a:lnTo>
                  <a:lnTo>
                    <a:pt x="169938" y="457200"/>
                  </a:lnTo>
                  <a:lnTo>
                    <a:pt x="169938" y="483870"/>
                  </a:lnTo>
                  <a:lnTo>
                    <a:pt x="127266" y="511302"/>
                  </a:lnTo>
                  <a:lnTo>
                    <a:pt x="105930" y="511302"/>
                  </a:lnTo>
                  <a:lnTo>
                    <a:pt x="84594" y="524256"/>
                  </a:lnTo>
                  <a:lnTo>
                    <a:pt x="63258" y="524256"/>
                  </a:lnTo>
                  <a:lnTo>
                    <a:pt x="41922" y="537972"/>
                  </a:lnTo>
                  <a:lnTo>
                    <a:pt x="21348" y="537972"/>
                  </a:lnTo>
                  <a:lnTo>
                    <a:pt x="0" y="537972"/>
                  </a:lnTo>
                  <a:lnTo>
                    <a:pt x="0" y="551688"/>
                  </a:lnTo>
                  <a:lnTo>
                    <a:pt x="21348" y="551688"/>
                  </a:lnTo>
                  <a:lnTo>
                    <a:pt x="84594" y="551688"/>
                  </a:lnTo>
                  <a:lnTo>
                    <a:pt x="127266" y="537972"/>
                  </a:lnTo>
                  <a:lnTo>
                    <a:pt x="148602" y="537972"/>
                  </a:lnTo>
                  <a:lnTo>
                    <a:pt x="169938" y="524256"/>
                  </a:lnTo>
                  <a:lnTo>
                    <a:pt x="191274" y="511302"/>
                  </a:lnTo>
                  <a:lnTo>
                    <a:pt x="212610" y="483870"/>
                  </a:lnTo>
                  <a:lnTo>
                    <a:pt x="233946" y="470916"/>
                  </a:lnTo>
                  <a:lnTo>
                    <a:pt x="255282" y="457200"/>
                  </a:lnTo>
                  <a:lnTo>
                    <a:pt x="276618" y="430530"/>
                  </a:lnTo>
                  <a:lnTo>
                    <a:pt x="276618" y="403860"/>
                  </a:lnTo>
                  <a:lnTo>
                    <a:pt x="297954" y="376428"/>
                  </a:lnTo>
                  <a:lnTo>
                    <a:pt x="297954" y="336042"/>
                  </a:lnTo>
                  <a:lnTo>
                    <a:pt x="319290" y="309372"/>
                  </a:lnTo>
                  <a:lnTo>
                    <a:pt x="319290" y="282702"/>
                  </a:lnTo>
                  <a:lnTo>
                    <a:pt x="319290" y="2560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4656715" y="1019048"/>
            <a:ext cx="13817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Goals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692535" y="2147569"/>
            <a:ext cx="6526530" cy="419862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6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Define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Objects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and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classes</a:t>
            </a:r>
            <a:endParaRPr sz="3600">
              <a:latin typeface="Palatino Linotype"/>
              <a:cs typeface="Palatino Linotype"/>
            </a:endParaRPr>
          </a:p>
          <a:p>
            <a:pPr marL="355600" marR="563245" indent="-342900" algn="just">
              <a:lnSpc>
                <a:spcPct val="100000"/>
              </a:lnSpc>
              <a:spcBef>
                <a:spcPts val="86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Describe</a:t>
            </a:r>
            <a:r>
              <a:rPr sz="3600" b="1" spc="-4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objects’</a:t>
            </a:r>
            <a:r>
              <a:rPr sz="3600" b="1" spc="-5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methods,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attributes and how objects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respond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to messages,</a:t>
            </a:r>
            <a:endParaRPr sz="36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ct val="100000"/>
              </a:lnSpc>
              <a:spcBef>
                <a:spcPts val="88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  <a:tab pos="3083560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Define </a:t>
            </a:r>
            <a:r>
              <a:rPr sz="3600" b="1" dirty="0">
                <a:latin typeface="Palatino Linotype"/>
                <a:cs typeface="Palatino Linotype"/>
              </a:rPr>
              <a:t>Polymorphism,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Inheritance,	</a:t>
            </a:r>
            <a:r>
              <a:rPr sz="3600" b="1" dirty="0">
                <a:latin typeface="Palatino Linotype"/>
                <a:cs typeface="Palatino Linotype"/>
              </a:rPr>
              <a:t>data</a:t>
            </a:r>
            <a:r>
              <a:rPr sz="3600" b="1" spc="-10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abstraction,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encapsulation,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and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protocol,</a:t>
            </a:r>
            <a:endParaRPr sz="3600">
              <a:latin typeface="Palatino Linotype"/>
              <a:cs typeface="Palatino Linotype"/>
            </a:endParaRPr>
          </a:p>
        </p:txBody>
      </p:sp>
      <p:pic>
        <p:nvPicPr>
          <p:cNvPr id="50" name="object 5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3563" y="348995"/>
            <a:ext cx="1488948" cy="1915814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984637" y="7025414"/>
            <a:ext cx="282321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Object-Oriented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Development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Bahrami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?</a:t>
            </a:r>
            <a:r>
              <a:rPr spc="-10" dirty="0"/>
              <a:t> </a:t>
            </a:r>
            <a:r>
              <a:rPr spc="-5" dirty="0"/>
              <a:t>Irwin/</a:t>
            </a:r>
            <a:r>
              <a:rPr spc="-15" dirty="0"/>
              <a:t> </a:t>
            </a:r>
            <a:r>
              <a:rPr spc="-5" dirty="0"/>
              <a:t>McGraw-Hill</a:t>
            </a:r>
          </a:p>
        </p:txBody>
      </p:sp>
    </p:spTree>
    <p:extLst>
      <p:ext uri="{BB962C8B-B14F-4D97-AF65-F5344CB8AC3E}">
        <p14:creationId xmlns:p14="http://schemas.microsoft.com/office/powerpoint/2010/main" val="728404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5655" y="1095248"/>
            <a:ext cx="31026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Goals</a:t>
            </a:r>
            <a:r>
              <a:rPr spc="-80" dirty="0"/>
              <a:t> </a:t>
            </a:r>
            <a:r>
              <a:rPr dirty="0"/>
              <a:t>(Con’t)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dirty="0"/>
              <a:t>Describe</a:t>
            </a:r>
            <a:r>
              <a:rPr spc="-45" dirty="0"/>
              <a:t> </a:t>
            </a:r>
            <a:r>
              <a:rPr dirty="0"/>
              <a:t>objects</a:t>
            </a:r>
            <a:r>
              <a:rPr spc="-45" dirty="0"/>
              <a:t> </a:t>
            </a:r>
            <a:r>
              <a:rPr dirty="0"/>
              <a:t>relationships,</a:t>
            </a: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dirty="0"/>
              <a:t>Describe</a:t>
            </a:r>
            <a:r>
              <a:rPr spc="-30" dirty="0"/>
              <a:t> </a:t>
            </a:r>
            <a:r>
              <a:rPr spc="-5" dirty="0"/>
              <a:t>object</a:t>
            </a:r>
            <a:r>
              <a:rPr spc="-30" dirty="0"/>
              <a:t> </a:t>
            </a:r>
            <a:r>
              <a:rPr dirty="0"/>
              <a:t>persistence,</a:t>
            </a: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dirty="0"/>
              <a:t>Understand</a:t>
            </a:r>
            <a:r>
              <a:rPr spc="-45" dirty="0"/>
              <a:t> </a:t>
            </a:r>
            <a:r>
              <a:rPr dirty="0"/>
              <a:t>meta-classes.</a:t>
            </a:r>
          </a:p>
        </p:txBody>
      </p:sp>
    </p:spTree>
    <p:extLst>
      <p:ext uri="{BB962C8B-B14F-4D97-AF65-F5344CB8AC3E}">
        <p14:creationId xmlns:p14="http://schemas.microsoft.com/office/powerpoint/2010/main" val="3709133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7965" y="1019048"/>
            <a:ext cx="42373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35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spc="-5" dirty="0"/>
              <a:t>an</a:t>
            </a:r>
            <a:r>
              <a:rPr spc="-30" dirty="0"/>
              <a:t> </a:t>
            </a:r>
            <a:r>
              <a:rPr dirty="0"/>
              <a:t>object?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1800097"/>
            <a:ext cx="7469505" cy="3990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The term </a:t>
            </a:r>
            <a:r>
              <a:rPr sz="3600" b="1" spc="-5" dirty="0">
                <a:latin typeface="Palatino Linotype"/>
                <a:cs typeface="Palatino Linotype"/>
              </a:rPr>
              <a:t>object </a:t>
            </a:r>
            <a:r>
              <a:rPr sz="3600" b="1" dirty="0">
                <a:latin typeface="Palatino Linotype"/>
                <a:cs typeface="Palatino Linotype"/>
              </a:rPr>
              <a:t>was </a:t>
            </a:r>
            <a:r>
              <a:rPr sz="3600" b="1" spc="-5" dirty="0">
                <a:latin typeface="Palatino Linotype"/>
                <a:cs typeface="Palatino Linotype"/>
              </a:rPr>
              <a:t>first formally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utilized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in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Simula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language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to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simulate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some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aspect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of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reality.</a:t>
            </a:r>
            <a:endParaRPr sz="3600">
              <a:latin typeface="Palatino Linotype"/>
              <a:cs typeface="Palatino Linotype"/>
            </a:endParaRPr>
          </a:p>
          <a:p>
            <a:pPr marL="355600" indent="-342900" algn="just">
              <a:lnSpc>
                <a:spcPct val="100000"/>
              </a:lnSpc>
              <a:spcBef>
                <a:spcPts val="87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An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object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is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entity.</a:t>
            </a:r>
            <a:endParaRPr sz="3600">
              <a:latin typeface="Palatino Linotype"/>
              <a:cs typeface="Palatino Linotype"/>
            </a:endParaRPr>
          </a:p>
          <a:p>
            <a:pPr marL="755650" lvl="1" indent="-286385" algn="just">
              <a:lnSpc>
                <a:spcPct val="100000"/>
              </a:lnSpc>
              <a:spcBef>
                <a:spcPts val="780"/>
              </a:spcBef>
              <a:buFont typeface="Cambria"/>
              <a:buChar char="–"/>
              <a:tabLst>
                <a:tab pos="756285" algn="l"/>
              </a:tabLst>
            </a:pPr>
            <a:r>
              <a:rPr sz="3200" b="1" spc="-5" dirty="0">
                <a:latin typeface="Palatino Linotype"/>
                <a:cs typeface="Palatino Linotype"/>
              </a:rPr>
              <a:t>It</a:t>
            </a:r>
            <a:r>
              <a:rPr sz="3200" b="1" spc="-10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knows things</a:t>
            </a:r>
            <a:r>
              <a:rPr sz="3200" b="1" spc="-10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(has</a:t>
            </a:r>
            <a:r>
              <a:rPr sz="3200" b="1" spc="-10" dirty="0">
                <a:latin typeface="Palatino Linotype"/>
                <a:cs typeface="Palatino Linotype"/>
              </a:rPr>
              <a:t> </a:t>
            </a:r>
            <a:r>
              <a:rPr sz="3200" b="1" spc="-10" dirty="0">
                <a:solidFill>
                  <a:srgbClr val="CC6500"/>
                </a:solidFill>
                <a:latin typeface="Palatino Linotype"/>
                <a:cs typeface="Palatino Linotype"/>
              </a:rPr>
              <a:t>attributes</a:t>
            </a:r>
            <a:r>
              <a:rPr sz="3200" b="1" spc="-10" dirty="0">
                <a:latin typeface="Palatino Linotype"/>
                <a:cs typeface="Palatino Linotype"/>
              </a:rPr>
              <a:t>)</a:t>
            </a:r>
            <a:endParaRPr sz="3200">
              <a:latin typeface="Palatino Linotype"/>
              <a:cs typeface="Palatino Linotype"/>
            </a:endParaRPr>
          </a:p>
          <a:p>
            <a:pPr marL="755650" marR="748665" lvl="1" indent="-286385" algn="just">
              <a:lnSpc>
                <a:spcPct val="100000"/>
              </a:lnSpc>
              <a:spcBef>
                <a:spcPts val="760"/>
              </a:spcBef>
              <a:buFont typeface="Cambria"/>
              <a:buChar char="–"/>
              <a:tabLst>
                <a:tab pos="756285" algn="l"/>
              </a:tabLst>
            </a:pPr>
            <a:r>
              <a:rPr sz="3200" b="1" spc="-5" dirty="0">
                <a:latin typeface="Palatino Linotype"/>
                <a:cs typeface="Palatino Linotype"/>
              </a:rPr>
              <a:t>It does things </a:t>
            </a:r>
            <a:r>
              <a:rPr sz="3200" b="1" spc="-10" dirty="0">
                <a:latin typeface="Palatino Linotype"/>
                <a:cs typeface="Palatino Linotype"/>
              </a:rPr>
              <a:t>(provides </a:t>
            </a:r>
            <a:r>
              <a:rPr sz="3200" b="1" spc="-5" dirty="0">
                <a:latin typeface="Palatino Linotype"/>
                <a:cs typeface="Palatino Linotype"/>
              </a:rPr>
              <a:t>services </a:t>
            </a:r>
            <a:r>
              <a:rPr sz="3200" b="1" spc="-785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or</a:t>
            </a:r>
            <a:r>
              <a:rPr sz="3200" b="1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has</a:t>
            </a:r>
            <a:r>
              <a:rPr sz="3200" b="1" spc="-10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solidFill>
                  <a:srgbClr val="0065FF"/>
                </a:solidFill>
                <a:latin typeface="Palatino Linotype"/>
                <a:cs typeface="Palatino Linotype"/>
              </a:rPr>
              <a:t>methods</a:t>
            </a:r>
            <a:r>
              <a:rPr sz="3200" b="1" spc="-5" dirty="0">
                <a:latin typeface="Palatino Linotype"/>
                <a:cs typeface="Palatino Linotype"/>
              </a:rPr>
              <a:t>)</a:t>
            </a:r>
            <a:endParaRPr sz="32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18627" y="3549396"/>
            <a:ext cx="1295400" cy="3199130"/>
            <a:chOff x="8318627" y="3549396"/>
            <a:chExt cx="1295400" cy="3199130"/>
          </a:xfrm>
        </p:grpSpPr>
        <p:sp>
          <p:nvSpPr>
            <p:cNvPr id="5" name="object 5"/>
            <p:cNvSpPr/>
            <p:nvPr/>
          </p:nvSpPr>
          <p:spPr>
            <a:xfrm>
              <a:off x="8318627" y="3549396"/>
              <a:ext cx="1295400" cy="3199130"/>
            </a:xfrm>
            <a:custGeom>
              <a:avLst/>
              <a:gdLst/>
              <a:ahLst/>
              <a:cxnLst/>
              <a:rect l="l" t="t" r="r" b="b"/>
              <a:pathLst>
                <a:path w="1295400" h="3199129">
                  <a:moveTo>
                    <a:pt x="1295400" y="3198876"/>
                  </a:moveTo>
                  <a:lnTo>
                    <a:pt x="1295400" y="0"/>
                  </a:lnTo>
                  <a:lnTo>
                    <a:pt x="0" y="0"/>
                  </a:lnTo>
                  <a:lnTo>
                    <a:pt x="0" y="3198876"/>
                  </a:lnTo>
                  <a:lnTo>
                    <a:pt x="1295400" y="31988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20926" y="3797058"/>
              <a:ext cx="1292860" cy="2951480"/>
            </a:xfrm>
            <a:custGeom>
              <a:avLst/>
              <a:gdLst/>
              <a:ahLst/>
              <a:cxnLst/>
              <a:rect l="l" t="t" r="r" b="b"/>
              <a:pathLst>
                <a:path w="1292859" h="2951479">
                  <a:moveTo>
                    <a:pt x="917435" y="471678"/>
                  </a:moveTo>
                  <a:lnTo>
                    <a:pt x="741413" y="451104"/>
                  </a:lnTo>
                  <a:lnTo>
                    <a:pt x="697217" y="336042"/>
                  </a:lnTo>
                  <a:lnTo>
                    <a:pt x="675119" y="313944"/>
                  </a:lnTo>
                  <a:lnTo>
                    <a:pt x="630923" y="247650"/>
                  </a:lnTo>
                  <a:lnTo>
                    <a:pt x="569201" y="198120"/>
                  </a:lnTo>
                  <a:lnTo>
                    <a:pt x="513575" y="165354"/>
                  </a:lnTo>
                  <a:lnTo>
                    <a:pt x="469379" y="174498"/>
                  </a:lnTo>
                  <a:lnTo>
                    <a:pt x="437375" y="211074"/>
                  </a:lnTo>
                  <a:lnTo>
                    <a:pt x="411467" y="323088"/>
                  </a:lnTo>
                  <a:lnTo>
                    <a:pt x="422135" y="451104"/>
                  </a:lnTo>
                  <a:lnTo>
                    <a:pt x="448043" y="574548"/>
                  </a:lnTo>
                  <a:lnTo>
                    <a:pt x="476999" y="669798"/>
                  </a:lnTo>
                  <a:lnTo>
                    <a:pt x="532625" y="768858"/>
                  </a:lnTo>
                  <a:lnTo>
                    <a:pt x="579869" y="810006"/>
                  </a:lnTo>
                  <a:lnTo>
                    <a:pt x="645401" y="810006"/>
                  </a:lnTo>
                  <a:lnTo>
                    <a:pt x="711695" y="781812"/>
                  </a:lnTo>
                  <a:lnTo>
                    <a:pt x="745223" y="710946"/>
                  </a:lnTo>
                  <a:lnTo>
                    <a:pt x="762749" y="620268"/>
                  </a:lnTo>
                  <a:lnTo>
                    <a:pt x="755891" y="508254"/>
                  </a:lnTo>
                  <a:lnTo>
                    <a:pt x="909815" y="521208"/>
                  </a:lnTo>
                  <a:lnTo>
                    <a:pt x="917435" y="471678"/>
                  </a:lnTo>
                  <a:close/>
                </a:path>
                <a:path w="1292859" h="2951479">
                  <a:moveTo>
                    <a:pt x="1292352" y="2852166"/>
                  </a:moveTo>
                  <a:lnTo>
                    <a:pt x="1265682" y="2819400"/>
                  </a:lnTo>
                  <a:lnTo>
                    <a:pt x="1144524" y="2815590"/>
                  </a:lnTo>
                  <a:lnTo>
                    <a:pt x="1059180" y="2827782"/>
                  </a:lnTo>
                  <a:lnTo>
                    <a:pt x="1016508" y="2852166"/>
                  </a:lnTo>
                  <a:lnTo>
                    <a:pt x="1022604" y="2795016"/>
                  </a:lnTo>
                  <a:lnTo>
                    <a:pt x="1067562" y="2707386"/>
                  </a:lnTo>
                  <a:lnTo>
                    <a:pt x="1104138" y="2570988"/>
                  </a:lnTo>
                  <a:lnTo>
                    <a:pt x="1133856" y="2455926"/>
                  </a:lnTo>
                  <a:lnTo>
                    <a:pt x="1111758" y="2323338"/>
                  </a:lnTo>
                  <a:lnTo>
                    <a:pt x="1078230" y="2182368"/>
                  </a:lnTo>
                  <a:lnTo>
                    <a:pt x="1011936" y="2020824"/>
                  </a:lnTo>
                  <a:lnTo>
                    <a:pt x="916686" y="1872234"/>
                  </a:lnTo>
                  <a:lnTo>
                    <a:pt x="835914" y="1764030"/>
                  </a:lnTo>
                  <a:lnTo>
                    <a:pt x="833526" y="1762061"/>
                  </a:lnTo>
                  <a:lnTo>
                    <a:pt x="853440" y="1661160"/>
                  </a:lnTo>
                  <a:lnTo>
                    <a:pt x="853440" y="1534121"/>
                  </a:lnTo>
                  <a:lnTo>
                    <a:pt x="869442" y="1540764"/>
                  </a:lnTo>
                  <a:lnTo>
                    <a:pt x="941832" y="1573530"/>
                  </a:lnTo>
                  <a:lnTo>
                    <a:pt x="989838" y="1628394"/>
                  </a:lnTo>
                  <a:lnTo>
                    <a:pt x="1022604" y="1615440"/>
                  </a:lnTo>
                  <a:lnTo>
                    <a:pt x="1055370" y="1578864"/>
                  </a:lnTo>
                  <a:lnTo>
                    <a:pt x="975360" y="1529334"/>
                  </a:lnTo>
                  <a:lnTo>
                    <a:pt x="891540" y="1503426"/>
                  </a:lnTo>
                  <a:lnTo>
                    <a:pt x="853440" y="1484630"/>
                  </a:lnTo>
                  <a:lnTo>
                    <a:pt x="853440" y="1479804"/>
                  </a:lnTo>
                  <a:lnTo>
                    <a:pt x="851408" y="1438300"/>
                  </a:lnTo>
                  <a:lnTo>
                    <a:pt x="912114" y="1424940"/>
                  </a:lnTo>
                  <a:lnTo>
                    <a:pt x="956310" y="1392174"/>
                  </a:lnTo>
                  <a:lnTo>
                    <a:pt x="1040892" y="1338834"/>
                  </a:lnTo>
                  <a:lnTo>
                    <a:pt x="1110234" y="1264920"/>
                  </a:lnTo>
                  <a:lnTo>
                    <a:pt x="1154430" y="1143762"/>
                  </a:lnTo>
                  <a:lnTo>
                    <a:pt x="1132332" y="1103376"/>
                  </a:lnTo>
                  <a:lnTo>
                    <a:pt x="1088136" y="1037082"/>
                  </a:lnTo>
                  <a:lnTo>
                    <a:pt x="1088136" y="1169670"/>
                  </a:lnTo>
                  <a:lnTo>
                    <a:pt x="1040892" y="1255776"/>
                  </a:lnTo>
                  <a:lnTo>
                    <a:pt x="975360" y="1338834"/>
                  </a:lnTo>
                  <a:lnTo>
                    <a:pt x="858012" y="1392174"/>
                  </a:lnTo>
                  <a:lnTo>
                    <a:pt x="849388" y="1397203"/>
                  </a:lnTo>
                  <a:lnTo>
                    <a:pt x="846582" y="1339596"/>
                  </a:lnTo>
                  <a:lnTo>
                    <a:pt x="831342" y="1194816"/>
                  </a:lnTo>
                  <a:lnTo>
                    <a:pt x="813816" y="1071372"/>
                  </a:lnTo>
                  <a:lnTo>
                    <a:pt x="777240" y="981456"/>
                  </a:lnTo>
                  <a:lnTo>
                    <a:pt x="775436" y="978408"/>
                  </a:lnTo>
                  <a:lnTo>
                    <a:pt x="777240" y="978408"/>
                  </a:lnTo>
                  <a:lnTo>
                    <a:pt x="846582" y="982980"/>
                  </a:lnTo>
                  <a:lnTo>
                    <a:pt x="953262" y="1008126"/>
                  </a:lnTo>
                  <a:lnTo>
                    <a:pt x="1040892" y="1078230"/>
                  </a:lnTo>
                  <a:lnTo>
                    <a:pt x="1077468" y="1127760"/>
                  </a:lnTo>
                  <a:lnTo>
                    <a:pt x="1088136" y="1169670"/>
                  </a:lnTo>
                  <a:lnTo>
                    <a:pt x="1088136" y="1037082"/>
                  </a:lnTo>
                  <a:lnTo>
                    <a:pt x="1011936" y="982980"/>
                  </a:lnTo>
                  <a:lnTo>
                    <a:pt x="909066" y="916686"/>
                  </a:lnTo>
                  <a:lnTo>
                    <a:pt x="810768" y="896112"/>
                  </a:lnTo>
                  <a:lnTo>
                    <a:pt x="715518" y="883158"/>
                  </a:lnTo>
                  <a:lnTo>
                    <a:pt x="713955" y="886142"/>
                  </a:lnTo>
                  <a:lnTo>
                    <a:pt x="669798" y="856488"/>
                  </a:lnTo>
                  <a:lnTo>
                    <a:pt x="626364" y="856488"/>
                  </a:lnTo>
                  <a:lnTo>
                    <a:pt x="579120" y="882396"/>
                  </a:lnTo>
                  <a:lnTo>
                    <a:pt x="570763" y="918565"/>
                  </a:lnTo>
                  <a:lnTo>
                    <a:pt x="504444" y="892302"/>
                  </a:lnTo>
                  <a:lnTo>
                    <a:pt x="406146" y="846582"/>
                  </a:lnTo>
                  <a:lnTo>
                    <a:pt x="339852" y="833628"/>
                  </a:lnTo>
                  <a:lnTo>
                    <a:pt x="274320" y="810006"/>
                  </a:lnTo>
                  <a:lnTo>
                    <a:pt x="153924" y="756666"/>
                  </a:lnTo>
                  <a:lnTo>
                    <a:pt x="95250" y="694182"/>
                  </a:lnTo>
                  <a:lnTo>
                    <a:pt x="83820" y="644652"/>
                  </a:lnTo>
                  <a:lnTo>
                    <a:pt x="98298" y="549402"/>
                  </a:lnTo>
                  <a:lnTo>
                    <a:pt x="131826" y="450342"/>
                  </a:lnTo>
                  <a:lnTo>
                    <a:pt x="182880" y="338328"/>
                  </a:lnTo>
                  <a:lnTo>
                    <a:pt x="219456" y="251460"/>
                  </a:lnTo>
                  <a:lnTo>
                    <a:pt x="281178" y="172974"/>
                  </a:lnTo>
                  <a:lnTo>
                    <a:pt x="292608" y="201930"/>
                  </a:lnTo>
                  <a:lnTo>
                    <a:pt x="351282" y="214884"/>
                  </a:lnTo>
                  <a:lnTo>
                    <a:pt x="406146" y="198120"/>
                  </a:lnTo>
                  <a:lnTo>
                    <a:pt x="413004" y="160020"/>
                  </a:lnTo>
                  <a:lnTo>
                    <a:pt x="406146" y="115824"/>
                  </a:lnTo>
                  <a:lnTo>
                    <a:pt x="384048" y="66294"/>
                  </a:lnTo>
                  <a:lnTo>
                    <a:pt x="439674" y="49530"/>
                  </a:lnTo>
                  <a:lnTo>
                    <a:pt x="471678" y="66294"/>
                  </a:lnTo>
                  <a:lnTo>
                    <a:pt x="504444" y="110490"/>
                  </a:lnTo>
                  <a:lnTo>
                    <a:pt x="493776" y="160020"/>
                  </a:lnTo>
                  <a:lnTo>
                    <a:pt x="534924" y="160020"/>
                  </a:lnTo>
                  <a:lnTo>
                    <a:pt x="545592" y="99060"/>
                  </a:lnTo>
                  <a:lnTo>
                    <a:pt x="515874" y="41148"/>
                  </a:lnTo>
                  <a:lnTo>
                    <a:pt x="471678" y="3810"/>
                  </a:lnTo>
                  <a:lnTo>
                    <a:pt x="413004" y="0"/>
                  </a:lnTo>
                  <a:lnTo>
                    <a:pt x="339852" y="24384"/>
                  </a:lnTo>
                  <a:lnTo>
                    <a:pt x="369570" y="24384"/>
                  </a:lnTo>
                  <a:lnTo>
                    <a:pt x="296418" y="60960"/>
                  </a:lnTo>
                  <a:lnTo>
                    <a:pt x="237744" y="136398"/>
                  </a:lnTo>
                  <a:lnTo>
                    <a:pt x="160782" y="264414"/>
                  </a:lnTo>
                  <a:lnTo>
                    <a:pt x="98298" y="387858"/>
                  </a:lnTo>
                  <a:lnTo>
                    <a:pt x="32004" y="536448"/>
                  </a:lnTo>
                  <a:lnTo>
                    <a:pt x="0" y="635508"/>
                  </a:lnTo>
                  <a:lnTo>
                    <a:pt x="6858" y="710946"/>
                  </a:lnTo>
                  <a:lnTo>
                    <a:pt x="65532" y="772668"/>
                  </a:lnTo>
                  <a:lnTo>
                    <a:pt x="153924" y="842772"/>
                  </a:lnTo>
                  <a:lnTo>
                    <a:pt x="281178" y="905256"/>
                  </a:lnTo>
                  <a:lnTo>
                    <a:pt x="435102" y="995172"/>
                  </a:lnTo>
                  <a:lnTo>
                    <a:pt x="501396" y="1033272"/>
                  </a:lnTo>
                  <a:lnTo>
                    <a:pt x="545592" y="1021080"/>
                  </a:lnTo>
                  <a:lnTo>
                    <a:pt x="560616" y="1003554"/>
                  </a:lnTo>
                  <a:lnTo>
                    <a:pt x="549402" y="1059180"/>
                  </a:lnTo>
                  <a:lnTo>
                    <a:pt x="549402" y="1265682"/>
                  </a:lnTo>
                  <a:lnTo>
                    <a:pt x="557022" y="1442466"/>
                  </a:lnTo>
                  <a:lnTo>
                    <a:pt x="571500" y="1600200"/>
                  </a:lnTo>
                  <a:lnTo>
                    <a:pt x="589788" y="1686306"/>
                  </a:lnTo>
                  <a:lnTo>
                    <a:pt x="611124" y="1773174"/>
                  </a:lnTo>
                  <a:lnTo>
                    <a:pt x="613143" y="1775879"/>
                  </a:lnTo>
                  <a:lnTo>
                    <a:pt x="586727" y="1840230"/>
                  </a:lnTo>
                  <a:lnTo>
                    <a:pt x="553199" y="2009394"/>
                  </a:lnTo>
                  <a:lnTo>
                    <a:pt x="513575" y="2196084"/>
                  </a:lnTo>
                  <a:lnTo>
                    <a:pt x="476999" y="2385822"/>
                  </a:lnTo>
                  <a:lnTo>
                    <a:pt x="476999" y="2455926"/>
                  </a:lnTo>
                  <a:lnTo>
                    <a:pt x="513575" y="2580132"/>
                  </a:lnTo>
                  <a:lnTo>
                    <a:pt x="564629" y="2646426"/>
                  </a:lnTo>
                  <a:lnTo>
                    <a:pt x="611873" y="2728722"/>
                  </a:lnTo>
                  <a:lnTo>
                    <a:pt x="645401" y="2789682"/>
                  </a:lnTo>
                  <a:lnTo>
                    <a:pt x="630923" y="2819400"/>
                  </a:lnTo>
                  <a:lnTo>
                    <a:pt x="547103" y="2831592"/>
                  </a:lnTo>
                  <a:lnTo>
                    <a:pt x="410705" y="2855976"/>
                  </a:lnTo>
                  <a:lnTo>
                    <a:pt x="371081" y="2894076"/>
                  </a:lnTo>
                  <a:lnTo>
                    <a:pt x="403847" y="2926842"/>
                  </a:lnTo>
                  <a:lnTo>
                    <a:pt x="480809" y="2951226"/>
                  </a:lnTo>
                  <a:lnTo>
                    <a:pt x="569201" y="2901696"/>
                  </a:lnTo>
                  <a:lnTo>
                    <a:pt x="633971" y="2868930"/>
                  </a:lnTo>
                  <a:lnTo>
                    <a:pt x="718553" y="2855976"/>
                  </a:lnTo>
                  <a:lnTo>
                    <a:pt x="752081" y="2844546"/>
                  </a:lnTo>
                  <a:lnTo>
                    <a:pt x="740651" y="2802636"/>
                  </a:lnTo>
                  <a:lnTo>
                    <a:pt x="645401" y="2695956"/>
                  </a:lnTo>
                  <a:lnTo>
                    <a:pt x="589775" y="2583942"/>
                  </a:lnTo>
                  <a:lnTo>
                    <a:pt x="542531" y="2509266"/>
                  </a:lnTo>
                  <a:lnTo>
                    <a:pt x="535673" y="2435352"/>
                  </a:lnTo>
                  <a:lnTo>
                    <a:pt x="557771" y="2311908"/>
                  </a:lnTo>
                  <a:lnTo>
                    <a:pt x="608825" y="2183892"/>
                  </a:lnTo>
                  <a:lnTo>
                    <a:pt x="664451" y="1965198"/>
                  </a:lnTo>
                  <a:lnTo>
                    <a:pt x="711695" y="1836420"/>
                  </a:lnTo>
                  <a:lnTo>
                    <a:pt x="711047" y="1825967"/>
                  </a:lnTo>
                  <a:lnTo>
                    <a:pt x="721614" y="1826514"/>
                  </a:lnTo>
                  <a:lnTo>
                    <a:pt x="733844" y="1824266"/>
                  </a:lnTo>
                  <a:lnTo>
                    <a:pt x="762762" y="1864614"/>
                  </a:lnTo>
                  <a:lnTo>
                    <a:pt x="880110" y="1984248"/>
                  </a:lnTo>
                  <a:lnTo>
                    <a:pt x="982980" y="2136648"/>
                  </a:lnTo>
                  <a:lnTo>
                    <a:pt x="1049274" y="2294382"/>
                  </a:lnTo>
                  <a:lnTo>
                    <a:pt x="1059180" y="2397252"/>
                  </a:lnTo>
                  <a:lnTo>
                    <a:pt x="1056132" y="2471928"/>
                  </a:lnTo>
                  <a:lnTo>
                    <a:pt x="1027176" y="2641092"/>
                  </a:lnTo>
                  <a:lnTo>
                    <a:pt x="989838" y="2778252"/>
                  </a:lnTo>
                  <a:lnTo>
                    <a:pt x="957834" y="2857500"/>
                  </a:lnTo>
                  <a:lnTo>
                    <a:pt x="950214" y="2907030"/>
                  </a:lnTo>
                  <a:lnTo>
                    <a:pt x="982980" y="2907030"/>
                  </a:lnTo>
                  <a:lnTo>
                    <a:pt x="1034034" y="2890266"/>
                  </a:lnTo>
                  <a:lnTo>
                    <a:pt x="1049274" y="2894076"/>
                  </a:lnTo>
                  <a:lnTo>
                    <a:pt x="1155954" y="2901696"/>
                  </a:lnTo>
                  <a:lnTo>
                    <a:pt x="1236726" y="2930652"/>
                  </a:lnTo>
                  <a:lnTo>
                    <a:pt x="1265682" y="2914650"/>
                  </a:lnTo>
                  <a:lnTo>
                    <a:pt x="1292352" y="28521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647" y="3551682"/>
              <a:ext cx="188214" cy="25222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098915" y="3845814"/>
              <a:ext cx="59055" cy="68580"/>
            </a:xfrm>
            <a:custGeom>
              <a:avLst/>
              <a:gdLst/>
              <a:ahLst/>
              <a:cxnLst/>
              <a:rect l="l" t="t" r="r" b="b"/>
              <a:pathLst>
                <a:path w="59054" h="68579">
                  <a:moveTo>
                    <a:pt x="58674" y="3810"/>
                  </a:moveTo>
                  <a:lnTo>
                    <a:pt x="28956" y="0"/>
                  </a:lnTo>
                  <a:lnTo>
                    <a:pt x="9144" y="25146"/>
                  </a:lnTo>
                  <a:lnTo>
                    <a:pt x="0" y="64770"/>
                  </a:lnTo>
                  <a:lnTo>
                    <a:pt x="28956" y="68580"/>
                  </a:lnTo>
                  <a:lnTo>
                    <a:pt x="53340" y="50292"/>
                  </a:lnTo>
                  <a:lnTo>
                    <a:pt x="58674" y="38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73246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0413" y="1171448"/>
            <a:ext cx="65144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2305" algn="l"/>
              </a:tabLst>
            </a:pPr>
            <a:r>
              <a:rPr dirty="0"/>
              <a:t>It	Knows</a:t>
            </a:r>
            <a:r>
              <a:rPr spc="-40" dirty="0"/>
              <a:t> </a:t>
            </a:r>
            <a:r>
              <a:rPr dirty="0"/>
              <a:t>things</a:t>
            </a:r>
            <a:r>
              <a:rPr spc="-35" dirty="0"/>
              <a:t> </a:t>
            </a:r>
            <a:r>
              <a:rPr dirty="0"/>
              <a:t>(attributes)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25946" y="2253614"/>
            <a:ext cx="7150734" cy="4555490"/>
            <a:chOff x="1625946" y="2253614"/>
            <a:chExt cx="7150734" cy="4555490"/>
          </a:xfrm>
        </p:grpSpPr>
        <p:sp>
          <p:nvSpPr>
            <p:cNvPr id="4" name="object 4"/>
            <p:cNvSpPr/>
            <p:nvPr/>
          </p:nvSpPr>
          <p:spPr>
            <a:xfrm>
              <a:off x="1632839" y="4808334"/>
              <a:ext cx="2205355" cy="1993900"/>
            </a:xfrm>
            <a:custGeom>
              <a:avLst/>
              <a:gdLst/>
              <a:ahLst/>
              <a:cxnLst/>
              <a:rect l="l" t="t" r="r" b="b"/>
              <a:pathLst>
                <a:path w="2205354" h="1993900">
                  <a:moveTo>
                    <a:pt x="467866" y="1993432"/>
                  </a:moveTo>
                  <a:lnTo>
                    <a:pt x="278127" y="1729770"/>
                  </a:lnTo>
                  <a:lnTo>
                    <a:pt x="103631" y="1489741"/>
                  </a:lnTo>
                  <a:lnTo>
                    <a:pt x="15243" y="1346479"/>
                  </a:lnTo>
                  <a:lnTo>
                    <a:pt x="0" y="1254276"/>
                  </a:lnTo>
                  <a:lnTo>
                    <a:pt x="43435" y="1132346"/>
                  </a:lnTo>
                  <a:lnTo>
                    <a:pt x="175260" y="902989"/>
                  </a:lnTo>
                  <a:lnTo>
                    <a:pt x="284984" y="731530"/>
                  </a:lnTo>
                  <a:lnTo>
                    <a:pt x="371091" y="566938"/>
                  </a:lnTo>
                  <a:lnTo>
                    <a:pt x="416056" y="455679"/>
                  </a:lnTo>
                  <a:lnTo>
                    <a:pt x="436627" y="355093"/>
                  </a:lnTo>
                  <a:lnTo>
                    <a:pt x="444249" y="224020"/>
                  </a:lnTo>
                  <a:lnTo>
                    <a:pt x="466336" y="137925"/>
                  </a:lnTo>
                  <a:lnTo>
                    <a:pt x="514348" y="70859"/>
                  </a:lnTo>
                  <a:lnTo>
                    <a:pt x="589022" y="52575"/>
                  </a:lnTo>
                  <a:lnTo>
                    <a:pt x="702557" y="63247"/>
                  </a:lnTo>
                  <a:lnTo>
                    <a:pt x="757426" y="72389"/>
                  </a:lnTo>
                  <a:lnTo>
                    <a:pt x="832100" y="56381"/>
                  </a:lnTo>
                  <a:lnTo>
                    <a:pt x="915161" y="0"/>
                  </a:lnTo>
                  <a:lnTo>
                    <a:pt x="1118614" y="91431"/>
                  </a:lnTo>
                  <a:lnTo>
                    <a:pt x="1271774" y="96767"/>
                  </a:lnTo>
                  <a:lnTo>
                    <a:pt x="1554477" y="208784"/>
                  </a:lnTo>
                  <a:lnTo>
                    <a:pt x="1865372" y="284221"/>
                  </a:lnTo>
                  <a:lnTo>
                    <a:pt x="2045195" y="364235"/>
                  </a:lnTo>
                  <a:lnTo>
                    <a:pt x="2125210" y="533405"/>
                  </a:lnTo>
                  <a:lnTo>
                    <a:pt x="2125210" y="957853"/>
                  </a:lnTo>
                  <a:lnTo>
                    <a:pt x="2205212" y="1890556"/>
                  </a:lnTo>
                  <a:lnTo>
                    <a:pt x="467866" y="199343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2839" y="4808334"/>
              <a:ext cx="2205355" cy="1993900"/>
            </a:xfrm>
            <a:custGeom>
              <a:avLst/>
              <a:gdLst/>
              <a:ahLst/>
              <a:cxnLst/>
              <a:rect l="l" t="t" r="r" b="b"/>
              <a:pathLst>
                <a:path w="2205354" h="1993900">
                  <a:moveTo>
                    <a:pt x="467866" y="1993432"/>
                  </a:moveTo>
                  <a:lnTo>
                    <a:pt x="278127" y="1729770"/>
                  </a:lnTo>
                  <a:lnTo>
                    <a:pt x="103631" y="1489741"/>
                  </a:lnTo>
                  <a:lnTo>
                    <a:pt x="15243" y="1346479"/>
                  </a:lnTo>
                  <a:lnTo>
                    <a:pt x="0" y="1254276"/>
                  </a:lnTo>
                  <a:lnTo>
                    <a:pt x="43435" y="1132346"/>
                  </a:lnTo>
                  <a:lnTo>
                    <a:pt x="175260" y="902989"/>
                  </a:lnTo>
                  <a:lnTo>
                    <a:pt x="284984" y="731530"/>
                  </a:lnTo>
                  <a:lnTo>
                    <a:pt x="371091" y="566938"/>
                  </a:lnTo>
                  <a:lnTo>
                    <a:pt x="416056" y="455679"/>
                  </a:lnTo>
                  <a:lnTo>
                    <a:pt x="436627" y="355093"/>
                  </a:lnTo>
                  <a:lnTo>
                    <a:pt x="444249" y="224020"/>
                  </a:lnTo>
                  <a:lnTo>
                    <a:pt x="466336" y="137925"/>
                  </a:lnTo>
                  <a:lnTo>
                    <a:pt x="514348" y="70859"/>
                  </a:lnTo>
                  <a:lnTo>
                    <a:pt x="589022" y="52575"/>
                  </a:lnTo>
                  <a:lnTo>
                    <a:pt x="702557" y="63247"/>
                  </a:lnTo>
                  <a:lnTo>
                    <a:pt x="757426" y="72389"/>
                  </a:lnTo>
                  <a:lnTo>
                    <a:pt x="832100" y="56381"/>
                  </a:lnTo>
                  <a:lnTo>
                    <a:pt x="915161" y="0"/>
                  </a:lnTo>
                  <a:lnTo>
                    <a:pt x="1118614" y="91431"/>
                  </a:lnTo>
                  <a:lnTo>
                    <a:pt x="1271774" y="96767"/>
                  </a:lnTo>
                  <a:lnTo>
                    <a:pt x="1554477" y="208784"/>
                  </a:lnTo>
                  <a:lnTo>
                    <a:pt x="1865372" y="284221"/>
                  </a:lnTo>
                  <a:lnTo>
                    <a:pt x="2045195" y="364235"/>
                  </a:lnTo>
                  <a:lnTo>
                    <a:pt x="2125210" y="533405"/>
                  </a:lnTo>
                  <a:lnTo>
                    <a:pt x="2125210" y="957853"/>
                  </a:lnTo>
                  <a:lnTo>
                    <a:pt x="2205212" y="1890556"/>
                  </a:lnTo>
                  <a:lnTo>
                    <a:pt x="467866" y="1993432"/>
                  </a:lnTo>
                  <a:close/>
                </a:path>
              </a:pathLst>
            </a:custGeom>
            <a:ln w="1376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4855" y="4785360"/>
              <a:ext cx="539502" cy="733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74855" y="4785473"/>
              <a:ext cx="539750" cy="733425"/>
            </a:xfrm>
            <a:custGeom>
              <a:avLst/>
              <a:gdLst/>
              <a:ahLst/>
              <a:cxnLst/>
              <a:rect l="l" t="t" r="r" b="b"/>
              <a:pathLst>
                <a:path w="539750" h="733425">
                  <a:moveTo>
                    <a:pt x="76956" y="0"/>
                  </a:moveTo>
                  <a:lnTo>
                    <a:pt x="38860" y="174505"/>
                  </a:lnTo>
                  <a:lnTo>
                    <a:pt x="0" y="425965"/>
                  </a:lnTo>
                  <a:lnTo>
                    <a:pt x="13713" y="733060"/>
                  </a:lnTo>
                  <a:lnTo>
                    <a:pt x="86859" y="625621"/>
                  </a:lnTo>
                  <a:lnTo>
                    <a:pt x="165344" y="524263"/>
                  </a:lnTo>
                  <a:lnTo>
                    <a:pt x="289547" y="376437"/>
                  </a:lnTo>
                  <a:lnTo>
                    <a:pt x="417573" y="537223"/>
                  </a:lnTo>
                  <a:lnTo>
                    <a:pt x="539482" y="694191"/>
                  </a:lnTo>
                  <a:lnTo>
                    <a:pt x="496058" y="514362"/>
                  </a:lnTo>
                  <a:lnTo>
                    <a:pt x="487672" y="296423"/>
                  </a:lnTo>
                  <a:lnTo>
                    <a:pt x="412997" y="95250"/>
                  </a:lnTo>
                  <a:lnTo>
                    <a:pt x="401565" y="178311"/>
                  </a:lnTo>
                  <a:lnTo>
                    <a:pt x="306320" y="241559"/>
                  </a:lnTo>
                  <a:lnTo>
                    <a:pt x="156970" y="143261"/>
                  </a:lnTo>
                  <a:lnTo>
                    <a:pt x="76956" y="0"/>
                  </a:lnTo>
                  <a:close/>
                </a:path>
              </a:pathLst>
            </a:custGeom>
            <a:ln w="136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61729" y="5034533"/>
              <a:ext cx="375920" cy="1752600"/>
            </a:xfrm>
            <a:custGeom>
              <a:avLst/>
              <a:gdLst/>
              <a:ahLst/>
              <a:cxnLst/>
              <a:rect l="l" t="t" r="r" b="b"/>
              <a:pathLst>
                <a:path w="375919" h="1752600">
                  <a:moveTo>
                    <a:pt x="375665" y="729234"/>
                  </a:moveTo>
                  <a:lnTo>
                    <a:pt x="310895" y="570738"/>
                  </a:lnTo>
                  <a:lnTo>
                    <a:pt x="236219" y="333756"/>
                  </a:lnTo>
                  <a:lnTo>
                    <a:pt x="296417" y="132588"/>
                  </a:lnTo>
                  <a:lnTo>
                    <a:pt x="219455" y="0"/>
                  </a:lnTo>
                  <a:lnTo>
                    <a:pt x="101345" y="121920"/>
                  </a:lnTo>
                  <a:lnTo>
                    <a:pt x="146303" y="326898"/>
                  </a:lnTo>
                  <a:lnTo>
                    <a:pt x="57911" y="563118"/>
                  </a:lnTo>
                  <a:lnTo>
                    <a:pt x="0" y="723900"/>
                  </a:lnTo>
                  <a:lnTo>
                    <a:pt x="44957" y="1133856"/>
                  </a:lnTo>
                  <a:lnTo>
                    <a:pt x="139445" y="1752600"/>
                  </a:lnTo>
                  <a:lnTo>
                    <a:pt x="236219" y="1752600"/>
                  </a:lnTo>
                  <a:lnTo>
                    <a:pt x="310895" y="1133856"/>
                  </a:lnTo>
                  <a:lnTo>
                    <a:pt x="375665" y="72923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61702" y="5034657"/>
              <a:ext cx="375920" cy="1753235"/>
            </a:xfrm>
            <a:custGeom>
              <a:avLst/>
              <a:gdLst/>
              <a:ahLst/>
              <a:cxnLst/>
              <a:rect l="l" t="t" r="r" b="b"/>
              <a:pathLst>
                <a:path w="375919" h="1753234">
                  <a:moveTo>
                    <a:pt x="101350" y="121917"/>
                  </a:moveTo>
                  <a:lnTo>
                    <a:pt x="219460" y="0"/>
                  </a:lnTo>
                  <a:lnTo>
                    <a:pt x="296416" y="132589"/>
                  </a:lnTo>
                  <a:lnTo>
                    <a:pt x="236220" y="333762"/>
                  </a:lnTo>
                  <a:lnTo>
                    <a:pt x="310895" y="570744"/>
                  </a:lnTo>
                  <a:lnTo>
                    <a:pt x="375666" y="729241"/>
                  </a:lnTo>
                  <a:lnTo>
                    <a:pt x="310895" y="1133876"/>
                  </a:lnTo>
                  <a:lnTo>
                    <a:pt x="236220" y="1752631"/>
                  </a:lnTo>
                  <a:lnTo>
                    <a:pt x="139446" y="1752631"/>
                  </a:lnTo>
                  <a:lnTo>
                    <a:pt x="44965" y="1133876"/>
                  </a:lnTo>
                  <a:lnTo>
                    <a:pt x="0" y="723905"/>
                  </a:lnTo>
                  <a:lnTo>
                    <a:pt x="57914" y="563119"/>
                  </a:lnTo>
                  <a:lnTo>
                    <a:pt x="146303" y="326896"/>
                  </a:lnTo>
                  <a:lnTo>
                    <a:pt x="101350" y="121917"/>
                  </a:lnTo>
                  <a:close/>
                </a:path>
              </a:pathLst>
            </a:custGeom>
            <a:ln w="133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35755" y="5647305"/>
              <a:ext cx="344805" cy="1136650"/>
            </a:xfrm>
            <a:custGeom>
              <a:avLst/>
              <a:gdLst/>
              <a:ahLst/>
              <a:cxnLst/>
              <a:rect l="l" t="t" r="r" b="b"/>
              <a:pathLst>
                <a:path w="344805" h="1136650">
                  <a:moveTo>
                    <a:pt x="324609" y="0"/>
                  </a:moveTo>
                  <a:lnTo>
                    <a:pt x="271270" y="150114"/>
                  </a:lnTo>
                  <a:lnTo>
                    <a:pt x="194301" y="282704"/>
                  </a:lnTo>
                  <a:lnTo>
                    <a:pt x="81531" y="387109"/>
                  </a:lnTo>
                  <a:lnTo>
                    <a:pt x="0" y="451115"/>
                  </a:lnTo>
                  <a:lnTo>
                    <a:pt x="71628" y="496837"/>
                  </a:lnTo>
                  <a:lnTo>
                    <a:pt x="131059" y="553218"/>
                  </a:lnTo>
                  <a:lnTo>
                    <a:pt x="178306" y="632474"/>
                  </a:lnTo>
                  <a:lnTo>
                    <a:pt x="344415" y="1136165"/>
                  </a:lnTo>
                </a:path>
              </a:pathLst>
            </a:custGeom>
            <a:ln w="133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4404" y="3329177"/>
              <a:ext cx="1410482" cy="166812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034404" y="3329252"/>
              <a:ext cx="1410970" cy="1668145"/>
            </a:xfrm>
            <a:custGeom>
              <a:avLst/>
              <a:gdLst/>
              <a:ahLst/>
              <a:cxnLst/>
              <a:rect l="l" t="t" r="r" b="b"/>
              <a:pathLst>
                <a:path w="1410970" h="1668145">
                  <a:moveTo>
                    <a:pt x="1210813" y="144778"/>
                  </a:moveTo>
                  <a:lnTo>
                    <a:pt x="1104900" y="68570"/>
                  </a:lnTo>
                  <a:lnTo>
                    <a:pt x="951740" y="5322"/>
                  </a:lnTo>
                  <a:lnTo>
                    <a:pt x="823714" y="0"/>
                  </a:lnTo>
                  <a:lnTo>
                    <a:pt x="678940" y="28184"/>
                  </a:lnTo>
                  <a:lnTo>
                    <a:pt x="560830" y="68570"/>
                  </a:lnTo>
                  <a:lnTo>
                    <a:pt x="480815" y="171445"/>
                  </a:lnTo>
                  <a:lnTo>
                    <a:pt x="416056" y="298712"/>
                  </a:lnTo>
                  <a:lnTo>
                    <a:pt x="365763" y="385579"/>
                  </a:lnTo>
                  <a:lnTo>
                    <a:pt x="300992" y="480829"/>
                  </a:lnTo>
                  <a:lnTo>
                    <a:pt x="264413" y="585221"/>
                  </a:lnTo>
                  <a:lnTo>
                    <a:pt x="243077" y="683519"/>
                  </a:lnTo>
                  <a:lnTo>
                    <a:pt x="249170" y="770399"/>
                  </a:lnTo>
                  <a:lnTo>
                    <a:pt x="208028" y="727724"/>
                  </a:lnTo>
                  <a:lnTo>
                    <a:pt x="176024" y="665994"/>
                  </a:lnTo>
                  <a:lnTo>
                    <a:pt x="128013" y="646952"/>
                  </a:lnTo>
                  <a:lnTo>
                    <a:pt x="77720" y="652288"/>
                  </a:lnTo>
                  <a:lnTo>
                    <a:pt x="35049" y="676666"/>
                  </a:lnTo>
                  <a:lnTo>
                    <a:pt x="8386" y="707152"/>
                  </a:lnTo>
                  <a:lnTo>
                    <a:pt x="0" y="761244"/>
                  </a:lnTo>
                  <a:lnTo>
                    <a:pt x="11432" y="826781"/>
                  </a:lnTo>
                  <a:lnTo>
                    <a:pt x="32768" y="883175"/>
                  </a:lnTo>
                  <a:lnTo>
                    <a:pt x="66300" y="931186"/>
                  </a:lnTo>
                  <a:lnTo>
                    <a:pt x="99821" y="971572"/>
                  </a:lnTo>
                  <a:lnTo>
                    <a:pt x="136399" y="986050"/>
                  </a:lnTo>
                  <a:lnTo>
                    <a:pt x="177541" y="979184"/>
                  </a:lnTo>
                  <a:lnTo>
                    <a:pt x="204217" y="966236"/>
                  </a:lnTo>
                  <a:lnTo>
                    <a:pt x="232410" y="948711"/>
                  </a:lnTo>
                  <a:lnTo>
                    <a:pt x="254510" y="936509"/>
                  </a:lnTo>
                  <a:lnTo>
                    <a:pt x="232410" y="984520"/>
                  </a:lnTo>
                  <a:lnTo>
                    <a:pt x="222506" y="1058439"/>
                  </a:lnTo>
                  <a:lnTo>
                    <a:pt x="232410" y="1129298"/>
                  </a:lnTo>
                  <a:lnTo>
                    <a:pt x="250699" y="1200171"/>
                  </a:lnTo>
                  <a:lnTo>
                    <a:pt x="279656" y="1268754"/>
                  </a:lnTo>
                  <a:lnTo>
                    <a:pt x="324609" y="1323618"/>
                  </a:lnTo>
                  <a:lnTo>
                    <a:pt x="371091" y="1378482"/>
                  </a:lnTo>
                  <a:lnTo>
                    <a:pt x="420619" y="1418869"/>
                  </a:lnTo>
                  <a:lnTo>
                    <a:pt x="480815" y="1447066"/>
                  </a:lnTo>
                  <a:lnTo>
                    <a:pt x="520440" y="1479069"/>
                  </a:lnTo>
                  <a:lnTo>
                    <a:pt x="524251" y="1519455"/>
                  </a:lnTo>
                  <a:lnTo>
                    <a:pt x="552444" y="1570513"/>
                  </a:lnTo>
                  <a:lnTo>
                    <a:pt x="585212" y="1607852"/>
                  </a:lnTo>
                  <a:lnTo>
                    <a:pt x="640080" y="1639855"/>
                  </a:lnTo>
                  <a:lnTo>
                    <a:pt x="687326" y="1661199"/>
                  </a:lnTo>
                  <a:lnTo>
                    <a:pt x="733808" y="1668053"/>
                  </a:lnTo>
                  <a:lnTo>
                    <a:pt x="763518" y="1655863"/>
                  </a:lnTo>
                  <a:lnTo>
                    <a:pt x="784854" y="1614705"/>
                  </a:lnTo>
                  <a:lnTo>
                    <a:pt x="815340" y="1648997"/>
                  </a:lnTo>
                  <a:lnTo>
                    <a:pt x="854965" y="1650527"/>
                  </a:lnTo>
                  <a:lnTo>
                    <a:pt x="898401" y="1633002"/>
                  </a:lnTo>
                  <a:lnTo>
                    <a:pt x="939543" y="1600999"/>
                  </a:lnTo>
                  <a:lnTo>
                    <a:pt x="981449" y="1549941"/>
                  </a:lnTo>
                  <a:lnTo>
                    <a:pt x="1031742" y="1491258"/>
                  </a:lnTo>
                  <a:lnTo>
                    <a:pt x="1104900" y="1424205"/>
                  </a:lnTo>
                  <a:lnTo>
                    <a:pt x="1174234" y="1362487"/>
                  </a:lnTo>
                  <a:lnTo>
                    <a:pt x="1261106" y="1293132"/>
                  </a:lnTo>
                  <a:lnTo>
                    <a:pt x="1297685" y="1229885"/>
                  </a:lnTo>
                  <a:lnTo>
                    <a:pt x="1339591" y="1189499"/>
                  </a:lnTo>
                  <a:lnTo>
                    <a:pt x="1384544" y="1120157"/>
                  </a:lnTo>
                  <a:lnTo>
                    <a:pt x="1405880" y="989856"/>
                  </a:lnTo>
                  <a:lnTo>
                    <a:pt x="1410455" y="874792"/>
                  </a:lnTo>
                  <a:lnTo>
                    <a:pt x="1399023" y="838970"/>
                  </a:lnTo>
                  <a:lnTo>
                    <a:pt x="1399023" y="781058"/>
                  </a:lnTo>
                  <a:lnTo>
                    <a:pt x="1410455" y="660658"/>
                  </a:lnTo>
                  <a:lnTo>
                    <a:pt x="1410455" y="515879"/>
                  </a:lnTo>
                  <a:lnTo>
                    <a:pt x="1384544" y="390143"/>
                  </a:lnTo>
                  <a:lnTo>
                    <a:pt x="1319020" y="275850"/>
                  </a:lnTo>
                  <a:lnTo>
                    <a:pt x="1210813" y="144778"/>
                  </a:lnTo>
                  <a:close/>
                </a:path>
              </a:pathLst>
            </a:custGeom>
            <a:ln w="13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8205" y="4158439"/>
              <a:ext cx="83596" cy="15295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56374" y="4166705"/>
              <a:ext cx="582930" cy="250825"/>
            </a:xfrm>
            <a:custGeom>
              <a:avLst/>
              <a:gdLst/>
              <a:ahLst/>
              <a:cxnLst/>
              <a:rect l="l" t="t" r="r" b="b"/>
              <a:pathLst>
                <a:path w="582930" h="250825">
                  <a:moveTo>
                    <a:pt x="0" y="48011"/>
                  </a:moveTo>
                  <a:lnTo>
                    <a:pt x="16760" y="86880"/>
                  </a:lnTo>
                  <a:lnTo>
                    <a:pt x="41906" y="123447"/>
                  </a:lnTo>
                  <a:lnTo>
                    <a:pt x="71628" y="159269"/>
                  </a:lnTo>
                  <a:lnTo>
                    <a:pt x="99821" y="187466"/>
                  </a:lnTo>
                  <a:lnTo>
                    <a:pt x="136399" y="214133"/>
                  </a:lnTo>
                  <a:lnTo>
                    <a:pt x="188209" y="233175"/>
                  </a:lnTo>
                  <a:lnTo>
                    <a:pt x="243077" y="242330"/>
                  </a:lnTo>
                  <a:lnTo>
                    <a:pt x="304803" y="250714"/>
                  </a:lnTo>
                  <a:lnTo>
                    <a:pt x="366515" y="245378"/>
                  </a:lnTo>
                  <a:lnTo>
                    <a:pt x="411481" y="236994"/>
                  </a:lnTo>
                  <a:lnTo>
                    <a:pt x="466336" y="211844"/>
                  </a:lnTo>
                  <a:lnTo>
                    <a:pt x="505962" y="176794"/>
                  </a:lnTo>
                  <a:lnTo>
                    <a:pt x="541011" y="127266"/>
                  </a:lnTo>
                  <a:lnTo>
                    <a:pt x="560830" y="86880"/>
                  </a:lnTo>
                  <a:lnTo>
                    <a:pt x="570733" y="44205"/>
                  </a:lnTo>
                  <a:lnTo>
                    <a:pt x="582930" y="0"/>
                  </a:lnTo>
                </a:path>
              </a:pathLst>
            </a:custGeom>
            <a:ln w="13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53901" y="4122448"/>
              <a:ext cx="137275" cy="11137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99631" y="3763601"/>
              <a:ext cx="293370" cy="424815"/>
            </a:xfrm>
            <a:custGeom>
              <a:avLst/>
              <a:gdLst/>
              <a:ahLst/>
              <a:cxnLst/>
              <a:rect l="l" t="t" r="r" b="b"/>
              <a:pathLst>
                <a:path w="293369" h="424814">
                  <a:moveTo>
                    <a:pt x="141727" y="0"/>
                  </a:moveTo>
                  <a:lnTo>
                    <a:pt x="92964" y="64005"/>
                  </a:lnTo>
                  <a:lnTo>
                    <a:pt x="60195" y="109728"/>
                  </a:lnTo>
                  <a:lnTo>
                    <a:pt x="35049" y="156209"/>
                  </a:lnTo>
                  <a:lnTo>
                    <a:pt x="11420" y="215650"/>
                  </a:lnTo>
                  <a:lnTo>
                    <a:pt x="1516" y="272803"/>
                  </a:lnTo>
                  <a:lnTo>
                    <a:pt x="0" y="321573"/>
                  </a:lnTo>
                  <a:lnTo>
                    <a:pt x="15230" y="365765"/>
                  </a:lnTo>
                  <a:lnTo>
                    <a:pt x="41906" y="401587"/>
                  </a:lnTo>
                  <a:lnTo>
                    <a:pt x="83048" y="419112"/>
                  </a:lnTo>
                  <a:lnTo>
                    <a:pt x="140198" y="424448"/>
                  </a:lnTo>
                  <a:lnTo>
                    <a:pt x="189738" y="415293"/>
                  </a:lnTo>
                  <a:lnTo>
                    <a:pt x="226305" y="401587"/>
                  </a:lnTo>
                  <a:lnTo>
                    <a:pt x="258308" y="378726"/>
                  </a:lnTo>
                  <a:lnTo>
                    <a:pt x="291076" y="307853"/>
                  </a:lnTo>
                  <a:lnTo>
                    <a:pt x="293370" y="259842"/>
                  </a:lnTo>
                  <a:lnTo>
                    <a:pt x="284984" y="220986"/>
                  </a:lnTo>
                  <a:lnTo>
                    <a:pt x="271270" y="192789"/>
                  </a:lnTo>
                  <a:lnTo>
                    <a:pt x="256027" y="173734"/>
                  </a:lnTo>
                  <a:lnTo>
                    <a:pt x="237737" y="160786"/>
                  </a:lnTo>
                  <a:lnTo>
                    <a:pt x="213355" y="153933"/>
                  </a:lnTo>
                </a:path>
              </a:pathLst>
            </a:custGeom>
            <a:ln w="13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25936" y="3709508"/>
              <a:ext cx="182880" cy="79375"/>
            </a:xfrm>
            <a:custGeom>
              <a:avLst/>
              <a:gdLst/>
              <a:ahLst/>
              <a:cxnLst/>
              <a:rect l="l" t="t" r="r" b="b"/>
              <a:pathLst>
                <a:path w="182880" h="79375">
                  <a:moveTo>
                    <a:pt x="0" y="15236"/>
                  </a:moveTo>
                  <a:lnTo>
                    <a:pt x="36578" y="5336"/>
                  </a:lnTo>
                  <a:lnTo>
                    <a:pt x="71628" y="0"/>
                  </a:lnTo>
                  <a:lnTo>
                    <a:pt x="115064" y="8383"/>
                  </a:lnTo>
                  <a:lnTo>
                    <a:pt x="153160" y="28184"/>
                  </a:lnTo>
                  <a:lnTo>
                    <a:pt x="182881" y="68583"/>
                  </a:lnTo>
                  <a:lnTo>
                    <a:pt x="151643" y="77725"/>
                  </a:lnTo>
                  <a:lnTo>
                    <a:pt x="128013" y="79242"/>
                  </a:lnTo>
                  <a:lnTo>
                    <a:pt x="106677" y="77725"/>
                  </a:lnTo>
                  <a:lnTo>
                    <a:pt x="88388" y="72389"/>
                  </a:lnTo>
                  <a:lnTo>
                    <a:pt x="83060" y="56381"/>
                  </a:lnTo>
                  <a:lnTo>
                    <a:pt x="86871" y="35050"/>
                  </a:lnTo>
                  <a:lnTo>
                    <a:pt x="96774" y="20572"/>
                  </a:lnTo>
                </a:path>
              </a:pathLst>
            </a:custGeom>
            <a:ln w="139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61556" y="3717742"/>
              <a:ext cx="222033" cy="10620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19092" y="3613403"/>
              <a:ext cx="214899" cy="8848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919092" y="3613486"/>
              <a:ext cx="215265" cy="88900"/>
            </a:xfrm>
            <a:custGeom>
              <a:avLst/>
              <a:gdLst/>
              <a:ahLst/>
              <a:cxnLst/>
              <a:rect l="l" t="t" r="r" b="b"/>
              <a:pathLst>
                <a:path w="215264" h="88900">
                  <a:moveTo>
                    <a:pt x="6856" y="23619"/>
                  </a:moveTo>
                  <a:lnTo>
                    <a:pt x="0" y="41144"/>
                  </a:lnTo>
                  <a:lnTo>
                    <a:pt x="0" y="60200"/>
                  </a:lnTo>
                  <a:lnTo>
                    <a:pt x="15243" y="70859"/>
                  </a:lnTo>
                  <a:lnTo>
                    <a:pt x="38860" y="76195"/>
                  </a:lnTo>
                  <a:lnTo>
                    <a:pt x="68582" y="67053"/>
                  </a:lnTo>
                  <a:lnTo>
                    <a:pt x="99821" y="62488"/>
                  </a:lnTo>
                  <a:lnTo>
                    <a:pt x="133353" y="64005"/>
                  </a:lnTo>
                  <a:lnTo>
                    <a:pt x="161546" y="80014"/>
                  </a:lnTo>
                  <a:lnTo>
                    <a:pt x="188209" y="88397"/>
                  </a:lnTo>
                  <a:lnTo>
                    <a:pt x="211839" y="76195"/>
                  </a:lnTo>
                  <a:lnTo>
                    <a:pt x="214885" y="53333"/>
                  </a:lnTo>
                  <a:lnTo>
                    <a:pt x="199642" y="30472"/>
                  </a:lnTo>
                  <a:lnTo>
                    <a:pt x="173730" y="12947"/>
                  </a:lnTo>
                  <a:lnTo>
                    <a:pt x="126496" y="2288"/>
                  </a:lnTo>
                  <a:lnTo>
                    <a:pt x="81531" y="0"/>
                  </a:lnTo>
                  <a:lnTo>
                    <a:pt x="40389" y="9141"/>
                  </a:lnTo>
                  <a:lnTo>
                    <a:pt x="6856" y="23619"/>
                  </a:lnTo>
                  <a:close/>
                </a:path>
              </a:pathLst>
            </a:custGeom>
            <a:ln w="140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63965" y="3191255"/>
              <a:ext cx="1402842" cy="93649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163947" y="3191327"/>
              <a:ext cx="1403350" cy="936625"/>
            </a:xfrm>
            <a:custGeom>
              <a:avLst/>
              <a:gdLst/>
              <a:ahLst/>
              <a:cxnLst/>
              <a:rect l="l" t="t" r="r" b="b"/>
              <a:pathLst>
                <a:path w="1403350" h="936625">
                  <a:moveTo>
                    <a:pt x="16760" y="775735"/>
                  </a:moveTo>
                  <a:lnTo>
                    <a:pt x="36566" y="839741"/>
                  </a:lnTo>
                  <a:lnTo>
                    <a:pt x="61712" y="886994"/>
                  </a:lnTo>
                  <a:lnTo>
                    <a:pt x="102867" y="920514"/>
                  </a:lnTo>
                  <a:lnTo>
                    <a:pt x="146303" y="936522"/>
                  </a:lnTo>
                  <a:lnTo>
                    <a:pt x="139446" y="857266"/>
                  </a:lnTo>
                  <a:lnTo>
                    <a:pt x="150113" y="777265"/>
                  </a:lnTo>
                  <a:lnTo>
                    <a:pt x="163063" y="704863"/>
                  </a:lnTo>
                  <a:lnTo>
                    <a:pt x="191255" y="627138"/>
                  </a:lnTo>
                  <a:lnTo>
                    <a:pt x="227834" y="546365"/>
                  </a:lnTo>
                  <a:lnTo>
                    <a:pt x="291076" y="432831"/>
                  </a:lnTo>
                  <a:lnTo>
                    <a:pt x="362705" y="337581"/>
                  </a:lnTo>
                  <a:lnTo>
                    <a:pt x="394708" y="314720"/>
                  </a:lnTo>
                  <a:lnTo>
                    <a:pt x="449576" y="352059"/>
                  </a:lnTo>
                  <a:lnTo>
                    <a:pt x="512818" y="387109"/>
                  </a:lnTo>
                  <a:lnTo>
                    <a:pt x="584447" y="404634"/>
                  </a:lnTo>
                  <a:lnTo>
                    <a:pt x="627118" y="415306"/>
                  </a:lnTo>
                  <a:lnTo>
                    <a:pt x="672071" y="419112"/>
                  </a:lnTo>
                  <a:lnTo>
                    <a:pt x="718553" y="411487"/>
                  </a:lnTo>
                  <a:lnTo>
                    <a:pt x="765800" y="393962"/>
                  </a:lnTo>
                  <a:lnTo>
                    <a:pt x="832100" y="367295"/>
                  </a:lnTo>
                  <a:lnTo>
                    <a:pt x="886956" y="336051"/>
                  </a:lnTo>
                  <a:lnTo>
                    <a:pt x="940295" y="304048"/>
                  </a:lnTo>
                  <a:lnTo>
                    <a:pt x="971546" y="305565"/>
                  </a:lnTo>
                  <a:lnTo>
                    <a:pt x="989823" y="302517"/>
                  </a:lnTo>
                  <a:lnTo>
                    <a:pt x="1031742" y="286522"/>
                  </a:lnTo>
                  <a:lnTo>
                    <a:pt x="1048502" y="314720"/>
                  </a:lnTo>
                  <a:lnTo>
                    <a:pt x="1078224" y="360442"/>
                  </a:lnTo>
                  <a:lnTo>
                    <a:pt x="1124706" y="396251"/>
                  </a:lnTo>
                  <a:lnTo>
                    <a:pt x="1176516" y="440443"/>
                  </a:lnTo>
                  <a:lnTo>
                    <a:pt x="1206238" y="489212"/>
                  </a:lnTo>
                  <a:lnTo>
                    <a:pt x="1226044" y="557037"/>
                  </a:lnTo>
                  <a:lnTo>
                    <a:pt x="1217670" y="625621"/>
                  </a:lnTo>
                  <a:lnTo>
                    <a:pt x="1238241" y="689627"/>
                  </a:lnTo>
                  <a:lnTo>
                    <a:pt x="1266434" y="736866"/>
                  </a:lnTo>
                  <a:lnTo>
                    <a:pt x="1283194" y="790213"/>
                  </a:lnTo>
                  <a:lnTo>
                    <a:pt x="1289299" y="823746"/>
                  </a:lnTo>
                  <a:lnTo>
                    <a:pt x="1279383" y="874792"/>
                  </a:lnTo>
                  <a:lnTo>
                    <a:pt x="1325865" y="873274"/>
                  </a:lnTo>
                  <a:lnTo>
                    <a:pt x="1341108" y="842789"/>
                  </a:lnTo>
                  <a:lnTo>
                    <a:pt x="1364726" y="791743"/>
                  </a:lnTo>
                  <a:lnTo>
                    <a:pt x="1374641" y="728496"/>
                  </a:lnTo>
                  <a:lnTo>
                    <a:pt x="1389120" y="646952"/>
                  </a:lnTo>
                  <a:lnTo>
                    <a:pt x="1402834" y="541029"/>
                  </a:lnTo>
                  <a:lnTo>
                    <a:pt x="1387590" y="454162"/>
                  </a:lnTo>
                  <a:lnTo>
                    <a:pt x="1360927" y="362718"/>
                  </a:lnTo>
                  <a:lnTo>
                    <a:pt x="1324348" y="291858"/>
                  </a:lnTo>
                  <a:lnTo>
                    <a:pt x="1284723" y="231658"/>
                  </a:lnTo>
                  <a:lnTo>
                    <a:pt x="1226044" y="191272"/>
                  </a:lnTo>
                  <a:lnTo>
                    <a:pt x="1179562" y="172975"/>
                  </a:lnTo>
                  <a:lnTo>
                    <a:pt x="1133080" y="164592"/>
                  </a:lnTo>
                  <a:lnTo>
                    <a:pt x="1091938" y="172975"/>
                  </a:lnTo>
                  <a:lnTo>
                    <a:pt x="1044692" y="188983"/>
                  </a:lnTo>
                  <a:lnTo>
                    <a:pt x="1003550" y="139455"/>
                  </a:lnTo>
                  <a:lnTo>
                    <a:pt x="951728" y="99069"/>
                  </a:lnTo>
                  <a:lnTo>
                    <a:pt x="878582" y="56394"/>
                  </a:lnTo>
                  <a:lnTo>
                    <a:pt x="816857" y="32002"/>
                  </a:lnTo>
                  <a:lnTo>
                    <a:pt x="732279" y="10672"/>
                  </a:lnTo>
                  <a:lnTo>
                    <a:pt x="659122" y="0"/>
                  </a:lnTo>
                  <a:lnTo>
                    <a:pt x="563876" y="5336"/>
                  </a:lnTo>
                  <a:lnTo>
                    <a:pt x="473958" y="12189"/>
                  </a:lnTo>
                  <a:lnTo>
                    <a:pt x="382523" y="32002"/>
                  </a:lnTo>
                  <a:lnTo>
                    <a:pt x="310895" y="53347"/>
                  </a:lnTo>
                  <a:lnTo>
                    <a:pt x="261367" y="92203"/>
                  </a:lnTo>
                  <a:lnTo>
                    <a:pt x="223259" y="143261"/>
                  </a:lnTo>
                  <a:lnTo>
                    <a:pt x="208015" y="201931"/>
                  </a:lnTo>
                  <a:lnTo>
                    <a:pt x="216402" y="250701"/>
                  </a:lnTo>
                  <a:lnTo>
                    <a:pt x="233162" y="304048"/>
                  </a:lnTo>
                  <a:lnTo>
                    <a:pt x="195066" y="318525"/>
                  </a:lnTo>
                  <a:lnTo>
                    <a:pt x="150928" y="346420"/>
                  </a:lnTo>
                  <a:lnTo>
                    <a:pt x="109486" y="374009"/>
                  </a:lnTo>
                  <a:lnTo>
                    <a:pt x="71592" y="406432"/>
                  </a:lnTo>
                  <a:lnTo>
                    <a:pt x="38095" y="448826"/>
                  </a:lnTo>
                  <a:lnTo>
                    <a:pt x="16760" y="491501"/>
                  </a:lnTo>
                  <a:lnTo>
                    <a:pt x="5327" y="551701"/>
                  </a:lnTo>
                  <a:lnTo>
                    <a:pt x="0" y="648482"/>
                  </a:lnTo>
                  <a:lnTo>
                    <a:pt x="1516" y="704863"/>
                  </a:lnTo>
                  <a:lnTo>
                    <a:pt x="16760" y="775735"/>
                  </a:lnTo>
                  <a:close/>
                </a:path>
              </a:pathLst>
            </a:custGeom>
            <a:ln w="13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56106" y="3569294"/>
              <a:ext cx="177800" cy="415290"/>
            </a:xfrm>
            <a:custGeom>
              <a:avLst/>
              <a:gdLst/>
              <a:ahLst/>
              <a:cxnLst/>
              <a:rect l="l" t="t" r="r" b="b"/>
              <a:pathLst>
                <a:path w="177800" h="415289">
                  <a:moveTo>
                    <a:pt x="34337" y="238511"/>
                  </a:moveTo>
                  <a:lnTo>
                    <a:pt x="21388" y="262131"/>
                  </a:lnTo>
                  <a:lnTo>
                    <a:pt x="5100" y="306336"/>
                  </a:lnTo>
                  <a:lnTo>
                    <a:pt x="0" y="330285"/>
                  </a:lnTo>
                  <a:lnTo>
                    <a:pt x="3497" y="353686"/>
                  </a:lnTo>
                  <a:lnTo>
                    <a:pt x="13001" y="396251"/>
                  </a:lnTo>
                  <a:lnTo>
                    <a:pt x="25951" y="415293"/>
                  </a:lnTo>
                  <a:lnTo>
                    <a:pt x="39677" y="399298"/>
                  </a:lnTo>
                  <a:lnTo>
                    <a:pt x="47286" y="371101"/>
                  </a:lnTo>
                  <a:lnTo>
                    <a:pt x="44240" y="350528"/>
                  </a:lnTo>
                  <a:lnTo>
                    <a:pt x="39677" y="325379"/>
                  </a:lnTo>
                  <a:lnTo>
                    <a:pt x="34337" y="301000"/>
                  </a:lnTo>
                  <a:lnTo>
                    <a:pt x="37383" y="277367"/>
                  </a:lnTo>
                  <a:lnTo>
                    <a:pt x="47286" y="251459"/>
                  </a:lnTo>
                  <a:lnTo>
                    <a:pt x="54143" y="228611"/>
                  </a:lnTo>
                  <a:lnTo>
                    <a:pt x="65576" y="214120"/>
                  </a:lnTo>
                  <a:lnTo>
                    <a:pt x="70916" y="238511"/>
                  </a:lnTo>
                  <a:lnTo>
                    <a:pt x="65576" y="267467"/>
                  </a:lnTo>
                  <a:lnTo>
                    <a:pt x="59483" y="281186"/>
                  </a:lnTo>
                  <a:lnTo>
                    <a:pt x="69386" y="290328"/>
                  </a:lnTo>
                  <a:lnTo>
                    <a:pt x="80819" y="284992"/>
                  </a:lnTo>
                  <a:lnTo>
                    <a:pt x="91139" y="256463"/>
                  </a:lnTo>
                  <a:lnTo>
                    <a:pt x="88004" y="231966"/>
                  </a:lnTo>
                  <a:lnTo>
                    <a:pt x="80515" y="208263"/>
                  </a:lnTo>
                  <a:lnTo>
                    <a:pt x="77773" y="182117"/>
                  </a:lnTo>
                  <a:lnTo>
                    <a:pt x="79290" y="166122"/>
                  </a:lnTo>
                  <a:lnTo>
                    <a:pt x="90722" y="157739"/>
                  </a:lnTo>
                  <a:lnTo>
                    <a:pt x="105965" y="152403"/>
                  </a:lnTo>
                  <a:lnTo>
                    <a:pt x="117398" y="152403"/>
                  </a:lnTo>
                  <a:lnTo>
                    <a:pt x="112822" y="132589"/>
                  </a:lnTo>
                  <a:lnTo>
                    <a:pt x="112822" y="102875"/>
                  </a:lnTo>
                  <a:lnTo>
                    <a:pt x="114352" y="90686"/>
                  </a:lnTo>
                  <a:lnTo>
                    <a:pt x="117398" y="77725"/>
                  </a:lnTo>
                  <a:lnTo>
                    <a:pt x="127301" y="58669"/>
                  </a:lnTo>
                  <a:lnTo>
                    <a:pt x="132629" y="46480"/>
                  </a:lnTo>
                  <a:lnTo>
                    <a:pt x="141015" y="32002"/>
                  </a:lnTo>
                  <a:lnTo>
                    <a:pt x="150918" y="19813"/>
                  </a:lnTo>
                  <a:lnTo>
                    <a:pt x="160834" y="12960"/>
                  </a:lnTo>
                  <a:lnTo>
                    <a:pt x="170737" y="3805"/>
                  </a:lnTo>
                  <a:lnTo>
                    <a:pt x="177594" y="0"/>
                  </a:lnTo>
                </a:path>
              </a:pathLst>
            </a:custGeom>
            <a:ln w="13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33688" y="3329252"/>
              <a:ext cx="715645" cy="238760"/>
            </a:xfrm>
            <a:custGeom>
              <a:avLst/>
              <a:gdLst/>
              <a:ahLst/>
              <a:cxnLst/>
              <a:rect l="l" t="t" r="r" b="b"/>
              <a:pathLst>
                <a:path w="715644" h="238760">
                  <a:moveTo>
                    <a:pt x="715519" y="105922"/>
                  </a:moveTo>
                  <a:lnTo>
                    <a:pt x="693419" y="100586"/>
                  </a:lnTo>
                  <a:lnTo>
                    <a:pt x="672083" y="102875"/>
                  </a:lnTo>
                  <a:lnTo>
                    <a:pt x="648466" y="109728"/>
                  </a:lnTo>
                  <a:lnTo>
                    <a:pt x="625601" y="121930"/>
                  </a:lnTo>
                  <a:lnTo>
                    <a:pt x="601984" y="132589"/>
                  </a:lnTo>
                  <a:lnTo>
                    <a:pt x="583695" y="148597"/>
                  </a:lnTo>
                  <a:lnTo>
                    <a:pt x="566934" y="166122"/>
                  </a:lnTo>
                  <a:lnTo>
                    <a:pt x="557019" y="180600"/>
                  </a:lnTo>
                  <a:lnTo>
                    <a:pt x="540259" y="192789"/>
                  </a:lnTo>
                  <a:lnTo>
                    <a:pt x="524263" y="201172"/>
                  </a:lnTo>
                  <a:lnTo>
                    <a:pt x="505974" y="211844"/>
                  </a:lnTo>
                  <a:lnTo>
                    <a:pt x="482344" y="220986"/>
                  </a:lnTo>
                  <a:lnTo>
                    <a:pt x="462538" y="227839"/>
                  </a:lnTo>
                  <a:lnTo>
                    <a:pt x="440438" y="233175"/>
                  </a:lnTo>
                  <a:lnTo>
                    <a:pt x="412245" y="236994"/>
                  </a:lnTo>
                  <a:lnTo>
                    <a:pt x="368681" y="238318"/>
                  </a:lnTo>
                  <a:lnTo>
                    <a:pt x="323943" y="235049"/>
                  </a:lnTo>
                  <a:lnTo>
                    <a:pt x="279599" y="226347"/>
                  </a:lnTo>
                  <a:lnTo>
                    <a:pt x="237215" y="211375"/>
                  </a:lnTo>
                  <a:lnTo>
                    <a:pt x="198357" y="189295"/>
                  </a:lnTo>
                  <a:lnTo>
                    <a:pt x="164592" y="159269"/>
                  </a:lnTo>
                  <a:lnTo>
                    <a:pt x="149361" y="121930"/>
                  </a:lnTo>
                  <a:lnTo>
                    <a:pt x="174507" y="150114"/>
                  </a:lnTo>
                  <a:lnTo>
                    <a:pt x="198125" y="159269"/>
                  </a:lnTo>
                  <a:lnTo>
                    <a:pt x="214120" y="166122"/>
                  </a:lnTo>
                  <a:lnTo>
                    <a:pt x="234703" y="169928"/>
                  </a:lnTo>
                  <a:lnTo>
                    <a:pt x="291089" y="172975"/>
                  </a:lnTo>
                  <a:lnTo>
                    <a:pt x="320810" y="171458"/>
                  </a:lnTo>
                  <a:lnTo>
                    <a:pt x="347474" y="167639"/>
                  </a:lnTo>
                  <a:lnTo>
                    <a:pt x="390910" y="160786"/>
                  </a:lnTo>
                  <a:lnTo>
                    <a:pt x="433033" y="154965"/>
                  </a:lnTo>
                  <a:lnTo>
                    <a:pt x="490154" y="140767"/>
                  </a:lnTo>
                  <a:lnTo>
                    <a:pt x="530356" y="123447"/>
                  </a:lnTo>
                  <a:lnTo>
                    <a:pt x="559313" y="92203"/>
                  </a:lnTo>
                  <a:lnTo>
                    <a:pt x="538742" y="89914"/>
                  </a:lnTo>
                  <a:lnTo>
                    <a:pt x="515877" y="93733"/>
                  </a:lnTo>
                  <a:lnTo>
                    <a:pt x="480827" y="104392"/>
                  </a:lnTo>
                  <a:lnTo>
                    <a:pt x="451106" y="109728"/>
                  </a:lnTo>
                  <a:lnTo>
                    <a:pt x="425959" y="116594"/>
                  </a:lnTo>
                  <a:lnTo>
                    <a:pt x="406153" y="123447"/>
                  </a:lnTo>
                  <a:lnTo>
                    <a:pt x="375666" y="127253"/>
                  </a:lnTo>
                  <a:lnTo>
                    <a:pt x="354331" y="125736"/>
                  </a:lnTo>
                  <a:lnTo>
                    <a:pt x="324609" y="115064"/>
                  </a:lnTo>
                  <a:lnTo>
                    <a:pt x="299475" y="97539"/>
                  </a:lnTo>
                  <a:lnTo>
                    <a:pt x="275845" y="76208"/>
                  </a:lnTo>
                  <a:lnTo>
                    <a:pt x="254510" y="65536"/>
                  </a:lnTo>
                  <a:lnTo>
                    <a:pt x="222506" y="60200"/>
                  </a:lnTo>
                  <a:lnTo>
                    <a:pt x="194314" y="65536"/>
                  </a:lnTo>
                  <a:lnTo>
                    <a:pt x="166121" y="56394"/>
                  </a:lnTo>
                  <a:lnTo>
                    <a:pt x="137929" y="37339"/>
                  </a:lnTo>
                  <a:lnTo>
                    <a:pt x="111253" y="17525"/>
                  </a:lnTo>
                  <a:lnTo>
                    <a:pt x="84590" y="1530"/>
                  </a:lnTo>
                  <a:lnTo>
                    <a:pt x="43435" y="0"/>
                  </a:lnTo>
                  <a:lnTo>
                    <a:pt x="18289" y="5336"/>
                  </a:lnTo>
                  <a:lnTo>
                    <a:pt x="0" y="10672"/>
                  </a:lnTo>
                  <a:lnTo>
                    <a:pt x="4575" y="35050"/>
                  </a:lnTo>
                  <a:lnTo>
                    <a:pt x="19818" y="58683"/>
                  </a:lnTo>
                  <a:lnTo>
                    <a:pt x="39625" y="70872"/>
                  </a:lnTo>
                  <a:lnTo>
                    <a:pt x="73157" y="83061"/>
                  </a:lnTo>
                  <a:lnTo>
                    <a:pt x="108207" y="86867"/>
                  </a:lnTo>
                  <a:lnTo>
                    <a:pt x="139446" y="84591"/>
                  </a:lnTo>
                  <a:lnTo>
                    <a:pt x="164592" y="79255"/>
                  </a:lnTo>
                  <a:lnTo>
                    <a:pt x="167638" y="100586"/>
                  </a:lnTo>
                  <a:lnTo>
                    <a:pt x="176024" y="115064"/>
                  </a:lnTo>
                  <a:lnTo>
                    <a:pt x="185928" y="131072"/>
                  </a:lnTo>
                  <a:lnTo>
                    <a:pt x="206511" y="139455"/>
                  </a:lnTo>
                  <a:lnTo>
                    <a:pt x="227846" y="143261"/>
                  </a:lnTo>
                  <a:lnTo>
                    <a:pt x="254510" y="137925"/>
                  </a:lnTo>
                  <a:lnTo>
                    <a:pt x="274328" y="132589"/>
                  </a:lnTo>
                  <a:lnTo>
                    <a:pt x="294135" y="125736"/>
                  </a:lnTo>
                </a:path>
              </a:pathLst>
            </a:custGeom>
            <a:ln w="140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04064" y="3444330"/>
              <a:ext cx="238125" cy="433070"/>
            </a:xfrm>
            <a:custGeom>
              <a:avLst/>
              <a:gdLst/>
              <a:ahLst/>
              <a:cxnLst/>
              <a:rect l="l" t="t" r="r" b="b"/>
              <a:pathLst>
                <a:path w="238125" h="433070">
                  <a:moveTo>
                    <a:pt x="54868" y="6853"/>
                  </a:moveTo>
                  <a:lnTo>
                    <a:pt x="110317" y="41796"/>
                  </a:lnTo>
                  <a:lnTo>
                    <a:pt x="164789" y="87220"/>
                  </a:lnTo>
                  <a:lnTo>
                    <a:pt x="198125" y="135636"/>
                  </a:lnTo>
                  <a:lnTo>
                    <a:pt x="198125" y="163833"/>
                  </a:lnTo>
                  <a:lnTo>
                    <a:pt x="192785" y="192789"/>
                  </a:lnTo>
                  <a:lnTo>
                    <a:pt x="198125" y="215650"/>
                  </a:lnTo>
                  <a:lnTo>
                    <a:pt x="208028" y="254506"/>
                  </a:lnTo>
                  <a:lnTo>
                    <a:pt x="220977" y="280415"/>
                  </a:lnTo>
                  <a:lnTo>
                    <a:pt x="237750" y="301759"/>
                  </a:lnTo>
                  <a:lnTo>
                    <a:pt x="222506" y="340615"/>
                  </a:lnTo>
                  <a:lnTo>
                    <a:pt x="212603" y="377954"/>
                  </a:lnTo>
                  <a:lnTo>
                    <a:pt x="204217" y="402345"/>
                  </a:lnTo>
                  <a:lnTo>
                    <a:pt x="202700" y="432818"/>
                  </a:lnTo>
                  <a:lnTo>
                    <a:pt x="194314" y="415293"/>
                  </a:lnTo>
                  <a:lnTo>
                    <a:pt x="188221" y="395479"/>
                  </a:lnTo>
                  <a:lnTo>
                    <a:pt x="184411" y="372618"/>
                  </a:lnTo>
                  <a:lnTo>
                    <a:pt x="185928" y="344421"/>
                  </a:lnTo>
                  <a:lnTo>
                    <a:pt x="188221" y="317754"/>
                  </a:lnTo>
                  <a:lnTo>
                    <a:pt x="192785" y="285751"/>
                  </a:lnTo>
                  <a:lnTo>
                    <a:pt x="194314" y="257554"/>
                  </a:lnTo>
                  <a:lnTo>
                    <a:pt x="188221" y="233175"/>
                  </a:lnTo>
                  <a:lnTo>
                    <a:pt x="177554" y="213362"/>
                  </a:lnTo>
                  <a:lnTo>
                    <a:pt x="167638" y="185164"/>
                  </a:lnTo>
                  <a:lnTo>
                    <a:pt x="156218" y="160786"/>
                  </a:lnTo>
                  <a:lnTo>
                    <a:pt x="146303" y="150114"/>
                  </a:lnTo>
                  <a:lnTo>
                    <a:pt x="147832" y="167639"/>
                  </a:lnTo>
                  <a:lnTo>
                    <a:pt x="154689" y="194306"/>
                  </a:lnTo>
                  <a:lnTo>
                    <a:pt x="129542" y="163833"/>
                  </a:lnTo>
                  <a:lnTo>
                    <a:pt x="116593" y="148584"/>
                  </a:lnTo>
                  <a:lnTo>
                    <a:pt x="104396" y="135636"/>
                  </a:lnTo>
                  <a:lnTo>
                    <a:pt x="83060" y="119628"/>
                  </a:lnTo>
                  <a:lnTo>
                    <a:pt x="59443" y="100586"/>
                  </a:lnTo>
                  <a:lnTo>
                    <a:pt x="38108" y="80772"/>
                  </a:lnTo>
                  <a:lnTo>
                    <a:pt x="22864" y="56381"/>
                  </a:lnTo>
                  <a:lnTo>
                    <a:pt x="8386" y="33520"/>
                  </a:lnTo>
                  <a:lnTo>
                    <a:pt x="0" y="12189"/>
                  </a:lnTo>
                  <a:lnTo>
                    <a:pt x="16772" y="3047"/>
                  </a:lnTo>
                  <a:lnTo>
                    <a:pt x="36578" y="0"/>
                  </a:lnTo>
                  <a:lnTo>
                    <a:pt x="54868" y="6853"/>
                  </a:lnTo>
                </a:path>
              </a:pathLst>
            </a:custGeom>
            <a:ln w="135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05772" y="3244687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79" h="146685">
                  <a:moveTo>
                    <a:pt x="0" y="21330"/>
                  </a:moveTo>
                  <a:lnTo>
                    <a:pt x="61725" y="24378"/>
                  </a:lnTo>
                  <a:lnTo>
                    <a:pt x="89917" y="63247"/>
                  </a:lnTo>
                  <a:lnTo>
                    <a:pt x="92964" y="83048"/>
                  </a:lnTo>
                  <a:lnTo>
                    <a:pt x="96774" y="102103"/>
                  </a:lnTo>
                  <a:lnTo>
                    <a:pt x="99821" y="119628"/>
                  </a:lnTo>
                  <a:lnTo>
                    <a:pt x="99821" y="130300"/>
                  </a:lnTo>
                  <a:lnTo>
                    <a:pt x="109724" y="108956"/>
                  </a:lnTo>
                  <a:lnTo>
                    <a:pt x="112770" y="83048"/>
                  </a:lnTo>
                  <a:lnTo>
                    <a:pt x="111253" y="63247"/>
                  </a:lnTo>
                  <a:lnTo>
                    <a:pt x="106677" y="38856"/>
                  </a:lnTo>
                  <a:lnTo>
                    <a:pt x="91434" y="13706"/>
                  </a:lnTo>
                  <a:lnTo>
                    <a:pt x="76203" y="0"/>
                  </a:lnTo>
                  <a:lnTo>
                    <a:pt x="99821" y="8370"/>
                  </a:lnTo>
                  <a:lnTo>
                    <a:pt x="118110" y="36567"/>
                  </a:lnTo>
                  <a:lnTo>
                    <a:pt x="126496" y="60200"/>
                  </a:lnTo>
                  <a:lnTo>
                    <a:pt x="129542" y="79242"/>
                  </a:lnTo>
                  <a:lnTo>
                    <a:pt x="128013" y="102103"/>
                  </a:lnTo>
                  <a:lnTo>
                    <a:pt x="126496" y="112775"/>
                  </a:lnTo>
                  <a:lnTo>
                    <a:pt x="134870" y="93720"/>
                  </a:lnTo>
                  <a:lnTo>
                    <a:pt x="158927" y="63004"/>
                  </a:lnTo>
                  <a:lnTo>
                    <a:pt x="187629" y="43722"/>
                  </a:lnTo>
                  <a:lnTo>
                    <a:pt x="220624" y="37057"/>
                  </a:lnTo>
                  <a:lnTo>
                    <a:pt x="257556" y="44192"/>
                  </a:lnTo>
                  <a:lnTo>
                    <a:pt x="271270" y="49528"/>
                  </a:lnTo>
                  <a:lnTo>
                    <a:pt x="256027" y="51045"/>
                  </a:lnTo>
                  <a:lnTo>
                    <a:pt x="241548" y="56381"/>
                  </a:lnTo>
                  <a:lnTo>
                    <a:pt x="199642" y="65523"/>
                  </a:lnTo>
                  <a:lnTo>
                    <a:pt x="163063" y="104392"/>
                  </a:lnTo>
                  <a:lnTo>
                    <a:pt x="156206" y="121917"/>
                  </a:lnTo>
                  <a:lnTo>
                    <a:pt x="153160" y="146295"/>
                  </a:lnTo>
                </a:path>
              </a:pathLst>
            </a:custGeom>
            <a:ln w="13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74664" y="3615689"/>
              <a:ext cx="210331" cy="8848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67656" y="3608767"/>
              <a:ext cx="224325" cy="10241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438768" y="5596259"/>
              <a:ext cx="80010" cy="1102995"/>
            </a:xfrm>
            <a:custGeom>
              <a:avLst/>
              <a:gdLst/>
              <a:ahLst/>
              <a:cxnLst/>
              <a:rect l="l" t="t" r="r" b="b"/>
              <a:pathLst>
                <a:path w="80010" h="1102995">
                  <a:moveTo>
                    <a:pt x="0" y="0"/>
                  </a:moveTo>
                  <a:lnTo>
                    <a:pt x="80014" y="1102645"/>
                  </a:lnTo>
                </a:path>
              </a:pathLst>
            </a:custGeom>
            <a:ln w="13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76522" y="2260091"/>
              <a:ext cx="5093335" cy="2502535"/>
            </a:xfrm>
            <a:custGeom>
              <a:avLst/>
              <a:gdLst/>
              <a:ahLst/>
              <a:cxnLst/>
              <a:rect l="l" t="t" r="r" b="b"/>
              <a:pathLst>
                <a:path w="5093334" h="2502535">
                  <a:moveTo>
                    <a:pt x="5093208" y="1668018"/>
                  </a:moveTo>
                  <a:lnTo>
                    <a:pt x="5093208" y="417576"/>
                  </a:lnTo>
                  <a:lnTo>
                    <a:pt x="5090878" y="386378"/>
                  </a:lnTo>
                  <a:lnTo>
                    <a:pt x="5072736" y="325949"/>
                  </a:lnTo>
                  <a:lnTo>
                    <a:pt x="5037712" y="268675"/>
                  </a:lnTo>
                  <a:lnTo>
                    <a:pt x="4987123" y="215198"/>
                  </a:lnTo>
                  <a:lnTo>
                    <a:pt x="4956402" y="190084"/>
                  </a:lnTo>
                  <a:lnTo>
                    <a:pt x="4922284" y="166160"/>
                  </a:lnTo>
                  <a:lnTo>
                    <a:pt x="4884931" y="143507"/>
                  </a:lnTo>
                  <a:lnTo>
                    <a:pt x="4844510" y="122205"/>
                  </a:lnTo>
                  <a:lnTo>
                    <a:pt x="4801183" y="102334"/>
                  </a:lnTo>
                  <a:lnTo>
                    <a:pt x="4755117" y="83975"/>
                  </a:lnTo>
                  <a:lnTo>
                    <a:pt x="4706474" y="67207"/>
                  </a:lnTo>
                  <a:lnTo>
                    <a:pt x="4655421" y="52111"/>
                  </a:lnTo>
                  <a:lnTo>
                    <a:pt x="4602120" y="38767"/>
                  </a:lnTo>
                  <a:lnTo>
                    <a:pt x="4546737" y="27256"/>
                  </a:lnTo>
                  <a:lnTo>
                    <a:pt x="4489436" y="17658"/>
                  </a:lnTo>
                  <a:lnTo>
                    <a:pt x="4430381" y="10053"/>
                  </a:lnTo>
                  <a:lnTo>
                    <a:pt x="4369737" y="4521"/>
                  </a:lnTo>
                  <a:lnTo>
                    <a:pt x="4307668" y="1143"/>
                  </a:lnTo>
                  <a:lnTo>
                    <a:pt x="4244340" y="0"/>
                  </a:lnTo>
                  <a:lnTo>
                    <a:pt x="848867" y="0"/>
                  </a:lnTo>
                  <a:lnTo>
                    <a:pt x="785539" y="1143"/>
                  </a:lnTo>
                  <a:lnTo>
                    <a:pt x="723470" y="4521"/>
                  </a:lnTo>
                  <a:lnTo>
                    <a:pt x="662826" y="10053"/>
                  </a:lnTo>
                  <a:lnTo>
                    <a:pt x="603771" y="17658"/>
                  </a:lnTo>
                  <a:lnTo>
                    <a:pt x="546470" y="27256"/>
                  </a:lnTo>
                  <a:lnTo>
                    <a:pt x="491087" y="38767"/>
                  </a:lnTo>
                  <a:lnTo>
                    <a:pt x="437786" y="52111"/>
                  </a:lnTo>
                  <a:lnTo>
                    <a:pt x="386733" y="67207"/>
                  </a:lnTo>
                  <a:lnTo>
                    <a:pt x="338090" y="83975"/>
                  </a:lnTo>
                  <a:lnTo>
                    <a:pt x="292024" y="102334"/>
                  </a:lnTo>
                  <a:lnTo>
                    <a:pt x="248697" y="122205"/>
                  </a:lnTo>
                  <a:lnTo>
                    <a:pt x="208276" y="143507"/>
                  </a:lnTo>
                  <a:lnTo>
                    <a:pt x="170923" y="166160"/>
                  </a:lnTo>
                  <a:lnTo>
                    <a:pt x="136805" y="190084"/>
                  </a:lnTo>
                  <a:lnTo>
                    <a:pt x="106084" y="215198"/>
                  </a:lnTo>
                  <a:lnTo>
                    <a:pt x="55495" y="268675"/>
                  </a:lnTo>
                  <a:lnTo>
                    <a:pt x="20471" y="325949"/>
                  </a:lnTo>
                  <a:lnTo>
                    <a:pt x="2329" y="386378"/>
                  </a:lnTo>
                  <a:lnTo>
                    <a:pt x="0" y="417576"/>
                  </a:lnTo>
                  <a:lnTo>
                    <a:pt x="0" y="1668018"/>
                  </a:lnTo>
                  <a:lnTo>
                    <a:pt x="9208" y="1729594"/>
                  </a:lnTo>
                  <a:lnTo>
                    <a:pt x="35955" y="1788371"/>
                  </a:lnTo>
                  <a:lnTo>
                    <a:pt x="78926" y="1843703"/>
                  </a:lnTo>
                  <a:lnTo>
                    <a:pt x="136805" y="1894944"/>
                  </a:lnTo>
                  <a:lnTo>
                    <a:pt x="170923" y="1918828"/>
                  </a:lnTo>
                  <a:lnTo>
                    <a:pt x="208276" y="1941447"/>
                  </a:lnTo>
                  <a:lnTo>
                    <a:pt x="248697" y="1962721"/>
                  </a:lnTo>
                  <a:lnTo>
                    <a:pt x="292024" y="1982568"/>
                  </a:lnTo>
                  <a:lnTo>
                    <a:pt x="338090" y="2000909"/>
                  </a:lnTo>
                  <a:lnTo>
                    <a:pt x="386733" y="2017661"/>
                  </a:lnTo>
                  <a:lnTo>
                    <a:pt x="437786" y="2032745"/>
                  </a:lnTo>
                  <a:lnTo>
                    <a:pt x="491087" y="2046079"/>
                  </a:lnTo>
                  <a:lnTo>
                    <a:pt x="546470" y="2057584"/>
                  </a:lnTo>
                  <a:lnTo>
                    <a:pt x="603771" y="2067178"/>
                  </a:lnTo>
                  <a:lnTo>
                    <a:pt x="662826" y="2074780"/>
                  </a:lnTo>
                  <a:lnTo>
                    <a:pt x="723470" y="2080310"/>
                  </a:lnTo>
                  <a:lnTo>
                    <a:pt x="785539" y="2083688"/>
                  </a:lnTo>
                  <a:lnTo>
                    <a:pt x="848867" y="2084832"/>
                  </a:lnTo>
                  <a:lnTo>
                    <a:pt x="423672" y="2502408"/>
                  </a:lnTo>
                  <a:lnTo>
                    <a:pt x="1273302" y="2084832"/>
                  </a:lnTo>
                  <a:lnTo>
                    <a:pt x="4244340" y="2084832"/>
                  </a:lnTo>
                  <a:lnTo>
                    <a:pt x="4307668" y="2083688"/>
                  </a:lnTo>
                  <a:lnTo>
                    <a:pt x="4369737" y="2080310"/>
                  </a:lnTo>
                  <a:lnTo>
                    <a:pt x="4430381" y="2074780"/>
                  </a:lnTo>
                  <a:lnTo>
                    <a:pt x="4489436" y="2067178"/>
                  </a:lnTo>
                  <a:lnTo>
                    <a:pt x="4546737" y="2057584"/>
                  </a:lnTo>
                  <a:lnTo>
                    <a:pt x="4602120" y="2046079"/>
                  </a:lnTo>
                  <a:lnTo>
                    <a:pt x="4655421" y="2032745"/>
                  </a:lnTo>
                  <a:lnTo>
                    <a:pt x="4706474" y="2017661"/>
                  </a:lnTo>
                  <a:lnTo>
                    <a:pt x="4755117" y="2000909"/>
                  </a:lnTo>
                  <a:lnTo>
                    <a:pt x="4801183" y="1982568"/>
                  </a:lnTo>
                  <a:lnTo>
                    <a:pt x="4844510" y="1962721"/>
                  </a:lnTo>
                  <a:lnTo>
                    <a:pt x="4884931" y="1941447"/>
                  </a:lnTo>
                  <a:lnTo>
                    <a:pt x="4922284" y="1918828"/>
                  </a:lnTo>
                  <a:lnTo>
                    <a:pt x="4956402" y="1894944"/>
                  </a:lnTo>
                  <a:lnTo>
                    <a:pt x="4987123" y="1869875"/>
                  </a:lnTo>
                  <a:lnTo>
                    <a:pt x="5037712" y="1816508"/>
                  </a:lnTo>
                  <a:lnTo>
                    <a:pt x="5072736" y="1759373"/>
                  </a:lnTo>
                  <a:lnTo>
                    <a:pt x="5090878" y="1699115"/>
                  </a:lnTo>
                  <a:lnTo>
                    <a:pt x="5093208" y="1668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76522" y="2260091"/>
              <a:ext cx="5093335" cy="2502535"/>
            </a:xfrm>
            <a:custGeom>
              <a:avLst/>
              <a:gdLst/>
              <a:ahLst/>
              <a:cxnLst/>
              <a:rect l="l" t="t" r="r" b="b"/>
              <a:pathLst>
                <a:path w="5093334" h="2502535">
                  <a:moveTo>
                    <a:pt x="4244340" y="2084832"/>
                  </a:moveTo>
                  <a:lnTo>
                    <a:pt x="4307668" y="2083688"/>
                  </a:lnTo>
                  <a:lnTo>
                    <a:pt x="4369737" y="2080310"/>
                  </a:lnTo>
                  <a:lnTo>
                    <a:pt x="4430381" y="2074780"/>
                  </a:lnTo>
                  <a:lnTo>
                    <a:pt x="4489436" y="2067178"/>
                  </a:lnTo>
                  <a:lnTo>
                    <a:pt x="4546737" y="2057584"/>
                  </a:lnTo>
                  <a:lnTo>
                    <a:pt x="4602120" y="2046079"/>
                  </a:lnTo>
                  <a:lnTo>
                    <a:pt x="4655421" y="2032745"/>
                  </a:lnTo>
                  <a:lnTo>
                    <a:pt x="4706474" y="2017661"/>
                  </a:lnTo>
                  <a:lnTo>
                    <a:pt x="4755117" y="2000909"/>
                  </a:lnTo>
                  <a:lnTo>
                    <a:pt x="4801183" y="1982568"/>
                  </a:lnTo>
                  <a:lnTo>
                    <a:pt x="4844510" y="1962721"/>
                  </a:lnTo>
                  <a:lnTo>
                    <a:pt x="4884931" y="1941447"/>
                  </a:lnTo>
                  <a:lnTo>
                    <a:pt x="4922284" y="1918828"/>
                  </a:lnTo>
                  <a:lnTo>
                    <a:pt x="4956402" y="1894944"/>
                  </a:lnTo>
                  <a:lnTo>
                    <a:pt x="4987123" y="1869875"/>
                  </a:lnTo>
                  <a:lnTo>
                    <a:pt x="5037712" y="1816508"/>
                  </a:lnTo>
                  <a:lnTo>
                    <a:pt x="5072736" y="1759373"/>
                  </a:lnTo>
                  <a:lnTo>
                    <a:pt x="5090878" y="1699115"/>
                  </a:lnTo>
                  <a:lnTo>
                    <a:pt x="5093208" y="1668018"/>
                  </a:lnTo>
                  <a:lnTo>
                    <a:pt x="5093208" y="417576"/>
                  </a:lnTo>
                  <a:lnTo>
                    <a:pt x="5083999" y="355809"/>
                  </a:lnTo>
                  <a:lnTo>
                    <a:pt x="5057252" y="296877"/>
                  </a:lnTo>
                  <a:lnTo>
                    <a:pt x="5014281" y="241421"/>
                  </a:lnTo>
                  <a:lnTo>
                    <a:pt x="4956402" y="190084"/>
                  </a:lnTo>
                  <a:lnTo>
                    <a:pt x="4922284" y="166160"/>
                  </a:lnTo>
                  <a:lnTo>
                    <a:pt x="4884931" y="143507"/>
                  </a:lnTo>
                  <a:lnTo>
                    <a:pt x="4844510" y="122205"/>
                  </a:lnTo>
                  <a:lnTo>
                    <a:pt x="4801183" y="102334"/>
                  </a:lnTo>
                  <a:lnTo>
                    <a:pt x="4755117" y="83975"/>
                  </a:lnTo>
                  <a:lnTo>
                    <a:pt x="4706474" y="67207"/>
                  </a:lnTo>
                  <a:lnTo>
                    <a:pt x="4655421" y="52111"/>
                  </a:lnTo>
                  <a:lnTo>
                    <a:pt x="4602120" y="38767"/>
                  </a:lnTo>
                  <a:lnTo>
                    <a:pt x="4546737" y="27256"/>
                  </a:lnTo>
                  <a:lnTo>
                    <a:pt x="4489436" y="17658"/>
                  </a:lnTo>
                  <a:lnTo>
                    <a:pt x="4430381" y="10053"/>
                  </a:lnTo>
                  <a:lnTo>
                    <a:pt x="4369737" y="4521"/>
                  </a:lnTo>
                  <a:lnTo>
                    <a:pt x="4307668" y="1143"/>
                  </a:lnTo>
                  <a:lnTo>
                    <a:pt x="4244340" y="0"/>
                  </a:lnTo>
                  <a:lnTo>
                    <a:pt x="848867" y="0"/>
                  </a:lnTo>
                  <a:lnTo>
                    <a:pt x="785539" y="1143"/>
                  </a:lnTo>
                  <a:lnTo>
                    <a:pt x="723470" y="4521"/>
                  </a:lnTo>
                  <a:lnTo>
                    <a:pt x="662826" y="10053"/>
                  </a:lnTo>
                  <a:lnTo>
                    <a:pt x="603771" y="17658"/>
                  </a:lnTo>
                  <a:lnTo>
                    <a:pt x="546470" y="27256"/>
                  </a:lnTo>
                  <a:lnTo>
                    <a:pt x="491087" y="38767"/>
                  </a:lnTo>
                  <a:lnTo>
                    <a:pt x="437786" y="52111"/>
                  </a:lnTo>
                  <a:lnTo>
                    <a:pt x="386733" y="67207"/>
                  </a:lnTo>
                  <a:lnTo>
                    <a:pt x="338090" y="83975"/>
                  </a:lnTo>
                  <a:lnTo>
                    <a:pt x="292024" y="102334"/>
                  </a:lnTo>
                  <a:lnTo>
                    <a:pt x="248697" y="122205"/>
                  </a:lnTo>
                  <a:lnTo>
                    <a:pt x="208276" y="143507"/>
                  </a:lnTo>
                  <a:lnTo>
                    <a:pt x="170923" y="166160"/>
                  </a:lnTo>
                  <a:lnTo>
                    <a:pt x="136805" y="190084"/>
                  </a:lnTo>
                  <a:lnTo>
                    <a:pt x="106084" y="215198"/>
                  </a:lnTo>
                  <a:lnTo>
                    <a:pt x="55495" y="268675"/>
                  </a:lnTo>
                  <a:lnTo>
                    <a:pt x="20471" y="325949"/>
                  </a:lnTo>
                  <a:lnTo>
                    <a:pt x="2329" y="386378"/>
                  </a:lnTo>
                  <a:lnTo>
                    <a:pt x="0" y="417576"/>
                  </a:lnTo>
                  <a:lnTo>
                    <a:pt x="0" y="1668018"/>
                  </a:lnTo>
                  <a:lnTo>
                    <a:pt x="9208" y="1729594"/>
                  </a:lnTo>
                  <a:lnTo>
                    <a:pt x="35955" y="1788371"/>
                  </a:lnTo>
                  <a:lnTo>
                    <a:pt x="78926" y="1843703"/>
                  </a:lnTo>
                  <a:lnTo>
                    <a:pt x="136805" y="1894944"/>
                  </a:lnTo>
                  <a:lnTo>
                    <a:pt x="170923" y="1918828"/>
                  </a:lnTo>
                  <a:lnTo>
                    <a:pt x="208276" y="1941447"/>
                  </a:lnTo>
                  <a:lnTo>
                    <a:pt x="248697" y="1962721"/>
                  </a:lnTo>
                  <a:lnTo>
                    <a:pt x="292024" y="1982568"/>
                  </a:lnTo>
                  <a:lnTo>
                    <a:pt x="338090" y="2000909"/>
                  </a:lnTo>
                  <a:lnTo>
                    <a:pt x="386733" y="2017661"/>
                  </a:lnTo>
                  <a:lnTo>
                    <a:pt x="437786" y="2032745"/>
                  </a:lnTo>
                  <a:lnTo>
                    <a:pt x="491087" y="2046079"/>
                  </a:lnTo>
                  <a:lnTo>
                    <a:pt x="546470" y="2057584"/>
                  </a:lnTo>
                  <a:lnTo>
                    <a:pt x="603771" y="2067178"/>
                  </a:lnTo>
                  <a:lnTo>
                    <a:pt x="662826" y="2074780"/>
                  </a:lnTo>
                  <a:lnTo>
                    <a:pt x="723470" y="2080310"/>
                  </a:lnTo>
                  <a:lnTo>
                    <a:pt x="785539" y="2083688"/>
                  </a:lnTo>
                  <a:lnTo>
                    <a:pt x="848867" y="2084832"/>
                  </a:lnTo>
                  <a:lnTo>
                    <a:pt x="423672" y="2502408"/>
                  </a:lnTo>
                  <a:lnTo>
                    <a:pt x="1273302" y="2084832"/>
                  </a:lnTo>
                  <a:lnTo>
                    <a:pt x="4244340" y="2084832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978535" y="2245106"/>
            <a:ext cx="4709160" cy="1974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37005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am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Employee.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know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my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name,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829"/>
              </a:lnSpc>
              <a:spcBef>
                <a:spcPts val="110"/>
              </a:spcBef>
            </a:pP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social security number and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my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address.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8501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8089" y="1171448"/>
            <a:ext cx="40792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Attributes</a:t>
            </a:r>
            <a:r>
              <a:rPr spc="-85" dirty="0"/>
              <a:t> </a:t>
            </a:r>
            <a:r>
              <a:rPr dirty="0"/>
              <a:t>(Con’t)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88229" y="2787014"/>
            <a:ext cx="6788150" cy="3506470"/>
            <a:chOff x="1988229" y="2787014"/>
            <a:chExt cx="6788150" cy="3506470"/>
          </a:xfrm>
        </p:grpSpPr>
        <p:sp>
          <p:nvSpPr>
            <p:cNvPr id="4" name="object 4"/>
            <p:cNvSpPr/>
            <p:nvPr/>
          </p:nvSpPr>
          <p:spPr>
            <a:xfrm>
              <a:off x="4895735" y="2793491"/>
              <a:ext cx="3874135" cy="2731135"/>
            </a:xfrm>
            <a:custGeom>
              <a:avLst/>
              <a:gdLst/>
              <a:ahLst/>
              <a:cxnLst/>
              <a:rect l="l" t="t" r="r" b="b"/>
              <a:pathLst>
                <a:path w="3874134" h="2731135">
                  <a:moveTo>
                    <a:pt x="3874007" y="1820418"/>
                  </a:moveTo>
                  <a:lnTo>
                    <a:pt x="3874007" y="455676"/>
                  </a:lnTo>
                  <a:lnTo>
                    <a:pt x="3871634" y="416387"/>
                  </a:lnTo>
                  <a:lnTo>
                    <a:pt x="3864642" y="378021"/>
                  </a:lnTo>
                  <a:lnTo>
                    <a:pt x="3853227" y="340714"/>
                  </a:lnTo>
                  <a:lnTo>
                    <a:pt x="3837583" y="304605"/>
                  </a:lnTo>
                  <a:lnTo>
                    <a:pt x="3817905" y="269830"/>
                  </a:lnTo>
                  <a:lnTo>
                    <a:pt x="3794387" y="236527"/>
                  </a:lnTo>
                  <a:lnTo>
                    <a:pt x="3767225" y="204834"/>
                  </a:lnTo>
                  <a:lnTo>
                    <a:pt x="3736612" y="174886"/>
                  </a:lnTo>
                  <a:lnTo>
                    <a:pt x="3702744" y="146823"/>
                  </a:lnTo>
                  <a:lnTo>
                    <a:pt x="3665816" y="120780"/>
                  </a:lnTo>
                  <a:lnTo>
                    <a:pt x="3626021" y="96896"/>
                  </a:lnTo>
                  <a:lnTo>
                    <a:pt x="3583554" y="75307"/>
                  </a:lnTo>
                  <a:lnTo>
                    <a:pt x="3538610" y="56151"/>
                  </a:lnTo>
                  <a:lnTo>
                    <a:pt x="3491384" y="39566"/>
                  </a:lnTo>
                  <a:lnTo>
                    <a:pt x="3442070" y="25688"/>
                  </a:lnTo>
                  <a:lnTo>
                    <a:pt x="3390864" y="14655"/>
                  </a:lnTo>
                  <a:lnTo>
                    <a:pt x="3337959" y="6605"/>
                  </a:lnTo>
                  <a:lnTo>
                    <a:pt x="3283550" y="1674"/>
                  </a:lnTo>
                  <a:lnTo>
                    <a:pt x="3227831" y="0"/>
                  </a:lnTo>
                  <a:lnTo>
                    <a:pt x="646175" y="0"/>
                  </a:lnTo>
                  <a:lnTo>
                    <a:pt x="590457" y="1674"/>
                  </a:lnTo>
                  <a:lnTo>
                    <a:pt x="536048" y="6605"/>
                  </a:lnTo>
                  <a:lnTo>
                    <a:pt x="483143" y="14655"/>
                  </a:lnTo>
                  <a:lnTo>
                    <a:pt x="431937" y="25688"/>
                  </a:lnTo>
                  <a:lnTo>
                    <a:pt x="382623" y="39566"/>
                  </a:lnTo>
                  <a:lnTo>
                    <a:pt x="335397" y="56151"/>
                  </a:lnTo>
                  <a:lnTo>
                    <a:pt x="290453" y="75307"/>
                  </a:lnTo>
                  <a:lnTo>
                    <a:pt x="247986" y="96896"/>
                  </a:lnTo>
                  <a:lnTo>
                    <a:pt x="208191" y="120780"/>
                  </a:lnTo>
                  <a:lnTo>
                    <a:pt x="171263" y="146823"/>
                  </a:lnTo>
                  <a:lnTo>
                    <a:pt x="137395" y="174886"/>
                  </a:lnTo>
                  <a:lnTo>
                    <a:pt x="106782" y="204834"/>
                  </a:lnTo>
                  <a:lnTo>
                    <a:pt x="79620" y="236527"/>
                  </a:lnTo>
                  <a:lnTo>
                    <a:pt x="56102" y="269830"/>
                  </a:lnTo>
                  <a:lnTo>
                    <a:pt x="36424" y="304605"/>
                  </a:lnTo>
                  <a:lnTo>
                    <a:pt x="20780" y="340714"/>
                  </a:lnTo>
                  <a:lnTo>
                    <a:pt x="9365" y="378021"/>
                  </a:lnTo>
                  <a:lnTo>
                    <a:pt x="2373" y="416387"/>
                  </a:lnTo>
                  <a:lnTo>
                    <a:pt x="0" y="455676"/>
                  </a:lnTo>
                  <a:lnTo>
                    <a:pt x="0" y="1820418"/>
                  </a:lnTo>
                  <a:lnTo>
                    <a:pt x="2373" y="1859700"/>
                  </a:lnTo>
                  <a:lnTo>
                    <a:pt x="9365" y="1898049"/>
                  </a:lnTo>
                  <a:lnTo>
                    <a:pt x="20780" y="1935328"/>
                  </a:lnTo>
                  <a:lnTo>
                    <a:pt x="36424" y="1971401"/>
                  </a:lnTo>
                  <a:lnTo>
                    <a:pt x="56102" y="2006132"/>
                  </a:lnTo>
                  <a:lnTo>
                    <a:pt x="79620" y="2039386"/>
                  </a:lnTo>
                  <a:lnTo>
                    <a:pt x="106782" y="2071025"/>
                  </a:lnTo>
                  <a:lnTo>
                    <a:pt x="137395" y="2100915"/>
                  </a:lnTo>
                  <a:lnTo>
                    <a:pt x="171263" y="2128920"/>
                  </a:lnTo>
                  <a:lnTo>
                    <a:pt x="208191" y="2154902"/>
                  </a:lnTo>
                  <a:lnTo>
                    <a:pt x="247986" y="2178727"/>
                  </a:lnTo>
                  <a:lnTo>
                    <a:pt x="290453" y="2200258"/>
                  </a:lnTo>
                  <a:lnTo>
                    <a:pt x="335397" y="2219360"/>
                  </a:lnTo>
                  <a:lnTo>
                    <a:pt x="382623" y="2235896"/>
                  </a:lnTo>
                  <a:lnTo>
                    <a:pt x="431937" y="2249730"/>
                  </a:lnTo>
                  <a:lnTo>
                    <a:pt x="483143" y="2260727"/>
                  </a:lnTo>
                  <a:lnTo>
                    <a:pt x="536048" y="2268750"/>
                  </a:lnTo>
                  <a:lnTo>
                    <a:pt x="590457" y="2273663"/>
                  </a:lnTo>
                  <a:lnTo>
                    <a:pt x="646175" y="2275332"/>
                  </a:lnTo>
                  <a:lnTo>
                    <a:pt x="322325" y="2731008"/>
                  </a:lnTo>
                  <a:lnTo>
                    <a:pt x="968501" y="2275332"/>
                  </a:lnTo>
                  <a:lnTo>
                    <a:pt x="3227831" y="2275332"/>
                  </a:lnTo>
                  <a:lnTo>
                    <a:pt x="3283550" y="2273663"/>
                  </a:lnTo>
                  <a:lnTo>
                    <a:pt x="3337959" y="2268750"/>
                  </a:lnTo>
                  <a:lnTo>
                    <a:pt x="3390864" y="2260727"/>
                  </a:lnTo>
                  <a:lnTo>
                    <a:pt x="3442070" y="2249730"/>
                  </a:lnTo>
                  <a:lnTo>
                    <a:pt x="3491384" y="2235896"/>
                  </a:lnTo>
                  <a:lnTo>
                    <a:pt x="3538610" y="2219360"/>
                  </a:lnTo>
                  <a:lnTo>
                    <a:pt x="3583554" y="2200258"/>
                  </a:lnTo>
                  <a:lnTo>
                    <a:pt x="3626021" y="2178727"/>
                  </a:lnTo>
                  <a:lnTo>
                    <a:pt x="3665816" y="2154902"/>
                  </a:lnTo>
                  <a:lnTo>
                    <a:pt x="3702744" y="2128920"/>
                  </a:lnTo>
                  <a:lnTo>
                    <a:pt x="3736612" y="2100915"/>
                  </a:lnTo>
                  <a:lnTo>
                    <a:pt x="3767225" y="2071025"/>
                  </a:lnTo>
                  <a:lnTo>
                    <a:pt x="3794387" y="2039386"/>
                  </a:lnTo>
                  <a:lnTo>
                    <a:pt x="3817905" y="2006132"/>
                  </a:lnTo>
                  <a:lnTo>
                    <a:pt x="3837583" y="1971401"/>
                  </a:lnTo>
                  <a:lnTo>
                    <a:pt x="3853227" y="1935328"/>
                  </a:lnTo>
                  <a:lnTo>
                    <a:pt x="3864642" y="1898049"/>
                  </a:lnTo>
                  <a:lnTo>
                    <a:pt x="3871634" y="1859700"/>
                  </a:lnTo>
                  <a:lnTo>
                    <a:pt x="3874007" y="1820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95735" y="2793491"/>
              <a:ext cx="3874135" cy="2731135"/>
            </a:xfrm>
            <a:custGeom>
              <a:avLst/>
              <a:gdLst/>
              <a:ahLst/>
              <a:cxnLst/>
              <a:rect l="l" t="t" r="r" b="b"/>
              <a:pathLst>
                <a:path w="3874134" h="2731135">
                  <a:moveTo>
                    <a:pt x="3227831" y="2275332"/>
                  </a:moveTo>
                  <a:lnTo>
                    <a:pt x="3283550" y="2273663"/>
                  </a:lnTo>
                  <a:lnTo>
                    <a:pt x="3337959" y="2268750"/>
                  </a:lnTo>
                  <a:lnTo>
                    <a:pt x="3390864" y="2260727"/>
                  </a:lnTo>
                  <a:lnTo>
                    <a:pt x="3442070" y="2249730"/>
                  </a:lnTo>
                  <a:lnTo>
                    <a:pt x="3491384" y="2235896"/>
                  </a:lnTo>
                  <a:lnTo>
                    <a:pt x="3538610" y="2219360"/>
                  </a:lnTo>
                  <a:lnTo>
                    <a:pt x="3583554" y="2200258"/>
                  </a:lnTo>
                  <a:lnTo>
                    <a:pt x="3626021" y="2178727"/>
                  </a:lnTo>
                  <a:lnTo>
                    <a:pt x="3665816" y="2154902"/>
                  </a:lnTo>
                  <a:lnTo>
                    <a:pt x="3702744" y="2128920"/>
                  </a:lnTo>
                  <a:lnTo>
                    <a:pt x="3736612" y="2100915"/>
                  </a:lnTo>
                  <a:lnTo>
                    <a:pt x="3767225" y="2071025"/>
                  </a:lnTo>
                  <a:lnTo>
                    <a:pt x="3794387" y="2039386"/>
                  </a:lnTo>
                  <a:lnTo>
                    <a:pt x="3817905" y="2006132"/>
                  </a:lnTo>
                  <a:lnTo>
                    <a:pt x="3837583" y="1971401"/>
                  </a:lnTo>
                  <a:lnTo>
                    <a:pt x="3853227" y="1935328"/>
                  </a:lnTo>
                  <a:lnTo>
                    <a:pt x="3864642" y="1898049"/>
                  </a:lnTo>
                  <a:lnTo>
                    <a:pt x="3871634" y="1859700"/>
                  </a:lnTo>
                  <a:lnTo>
                    <a:pt x="3874007" y="1820418"/>
                  </a:lnTo>
                  <a:lnTo>
                    <a:pt x="3874007" y="455676"/>
                  </a:lnTo>
                  <a:lnTo>
                    <a:pt x="3871634" y="416387"/>
                  </a:lnTo>
                  <a:lnTo>
                    <a:pt x="3864642" y="378021"/>
                  </a:lnTo>
                  <a:lnTo>
                    <a:pt x="3853227" y="340714"/>
                  </a:lnTo>
                  <a:lnTo>
                    <a:pt x="3837583" y="304605"/>
                  </a:lnTo>
                  <a:lnTo>
                    <a:pt x="3817905" y="269830"/>
                  </a:lnTo>
                  <a:lnTo>
                    <a:pt x="3794387" y="236527"/>
                  </a:lnTo>
                  <a:lnTo>
                    <a:pt x="3767225" y="204834"/>
                  </a:lnTo>
                  <a:lnTo>
                    <a:pt x="3736612" y="174886"/>
                  </a:lnTo>
                  <a:lnTo>
                    <a:pt x="3702744" y="146823"/>
                  </a:lnTo>
                  <a:lnTo>
                    <a:pt x="3665816" y="120780"/>
                  </a:lnTo>
                  <a:lnTo>
                    <a:pt x="3626021" y="96896"/>
                  </a:lnTo>
                  <a:lnTo>
                    <a:pt x="3583554" y="75307"/>
                  </a:lnTo>
                  <a:lnTo>
                    <a:pt x="3538610" y="56151"/>
                  </a:lnTo>
                  <a:lnTo>
                    <a:pt x="3491384" y="39566"/>
                  </a:lnTo>
                  <a:lnTo>
                    <a:pt x="3442070" y="25688"/>
                  </a:lnTo>
                  <a:lnTo>
                    <a:pt x="3390864" y="14655"/>
                  </a:lnTo>
                  <a:lnTo>
                    <a:pt x="3337959" y="6605"/>
                  </a:lnTo>
                  <a:lnTo>
                    <a:pt x="3283550" y="1674"/>
                  </a:lnTo>
                  <a:lnTo>
                    <a:pt x="3227831" y="0"/>
                  </a:lnTo>
                  <a:lnTo>
                    <a:pt x="646175" y="0"/>
                  </a:lnTo>
                  <a:lnTo>
                    <a:pt x="590457" y="1674"/>
                  </a:lnTo>
                  <a:lnTo>
                    <a:pt x="536048" y="6605"/>
                  </a:lnTo>
                  <a:lnTo>
                    <a:pt x="483143" y="14655"/>
                  </a:lnTo>
                  <a:lnTo>
                    <a:pt x="431937" y="25688"/>
                  </a:lnTo>
                  <a:lnTo>
                    <a:pt x="382623" y="39566"/>
                  </a:lnTo>
                  <a:lnTo>
                    <a:pt x="335397" y="56151"/>
                  </a:lnTo>
                  <a:lnTo>
                    <a:pt x="290453" y="75307"/>
                  </a:lnTo>
                  <a:lnTo>
                    <a:pt x="247986" y="96896"/>
                  </a:lnTo>
                  <a:lnTo>
                    <a:pt x="208191" y="120780"/>
                  </a:lnTo>
                  <a:lnTo>
                    <a:pt x="171263" y="146823"/>
                  </a:lnTo>
                  <a:lnTo>
                    <a:pt x="137395" y="174886"/>
                  </a:lnTo>
                  <a:lnTo>
                    <a:pt x="106782" y="204834"/>
                  </a:lnTo>
                  <a:lnTo>
                    <a:pt x="79620" y="236527"/>
                  </a:lnTo>
                  <a:lnTo>
                    <a:pt x="56102" y="269830"/>
                  </a:lnTo>
                  <a:lnTo>
                    <a:pt x="36424" y="304605"/>
                  </a:lnTo>
                  <a:lnTo>
                    <a:pt x="20780" y="340714"/>
                  </a:lnTo>
                  <a:lnTo>
                    <a:pt x="9365" y="378021"/>
                  </a:lnTo>
                  <a:lnTo>
                    <a:pt x="2373" y="416387"/>
                  </a:lnTo>
                  <a:lnTo>
                    <a:pt x="0" y="455676"/>
                  </a:lnTo>
                  <a:lnTo>
                    <a:pt x="0" y="1820418"/>
                  </a:lnTo>
                  <a:lnTo>
                    <a:pt x="2373" y="1859700"/>
                  </a:lnTo>
                  <a:lnTo>
                    <a:pt x="9365" y="1898049"/>
                  </a:lnTo>
                  <a:lnTo>
                    <a:pt x="20780" y="1935328"/>
                  </a:lnTo>
                  <a:lnTo>
                    <a:pt x="36424" y="1971401"/>
                  </a:lnTo>
                  <a:lnTo>
                    <a:pt x="56102" y="2006132"/>
                  </a:lnTo>
                  <a:lnTo>
                    <a:pt x="79620" y="2039386"/>
                  </a:lnTo>
                  <a:lnTo>
                    <a:pt x="106782" y="2071025"/>
                  </a:lnTo>
                  <a:lnTo>
                    <a:pt x="137395" y="2100915"/>
                  </a:lnTo>
                  <a:lnTo>
                    <a:pt x="171263" y="2128920"/>
                  </a:lnTo>
                  <a:lnTo>
                    <a:pt x="208191" y="2154902"/>
                  </a:lnTo>
                  <a:lnTo>
                    <a:pt x="247986" y="2178727"/>
                  </a:lnTo>
                  <a:lnTo>
                    <a:pt x="290453" y="2200258"/>
                  </a:lnTo>
                  <a:lnTo>
                    <a:pt x="335397" y="2219360"/>
                  </a:lnTo>
                  <a:lnTo>
                    <a:pt x="382623" y="2235896"/>
                  </a:lnTo>
                  <a:lnTo>
                    <a:pt x="431937" y="2249730"/>
                  </a:lnTo>
                  <a:lnTo>
                    <a:pt x="483143" y="2260727"/>
                  </a:lnTo>
                  <a:lnTo>
                    <a:pt x="536048" y="2268750"/>
                  </a:lnTo>
                  <a:lnTo>
                    <a:pt x="590457" y="2273663"/>
                  </a:lnTo>
                  <a:lnTo>
                    <a:pt x="646175" y="2275332"/>
                  </a:lnTo>
                  <a:lnTo>
                    <a:pt x="322325" y="2731008"/>
                  </a:lnTo>
                  <a:lnTo>
                    <a:pt x="968501" y="2275332"/>
                  </a:lnTo>
                  <a:lnTo>
                    <a:pt x="3227831" y="2275332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8229" y="5356383"/>
              <a:ext cx="3637978" cy="93668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197735" y="2873756"/>
            <a:ext cx="3558540" cy="1974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3200" b="1" spc="-2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am</a:t>
            </a:r>
            <a:r>
              <a:rPr sz="32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32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Car.</a:t>
            </a:r>
            <a:endParaRPr sz="3200">
              <a:latin typeface="Palatino Linotype"/>
              <a:cs typeface="Palatino Linotype"/>
            </a:endParaRPr>
          </a:p>
          <a:p>
            <a:pPr marL="12700" marR="5080">
              <a:lnSpc>
                <a:spcPct val="99900"/>
              </a:lnSpc>
            </a:pPr>
            <a:r>
              <a:rPr sz="32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I know my color, </a:t>
            </a:r>
            <a:r>
              <a:rPr sz="3200" b="1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manufacturer,</a:t>
            </a:r>
            <a:r>
              <a:rPr sz="3200" b="1" spc="-3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cost, </a:t>
            </a:r>
            <a:r>
              <a:rPr sz="3200" b="1" spc="-78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owner</a:t>
            </a:r>
            <a:r>
              <a:rPr sz="3200" b="1" spc="-2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and</a:t>
            </a:r>
            <a:r>
              <a:rPr sz="3200" b="1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model.</a:t>
            </a:r>
            <a:endParaRPr sz="32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65814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689" y="1095248"/>
            <a:ext cx="40792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Attributes</a:t>
            </a:r>
            <a:r>
              <a:rPr spc="-85" dirty="0"/>
              <a:t> </a:t>
            </a:r>
            <a:r>
              <a:rPr dirty="0"/>
              <a:t>(Con’t)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22268" y="1796224"/>
            <a:ext cx="3811270" cy="3049270"/>
            <a:chOff x="3822268" y="1796224"/>
            <a:chExt cx="3811270" cy="3049270"/>
          </a:xfrm>
        </p:grpSpPr>
        <p:sp>
          <p:nvSpPr>
            <p:cNvPr id="4" name="object 4"/>
            <p:cNvSpPr/>
            <p:nvPr/>
          </p:nvSpPr>
          <p:spPr>
            <a:xfrm>
              <a:off x="3828935" y="1802891"/>
              <a:ext cx="3797935" cy="3035935"/>
            </a:xfrm>
            <a:custGeom>
              <a:avLst/>
              <a:gdLst/>
              <a:ahLst/>
              <a:cxnLst/>
              <a:rect l="l" t="t" r="r" b="b"/>
              <a:pathLst>
                <a:path w="3797934" h="3035935">
                  <a:moveTo>
                    <a:pt x="3797808" y="2023871"/>
                  </a:moveTo>
                  <a:lnTo>
                    <a:pt x="3797808" y="505967"/>
                  </a:lnTo>
                  <a:lnTo>
                    <a:pt x="3795709" y="464544"/>
                  </a:lnTo>
                  <a:lnTo>
                    <a:pt x="3789521" y="424030"/>
                  </a:lnTo>
                  <a:lnTo>
                    <a:pt x="3779407" y="384555"/>
                  </a:lnTo>
                  <a:lnTo>
                    <a:pt x="3765529" y="346252"/>
                  </a:lnTo>
                  <a:lnTo>
                    <a:pt x="3748051" y="309252"/>
                  </a:lnTo>
                  <a:lnTo>
                    <a:pt x="3727136" y="273687"/>
                  </a:lnTo>
                  <a:lnTo>
                    <a:pt x="3702946" y="239688"/>
                  </a:lnTo>
                  <a:lnTo>
                    <a:pt x="3675644" y="207385"/>
                  </a:lnTo>
                  <a:lnTo>
                    <a:pt x="3645393" y="176912"/>
                  </a:lnTo>
                  <a:lnTo>
                    <a:pt x="3612356" y="148399"/>
                  </a:lnTo>
                  <a:lnTo>
                    <a:pt x="3576696" y="121978"/>
                  </a:lnTo>
                  <a:lnTo>
                    <a:pt x="3538575" y="97779"/>
                  </a:lnTo>
                  <a:lnTo>
                    <a:pt x="3498157" y="75936"/>
                  </a:lnTo>
                  <a:lnTo>
                    <a:pt x="3455605" y="56578"/>
                  </a:lnTo>
                  <a:lnTo>
                    <a:pt x="3411081" y="39838"/>
                  </a:lnTo>
                  <a:lnTo>
                    <a:pt x="3364748" y="25847"/>
                  </a:lnTo>
                  <a:lnTo>
                    <a:pt x="3316769" y="14736"/>
                  </a:lnTo>
                  <a:lnTo>
                    <a:pt x="3267307" y="6637"/>
                  </a:lnTo>
                  <a:lnTo>
                    <a:pt x="3216525" y="1681"/>
                  </a:lnTo>
                  <a:lnTo>
                    <a:pt x="3164586" y="0"/>
                  </a:lnTo>
                  <a:lnTo>
                    <a:pt x="633222" y="0"/>
                  </a:lnTo>
                  <a:lnTo>
                    <a:pt x="581282" y="1681"/>
                  </a:lnTo>
                  <a:lnTo>
                    <a:pt x="530500" y="6637"/>
                  </a:lnTo>
                  <a:lnTo>
                    <a:pt x="481038" y="14736"/>
                  </a:lnTo>
                  <a:lnTo>
                    <a:pt x="433059" y="25847"/>
                  </a:lnTo>
                  <a:lnTo>
                    <a:pt x="386726" y="39838"/>
                  </a:lnTo>
                  <a:lnTo>
                    <a:pt x="342202" y="56578"/>
                  </a:lnTo>
                  <a:lnTo>
                    <a:pt x="299650" y="75936"/>
                  </a:lnTo>
                  <a:lnTo>
                    <a:pt x="259232" y="97779"/>
                  </a:lnTo>
                  <a:lnTo>
                    <a:pt x="221111" y="121978"/>
                  </a:lnTo>
                  <a:lnTo>
                    <a:pt x="185451" y="148399"/>
                  </a:lnTo>
                  <a:lnTo>
                    <a:pt x="152414" y="176912"/>
                  </a:lnTo>
                  <a:lnTo>
                    <a:pt x="122163" y="207385"/>
                  </a:lnTo>
                  <a:lnTo>
                    <a:pt x="94861" y="239688"/>
                  </a:lnTo>
                  <a:lnTo>
                    <a:pt x="70671" y="273687"/>
                  </a:lnTo>
                  <a:lnTo>
                    <a:pt x="49756" y="309252"/>
                  </a:lnTo>
                  <a:lnTo>
                    <a:pt x="32278" y="346252"/>
                  </a:lnTo>
                  <a:lnTo>
                    <a:pt x="18400" y="384555"/>
                  </a:lnTo>
                  <a:lnTo>
                    <a:pt x="8286" y="424030"/>
                  </a:lnTo>
                  <a:lnTo>
                    <a:pt x="2098" y="464544"/>
                  </a:lnTo>
                  <a:lnTo>
                    <a:pt x="0" y="505968"/>
                  </a:lnTo>
                  <a:lnTo>
                    <a:pt x="0" y="2023872"/>
                  </a:lnTo>
                  <a:lnTo>
                    <a:pt x="2098" y="2065398"/>
                  </a:lnTo>
                  <a:lnTo>
                    <a:pt x="8286" y="2105995"/>
                  </a:lnTo>
                  <a:lnTo>
                    <a:pt x="18400" y="2145532"/>
                  </a:lnTo>
                  <a:lnTo>
                    <a:pt x="32278" y="2183879"/>
                  </a:lnTo>
                  <a:lnTo>
                    <a:pt x="49756" y="2220908"/>
                  </a:lnTo>
                  <a:lnTo>
                    <a:pt x="70671" y="2256488"/>
                  </a:lnTo>
                  <a:lnTo>
                    <a:pt x="94861" y="2290489"/>
                  </a:lnTo>
                  <a:lnTo>
                    <a:pt x="122163" y="2322783"/>
                  </a:lnTo>
                  <a:lnTo>
                    <a:pt x="152414" y="2353238"/>
                  </a:lnTo>
                  <a:lnTo>
                    <a:pt x="185451" y="2381726"/>
                  </a:lnTo>
                  <a:lnTo>
                    <a:pt x="221111" y="2408116"/>
                  </a:lnTo>
                  <a:lnTo>
                    <a:pt x="259232" y="2432279"/>
                  </a:lnTo>
                  <a:lnTo>
                    <a:pt x="299650" y="2454085"/>
                  </a:lnTo>
                  <a:lnTo>
                    <a:pt x="342202" y="2473405"/>
                  </a:lnTo>
                  <a:lnTo>
                    <a:pt x="386726" y="2490108"/>
                  </a:lnTo>
                  <a:lnTo>
                    <a:pt x="433059" y="2504066"/>
                  </a:lnTo>
                  <a:lnTo>
                    <a:pt x="481038" y="2515147"/>
                  </a:lnTo>
                  <a:lnTo>
                    <a:pt x="530500" y="2523223"/>
                  </a:lnTo>
                  <a:lnTo>
                    <a:pt x="581282" y="2528164"/>
                  </a:lnTo>
                  <a:lnTo>
                    <a:pt x="633222" y="2529840"/>
                  </a:lnTo>
                  <a:lnTo>
                    <a:pt x="491490" y="3035808"/>
                  </a:lnTo>
                  <a:lnTo>
                    <a:pt x="949452" y="2529840"/>
                  </a:lnTo>
                  <a:lnTo>
                    <a:pt x="3164586" y="2529840"/>
                  </a:lnTo>
                  <a:lnTo>
                    <a:pt x="3216525" y="2528164"/>
                  </a:lnTo>
                  <a:lnTo>
                    <a:pt x="3267307" y="2523223"/>
                  </a:lnTo>
                  <a:lnTo>
                    <a:pt x="3316769" y="2515147"/>
                  </a:lnTo>
                  <a:lnTo>
                    <a:pt x="3364748" y="2504066"/>
                  </a:lnTo>
                  <a:lnTo>
                    <a:pt x="3411081" y="2490108"/>
                  </a:lnTo>
                  <a:lnTo>
                    <a:pt x="3455605" y="2473405"/>
                  </a:lnTo>
                  <a:lnTo>
                    <a:pt x="3498157" y="2454085"/>
                  </a:lnTo>
                  <a:lnTo>
                    <a:pt x="3538575" y="2432279"/>
                  </a:lnTo>
                  <a:lnTo>
                    <a:pt x="3576696" y="2408116"/>
                  </a:lnTo>
                  <a:lnTo>
                    <a:pt x="3612356" y="2381726"/>
                  </a:lnTo>
                  <a:lnTo>
                    <a:pt x="3645393" y="2353238"/>
                  </a:lnTo>
                  <a:lnTo>
                    <a:pt x="3675644" y="2322783"/>
                  </a:lnTo>
                  <a:lnTo>
                    <a:pt x="3702946" y="2290489"/>
                  </a:lnTo>
                  <a:lnTo>
                    <a:pt x="3727136" y="2256488"/>
                  </a:lnTo>
                  <a:lnTo>
                    <a:pt x="3748051" y="2220908"/>
                  </a:lnTo>
                  <a:lnTo>
                    <a:pt x="3765529" y="2183879"/>
                  </a:lnTo>
                  <a:lnTo>
                    <a:pt x="3779407" y="2145532"/>
                  </a:lnTo>
                  <a:lnTo>
                    <a:pt x="3789521" y="2105995"/>
                  </a:lnTo>
                  <a:lnTo>
                    <a:pt x="3795709" y="2065398"/>
                  </a:lnTo>
                  <a:lnTo>
                    <a:pt x="3797808" y="20238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28935" y="1802891"/>
              <a:ext cx="3797935" cy="3035935"/>
            </a:xfrm>
            <a:custGeom>
              <a:avLst/>
              <a:gdLst/>
              <a:ahLst/>
              <a:cxnLst/>
              <a:rect l="l" t="t" r="r" b="b"/>
              <a:pathLst>
                <a:path w="3797934" h="3035935">
                  <a:moveTo>
                    <a:pt x="3164586" y="2529840"/>
                  </a:moveTo>
                  <a:lnTo>
                    <a:pt x="3216525" y="2528164"/>
                  </a:lnTo>
                  <a:lnTo>
                    <a:pt x="3267307" y="2523223"/>
                  </a:lnTo>
                  <a:lnTo>
                    <a:pt x="3316769" y="2515147"/>
                  </a:lnTo>
                  <a:lnTo>
                    <a:pt x="3364748" y="2504066"/>
                  </a:lnTo>
                  <a:lnTo>
                    <a:pt x="3411081" y="2490108"/>
                  </a:lnTo>
                  <a:lnTo>
                    <a:pt x="3455605" y="2473405"/>
                  </a:lnTo>
                  <a:lnTo>
                    <a:pt x="3498157" y="2454085"/>
                  </a:lnTo>
                  <a:lnTo>
                    <a:pt x="3538575" y="2432279"/>
                  </a:lnTo>
                  <a:lnTo>
                    <a:pt x="3576696" y="2408116"/>
                  </a:lnTo>
                  <a:lnTo>
                    <a:pt x="3612356" y="2381726"/>
                  </a:lnTo>
                  <a:lnTo>
                    <a:pt x="3645393" y="2353238"/>
                  </a:lnTo>
                  <a:lnTo>
                    <a:pt x="3675644" y="2322783"/>
                  </a:lnTo>
                  <a:lnTo>
                    <a:pt x="3702946" y="2290489"/>
                  </a:lnTo>
                  <a:lnTo>
                    <a:pt x="3727136" y="2256488"/>
                  </a:lnTo>
                  <a:lnTo>
                    <a:pt x="3748051" y="2220908"/>
                  </a:lnTo>
                  <a:lnTo>
                    <a:pt x="3765529" y="2183879"/>
                  </a:lnTo>
                  <a:lnTo>
                    <a:pt x="3779407" y="2145532"/>
                  </a:lnTo>
                  <a:lnTo>
                    <a:pt x="3789521" y="2105995"/>
                  </a:lnTo>
                  <a:lnTo>
                    <a:pt x="3795709" y="2065398"/>
                  </a:lnTo>
                  <a:lnTo>
                    <a:pt x="3797808" y="2023871"/>
                  </a:lnTo>
                  <a:lnTo>
                    <a:pt x="3797808" y="505967"/>
                  </a:lnTo>
                  <a:lnTo>
                    <a:pt x="3795709" y="464544"/>
                  </a:lnTo>
                  <a:lnTo>
                    <a:pt x="3789521" y="424030"/>
                  </a:lnTo>
                  <a:lnTo>
                    <a:pt x="3779407" y="384555"/>
                  </a:lnTo>
                  <a:lnTo>
                    <a:pt x="3765529" y="346252"/>
                  </a:lnTo>
                  <a:lnTo>
                    <a:pt x="3748051" y="309252"/>
                  </a:lnTo>
                  <a:lnTo>
                    <a:pt x="3727136" y="273687"/>
                  </a:lnTo>
                  <a:lnTo>
                    <a:pt x="3702946" y="239688"/>
                  </a:lnTo>
                  <a:lnTo>
                    <a:pt x="3675644" y="207385"/>
                  </a:lnTo>
                  <a:lnTo>
                    <a:pt x="3645393" y="176912"/>
                  </a:lnTo>
                  <a:lnTo>
                    <a:pt x="3612356" y="148399"/>
                  </a:lnTo>
                  <a:lnTo>
                    <a:pt x="3576696" y="121978"/>
                  </a:lnTo>
                  <a:lnTo>
                    <a:pt x="3538575" y="97779"/>
                  </a:lnTo>
                  <a:lnTo>
                    <a:pt x="3498157" y="75936"/>
                  </a:lnTo>
                  <a:lnTo>
                    <a:pt x="3455605" y="56578"/>
                  </a:lnTo>
                  <a:lnTo>
                    <a:pt x="3411081" y="39838"/>
                  </a:lnTo>
                  <a:lnTo>
                    <a:pt x="3364748" y="25847"/>
                  </a:lnTo>
                  <a:lnTo>
                    <a:pt x="3316769" y="14736"/>
                  </a:lnTo>
                  <a:lnTo>
                    <a:pt x="3267307" y="6637"/>
                  </a:lnTo>
                  <a:lnTo>
                    <a:pt x="3216525" y="1681"/>
                  </a:lnTo>
                  <a:lnTo>
                    <a:pt x="3164586" y="0"/>
                  </a:lnTo>
                  <a:lnTo>
                    <a:pt x="633222" y="0"/>
                  </a:lnTo>
                  <a:lnTo>
                    <a:pt x="581282" y="1681"/>
                  </a:lnTo>
                  <a:lnTo>
                    <a:pt x="530500" y="6637"/>
                  </a:lnTo>
                  <a:lnTo>
                    <a:pt x="481038" y="14736"/>
                  </a:lnTo>
                  <a:lnTo>
                    <a:pt x="433059" y="25847"/>
                  </a:lnTo>
                  <a:lnTo>
                    <a:pt x="386726" y="39838"/>
                  </a:lnTo>
                  <a:lnTo>
                    <a:pt x="342202" y="56578"/>
                  </a:lnTo>
                  <a:lnTo>
                    <a:pt x="299650" y="75936"/>
                  </a:lnTo>
                  <a:lnTo>
                    <a:pt x="259232" y="97779"/>
                  </a:lnTo>
                  <a:lnTo>
                    <a:pt x="221111" y="121978"/>
                  </a:lnTo>
                  <a:lnTo>
                    <a:pt x="185451" y="148399"/>
                  </a:lnTo>
                  <a:lnTo>
                    <a:pt x="152414" y="176912"/>
                  </a:lnTo>
                  <a:lnTo>
                    <a:pt x="122163" y="207385"/>
                  </a:lnTo>
                  <a:lnTo>
                    <a:pt x="94861" y="239688"/>
                  </a:lnTo>
                  <a:lnTo>
                    <a:pt x="70671" y="273687"/>
                  </a:lnTo>
                  <a:lnTo>
                    <a:pt x="49756" y="309252"/>
                  </a:lnTo>
                  <a:lnTo>
                    <a:pt x="32278" y="346252"/>
                  </a:lnTo>
                  <a:lnTo>
                    <a:pt x="18400" y="384555"/>
                  </a:lnTo>
                  <a:lnTo>
                    <a:pt x="8286" y="424030"/>
                  </a:lnTo>
                  <a:lnTo>
                    <a:pt x="2098" y="464544"/>
                  </a:lnTo>
                  <a:lnTo>
                    <a:pt x="0" y="505968"/>
                  </a:lnTo>
                  <a:lnTo>
                    <a:pt x="0" y="2023872"/>
                  </a:lnTo>
                  <a:lnTo>
                    <a:pt x="2098" y="2065398"/>
                  </a:lnTo>
                  <a:lnTo>
                    <a:pt x="8286" y="2105995"/>
                  </a:lnTo>
                  <a:lnTo>
                    <a:pt x="18400" y="2145532"/>
                  </a:lnTo>
                  <a:lnTo>
                    <a:pt x="32278" y="2183879"/>
                  </a:lnTo>
                  <a:lnTo>
                    <a:pt x="49756" y="2220908"/>
                  </a:lnTo>
                  <a:lnTo>
                    <a:pt x="70671" y="2256488"/>
                  </a:lnTo>
                  <a:lnTo>
                    <a:pt x="94861" y="2290489"/>
                  </a:lnTo>
                  <a:lnTo>
                    <a:pt x="122163" y="2322783"/>
                  </a:lnTo>
                  <a:lnTo>
                    <a:pt x="152414" y="2353238"/>
                  </a:lnTo>
                  <a:lnTo>
                    <a:pt x="185451" y="2381726"/>
                  </a:lnTo>
                  <a:lnTo>
                    <a:pt x="221111" y="2408116"/>
                  </a:lnTo>
                  <a:lnTo>
                    <a:pt x="259232" y="2432279"/>
                  </a:lnTo>
                  <a:lnTo>
                    <a:pt x="299650" y="2454085"/>
                  </a:lnTo>
                  <a:lnTo>
                    <a:pt x="342202" y="2473405"/>
                  </a:lnTo>
                  <a:lnTo>
                    <a:pt x="386726" y="2490108"/>
                  </a:lnTo>
                  <a:lnTo>
                    <a:pt x="433059" y="2504066"/>
                  </a:lnTo>
                  <a:lnTo>
                    <a:pt x="481038" y="2515147"/>
                  </a:lnTo>
                  <a:lnTo>
                    <a:pt x="530500" y="2523223"/>
                  </a:lnTo>
                  <a:lnTo>
                    <a:pt x="581282" y="2528164"/>
                  </a:lnTo>
                  <a:lnTo>
                    <a:pt x="633222" y="2529840"/>
                  </a:lnTo>
                  <a:lnTo>
                    <a:pt x="491490" y="3035808"/>
                  </a:lnTo>
                  <a:lnTo>
                    <a:pt x="949452" y="2529840"/>
                  </a:lnTo>
                  <a:lnTo>
                    <a:pt x="3164586" y="252984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978535" y="2016506"/>
            <a:ext cx="3164205" cy="1974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am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Fish.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99900"/>
              </a:lnSpc>
            </a:pP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know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my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date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arrival and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expiration.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3687" y="4328921"/>
            <a:ext cx="3349752" cy="203758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84637" y="7025414"/>
            <a:ext cx="282321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Object-Oriented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Development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Bahrami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?</a:t>
            </a:r>
            <a:r>
              <a:rPr spc="-10" dirty="0"/>
              <a:t> </a:t>
            </a:r>
            <a:r>
              <a:rPr spc="-5" dirty="0"/>
              <a:t>Irwin/</a:t>
            </a:r>
            <a:r>
              <a:rPr spc="-15" dirty="0"/>
              <a:t> </a:t>
            </a:r>
            <a:r>
              <a:rPr spc="-5" dirty="0"/>
              <a:t>McGraw-Hill</a:t>
            </a:r>
          </a:p>
        </p:txBody>
      </p:sp>
    </p:spTree>
    <p:extLst>
      <p:ext uri="{BB962C8B-B14F-4D97-AF65-F5344CB8AC3E}">
        <p14:creationId xmlns:p14="http://schemas.microsoft.com/office/powerpoint/2010/main" val="2638611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7039" y="1095248"/>
            <a:ext cx="54902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</a:t>
            </a:r>
            <a:r>
              <a:rPr spc="-30" dirty="0"/>
              <a:t> </a:t>
            </a:r>
            <a:r>
              <a:rPr spc="-5" dirty="0"/>
              <a:t>does</a:t>
            </a:r>
            <a:r>
              <a:rPr spc="-25" dirty="0"/>
              <a:t> </a:t>
            </a:r>
            <a:r>
              <a:rPr spc="-5" dirty="0"/>
              <a:t>things</a:t>
            </a:r>
            <a:r>
              <a:rPr spc="-25" dirty="0"/>
              <a:t> </a:t>
            </a:r>
            <a:r>
              <a:rPr dirty="0"/>
              <a:t>(methods)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48961" y="1948814"/>
            <a:ext cx="5017770" cy="4618990"/>
            <a:chOff x="1548961" y="1948814"/>
            <a:chExt cx="5017770" cy="4618990"/>
          </a:xfrm>
        </p:grpSpPr>
        <p:sp>
          <p:nvSpPr>
            <p:cNvPr id="4" name="object 4"/>
            <p:cNvSpPr/>
            <p:nvPr/>
          </p:nvSpPr>
          <p:spPr>
            <a:xfrm>
              <a:off x="1554365" y="5034533"/>
              <a:ext cx="1792605" cy="1527810"/>
            </a:xfrm>
            <a:custGeom>
              <a:avLst/>
              <a:gdLst/>
              <a:ahLst/>
              <a:cxnLst/>
              <a:rect l="l" t="t" r="r" b="b"/>
              <a:pathLst>
                <a:path w="1792604" h="1527809">
                  <a:moveTo>
                    <a:pt x="1792224" y="1449324"/>
                  </a:moveTo>
                  <a:lnTo>
                    <a:pt x="1727453" y="734568"/>
                  </a:lnTo>
                  <a:lnTo>
                    <a:pt x="1727453" y="409194"/>
                  </a:lnTo>
                  <a:lnTo>
                    <a:pt x="1661922" y="279654"/>
                  </a:lnTo>
                  <a:lnTo>
                    <a:pt x="1516380" y="218694"/>
                  </a:lnTo>
                  <a:lnTo>
                    <a:pt x="1263396" y="160020"/>
                  </a:lnTo>
                  <a:lnTo>
                    <a:pt x="1033271" y="74676"/>
                  </a:lnTo>
                  <a:lnTo>
                    <a:pt x="909065" y="70866"/>
                  </a:lnTo>
                  <a:lnTo>
                    <a:pt x="743711" y="0"/>
                  </a:lnTo>
                  <a:lnTo>
                    <a:pt x="676655" y="43434"/>
                  </a:lnTo>
                  <a:lnTo>
                    <a:pt x="615695" y="55626"/>
                  </a:lnTo>
                  <a:lnTo>
                    <a:pt x="570737" y="48768"/>
                  </a:lnTo>
                  <a:lnTo>
                    <a:pt x="478535" y="41148"/>
                  </a:lnTo>
                  <a:lnTo>
                    <a:pt x="418337" y="54102"/>
                  </a:lnTo>
                  <a:lnTo>
                    <a:pt x="378713" y="105918"/>
                  </a:lnTo>
                  <a:lnTo>
                    <a:pt x="361187" y="172212"/>
                  </a:lnTo>
                  <a:lnTo>
                    <a:pt x="354329" y="272796"/>
                  </a:lnTo>
                  <a:lnTo>
                    <a:pt x="338327" y="349758"/>
                  </a:lnTo>
                  <a:lnTo>
                    <a:pt x="301751" y="435102"/>
                  </a:lnTo>
                  <a:lnTo>
                    <a:pt x="231647" y="560832"/>
                  </a:lnTo>
                  <a:lnTo>
                    <a:pt x="141731" y="692658"/>
                  </a:lnTo>
                  <a:lnTo>
                    <a:pt x="35051" y="868680"/>
                  </a:lnTo>
                  <a:lnTo>
                    <a:pt x="0" y="961644"/>
                  </a:lnTo>
                  <a:lnTo>
                    <a:pt x="12191" y="1032510"/>
                  </a:lnTo>
                  <a:lnTo>
                    <a:pt x="83819" y="1142238"/>
                  </a:lnTo>
                  <a:lnTo>
                    <a:pt x="226313" y="1325880"/>
                  </a:lnTo>
                  <a:lnTo>
                    <a:pt x="380238" y="1527810"/>
                  </a:lnTo>
                  <a:lnTo>
                    <a:pt x="1792224" y="1449324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54365" y="5034533"/>
              <a:ext cx="1792605" cy="1527810"/>
            </a:xfrm>
            <a:custGeom>
              <a:avLst/>
              <a:gdLst/>
              <a:ahLst/>
              <a:cxnLst/>
              <a:rect l="l" t="t" r="r" b="b"/>
              <a:pathLst>
                <a:path w="1792604" h="1527809">
                  <a:moveTo>
                    <a:pt x="380238" y="1527810"/>
                  </a:moveTo>
                  <a:lnTo>
                    <a:pt x="226313" y="1325880"/>
                  </a:lnTo>
                  <a:lnTo>
                    <a:pt x="83819" y="1142238"/>
                  </a:lnTo>
                  <a:lnTo>
                    <a:pt x="12191" y="1032510"/>
                  </a:lnTo>
                  <a:lnTo>
                    <a:pt x="0" y="961644"/>
                  </a:lnTo>
                  <a:lnTo>
                    <a:pt x="35051" y="868680"/>
                  </a:lnTo>
                  <a:lnTo>
                    <a:pt x="141731" y="692658"/>
                  </a:lnTo>
                  <a:lnTo>
                    <a:pt x="231647" y="560832"/>
                  </a:lnTo>
                  <a:lnTo>
                    <a:pt x="301751" y="435102"/>
                  </a:lnTo>
                  <a:lnTo>
                    <a:pt x="338327" y="349758"/>
                  </a:lnTo>
                  <a:lnTo>
                    <a:pt x="354329" y="272796"/>
                  </a:lnTo>
                  <a:lnTo>
                    <a:pt x="361187" y="172212"/>
                  </a:lnTo>
                  <a:lnTo>
                    <a:pt x="378713" y="105918"/>
                  </a:lnTo>
                  <a:lnTo>
                    <a:pt x="418337" y="54102"/>
                  </a:lnTo>
                  <a:lnTo>
                    <a:pt x="478535" y="41148"/>
                  </a:lnTo>
                  <a:lnTo>
                    <a:pt x="570737" y="48768"/>
                  </a:lnTo>
                  <a:lnTo>
                    <a:pt x="615695" y="55626"/>
                  </a:lnTo>
                  <a:lnTo>
                    <a:pt x="676655" y="43434"/>
                  </a:lnTo>
                  <a:lnTo>
                    <a:pt x="743711" y="0"/>
                  </a:lnTo>
                  <a:lnTo>
                    <a:pt x="909065" y="70866"/>
                  </a:lnTo>
                  <a:lnTo>
                    <a:pt x="1033271" y="74676"/>
                  </a:lnTo>
                  <a:lnTo>
                    <a:pt x="1263396" y="160020"/>
                  </a:lnTo>
                  <a:lnTo>
                    <a:pt x="1516380" y="218694"/>
                  </a:lnTo>
                  <a:lnTo>
                    <a:pt x="1661922" y="279654"/>
                  </a:lnTo>
                  <a:lnTo>
                    <a:pt x="1727453" y="409194"/>
                  </a:lnTo>
                  <a:lnTo>
                    <a:pt x="1727453" y="734568"/>
                  </a:lnTo>
                  <a:lnTo>
                    <a:pt x="1792224" y="1449324"/>
                  </a:lnTo>
                  <a:lnTo>
                    <a:pt x="380238" y="1527810"/>
                  </a:lnTo>
                  <a:close/>
                </a:path>
              </a:pathLst>
            </a:custGeom>
            <a:ln w="1080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8641" y="5017007"/>
              <a:ext cx="438150" cy="56235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38641" y="5017007"/>
              <a:ext cx="438150" cy="562610"/>
            </a:xfrm>
            <a:custGeom>
              <a:avLst/>
              <a:gdLst/>
              <a:ahLst/>
              <a:cxnLst/>
              <a:rect l="l" t="t" r="r" b="b"/>
              <a:pathLst>
                <a:path w="438150" h="562610">
                  <a:moveTo>
                    <a:pt x="62483" y="0"/>
                  </a:moveTo>
                  <a:lnTo>
                    <a:pt x="31241" y="134112"/>
                  </a:lnTo>
                  <a:lnTo>
                    <a:pt x="0" y="326898"/>
                  </a:lnTo>
                  <a:lnTo>
                    <a:pt x="10667" y="562356"/>
                  </a:lnTo>
                  <a:lnTo>
                    <a:pt x="70103" y="479298"/>
                  </a:lnTo>
                  <a:lnTo>
                    <a:pt x="134111" y="402336"/>
                  </a:lnTo>
                  <a:lnTo>
                    <a:pt x="235457" y="288798"/>
                  </a:lnTo>
                  <a:lnTo>
                    <a:pt x="339851" y="412242"/>
                  </a:lnTo>
                  <a:lnTo>
                    <a:pt x="438149" y="532638"/>
                  </a:lnTo>
                  <a:lnTo>
                    <a:pt x="403097" y="393954"/>
                  </a:lnTo>
                  <a:lnTo>
                    <a:pt x="396239" y="227838"/>
                  </a:lnTo>
                  <a:lnTo>
                    <a:pt x="335279" y="73151"/>
                  </a:lnTo>
                  <a:lnTo>
                    <a:pt x="326135" y="137160"/>
                  </a:lnTo>
                  <a:lnTo>
                    <a:pt x="249173" y="185927"/>
                  </a:lnTo>
                  <a:lnTo>
                    <a:pt x="127253" y="109728"/>
                  </a:lnTo>
                  <a:lnTo>
                    <a:pt x="62483" y="0"/>
                  </a:lnTo>
                  <a:close/>
                </a:path>
              </a:pathLst>
            </a:custGeom>
            <a:ln w="10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8745" y="5208269"/>
              <a:ext cx="306705" cy="1343660"/>
            </a:xfrm>
            <a:custGeom>
              <a:avLst/>
              <a:gdLst/>
              <a:ahLst/>
              <a:cxnLst/>
              <a:rect l="l" t="t" r="r" b="b"/>
              <a:pathLst>
                <a:path w="306705" h="1343659">
                  <a:moveTo>
                    <a:pt x="306323" y="559307"/>
                  </a:moveTo>
                  <a:lnTo>
                    <a:pt x="252983" y="437388"/>
                  </a:lnTo>
                  <a:lnTo>
                    <a:pt x="192023" y="256031"/>
                  </a:lnTo>
                  <a:lnTo>
                    <a:pt x="240791" y="101345"/>
                  </a:lnTo>
                  <a:lnTo>
                    <a:pt x="179069" y="0"/>
                  </a:lnTo>
                  <a:lnTo>
                    <a:pt x="83057" y="93725"/>
                  </a:lnTo>
                  <a:lnTo>
                    <a:pt x="119633" y="250697"/>
                  </a:lnTo>
                  <a:lnTo>
                    <a:pt x="48005" y="432053"/>
                  </a:lnTo>
                  <a:lnTo>
                    <a:pt x="0" y="555497"/>
                  </a:lnTo>
                  <a:lnTo>
                    <a:pt x="36575" y="869441"/>
                  </a:lnTo>
                  <a:lnTo>
                    <a:pt x="114299" y="1343406"/>
                  </a:lnTo>
                  <a:lnTo>
                    <a:pt x="192023" y="1343406"/>
                  </a:lnTo>
                  <a:lnTo>
                    <a:pt x="252983" y="869441"/>
                  </a:lnTo>
                  <a:lnTo>
                    <a:pt x="306323" y="55930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8745" y="5208269"/>
              <a:ext cx="306705" cy="1343660"/>
            </a:xfrm>
            <a:custGeom>
              <a:avLst/>
              <a:gdLst/>
              <a:ahLst/>
              <a:cxnLst/>
              <a:rect l="l" t="t" r="r" b="b"/>
              <a:pathLst>
                <a:path w="306705" h="1343659">
                  <a:moveTo>
                    <a:pt x="83057" y="93725"/>
                  </a:moveTo>
                  <a:lnTo>
                    <a:pt x="179069" y="0"/>
                  </a:lnTo>
                  <a:lnTo>
                    <a:pt x="240791" y="101345"/>
                  </a:lnTo>
                  <a:lnTo>
                    <a:pt x="192023" y="256031"/>
                  </a:lnTo>
                  <a:lnTo>
                    <a:pt x="252983" y="437388"/>
                  </a:lnTo>
                  <a:lnTo>
                    <a:pt x="306323" y="559307"/>
                  </a:lnTo>
                  <a:lnTo>
                    <a:pt x="252983" y="869441"/>
                  </a:lnTo>
                  <a:lnTo>
                    <a:pt x="192023" y="1343406"/>
                  </a:lnTo>
                  <a:lnTo>
                    <a:pt x="114299" y="1343406"/>
                  </a:lnTo>
                  <a:lnTo>
                    <a:pt x="36575" y="869441"/>
                  </a:lnTo>
                  <a:lnTo>
                    <a:pt x="0" y="555497"/>
                  </a:lnTo>
                  <a:lnTo>
                    <a:pt x="48005" y="432053"/>
                  </a:lnTo>
                  <a:lnTo>
                    <a:pt x="119633" y="250697"/>
                  </a:lnTo>
                  <a:lnTo>
                    <a:pt x="83057" y="93725"/>
                  </a:lnTo>
                  <a:close/>
                </a:path>
              </a:pathLst>
            </a:custGeom>
            <a:ln w="108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2797" y="5678424"/>
              <a:ext cx="280670" cy="870585"/>
            </a:xfrm>
            <a:custGeom>
              <a:avLst/>
              <a:gdLst/>
              <a:ahLst/>
              <a:cxnLst/>
              <a:rect l="l" t="t" r="r" b="b"/>
              <a:pathLst>
                <a:path w="280669" h="870584">
                  <a:moveTo>
                    <a:pt x="263651" y="0"/>
                  </a:moveTo>
                  <a:lnTo>
                    <a:pt x="220217" y="115062"/>
                  </a:lnTo>
                  <a:lnTo>
                    <a:pt x="158495" y="216408"/>
                  </a:lnTo>
                  <a:lnTo>
                    <a:pt x="66293" y="296418"/>
                  </a:lnTo>
                  <a:lnTo>
                    <a:pt x="0" y="345186"/>
                  </a:lnTo>
                  <a:lnTo>
                    <a:pt x="57911" y="380238"/>
                  </a:lnTo>
                  <a:lnTo>
                    <a:pt x="106679" y="423672"/>
                  </a:lnTo>
                  <a:lnTo>
                    <a:pt x="144779" y="484631"/>
                  </a:lnTo>
                  <a:lnTo>
                    <a:pt x="280415" y="870204"/>
                  </a:lnTo>
                </a:path>
              </a:pathLst>
            </a:custGeom>
            <a:ln w="10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0501" y="3901439"/>
              <a:ext cx="1146810" cy="127863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80501" y="3901439"/>
              <a:ext cx="1146810" cy="1278890"/>
            </a:xfrm>
            <a:custGeom>
              <a:avLst/>
              <a:gdLst/>
              <a:ahLst/>
              <a:cxnLst/>
              <a:rect l="l" t="t" r="r" b="b"/>
              <a:pathLst>
                <a:path w="1146810" h="1278889">
                  <a:moveTo>
                    <a:pt x="984504" y="111251"/>
                  </a:moveTo>
                  <a:lnTo>
                    <a:pt x="897636" y="52577"/>
                  </a:lnTo>
                  <a:lnTo>
                    <a:pt x="773430" y="3809"/>
                  </a:lnTo>
                  <a:lnTo>
                    <a:pt x="669036" y="0"/>
                  </a:lnTo>
                  <a:lnTo>
                    <a:pt x="551688" y="21335"/>
                  </a:lnTo>
                  <a:lnTo>
                    <a:pt x="455676" y="52577"/>
                  </a:lnTo>
                  <a:lnTo>
                    <a:pt x="390906" y="131063"/>
                  </a:lnTo>
                  <a:lnTo>
                    <a:pt x="338328" y="228599"/>
                  </a:lnTo>
                  <a:lnTo>
                    <a:pt x="297180" y="294893"/>
                  </a:lnTo>
                  <a:lnTo>
                    <a:pt x="244602" y="368045"/>
                  </a:lnTo>
                  <a:lnTo>
                    <a:pt x="214884" y="448055"/>
                  </a:lnTo>
                  <a:lnTo>
                    <a:pt x="197358" y="524256"/>
                  </a:lnTo>
                  <a:lnTo>
                    <a:pt x="202692" y="590550"/>
                  </a:lnTo>
                  <a:lnTo>
                    <a:pt x="169164" y="557783"/>
                  </a:lnTo>
                  <a:lnTo>
                    <a:pt x="143256" y="510539"/>
                  </a:lnTo>
                  <a:lnTo>
                    <a:pt x="104394" y="495299"/>
                  </a:lnTo>
                  <a:lnTo>
                    <a:pt x="63246" y="499872"/>
                  </a:lnTo>
                  <a:lnTo>
                    <a:pt x="28194" y="518159"/>
                  </a:lnTo>
                  <a:lnTo>
                    <a:pt x="6858" y="541782"/>
                  </a:lnTo>
                  <a:lnTo>
                    <a:pt x="0" y="583692"/>
                  </a:lnTo>
                  <a:lnTo>
                    <a:pt x="9144" y="633983"/>
                  </a:lnTo>
                  <a:lnTo>
                    <a:pt x="26670" y="676656"/>
                  </a:lnTo>
                  <a:lnTo>
                    <a:pt x="54102" y="713232"/>
                  </a:lnTo>
                  <a:lnTo>
                    <a:pt x="80772" y="744474"/>
                  </a:lnTo>
                  <a:lnTo>
                    <a:pt x="110490" y="755904"/>
                  </a:lnTo>
                  <a:lnTo>
                    <a:pt x="144780" y="749808"/>
                  </a:lnTo>
                  <a:lnTo>
                    <a:pt x="166116" y="740664"/>
                  </a:lnTo>
                  <a:lnTo>
                    <a:pt x="188976" y="726947"/>
                  </a:lnTo>
                  <a:lnTo>
                    <a:pt x="206502" y="717804"/>
                  </a:lnTo>
                  <a:lnTo>
                    <a:pt x="188976" y="754380"/>
                  </a:lnTo>
                  <a:lnTo>
                    <a:pt x="181356" y="810768"/>
                  </a:lnTo>
                  <a:lnTo>
                    <a:pt x="188976" y="864869"/>
                  </a:lnTo>
                  <a:lnTo>
                    <a:pt x="204216" y="919733"/>
                  </a:lnTo>
                  <a:lnTo>
                    <a:pt x="227076" y="972311"/>
                  </a:lnTo>
                  <a:lnTo>
                    <a:pt x="263652" y="1014221"/>
                  </a:lnTo>
                  <a:lnTo>
                    <a:pt x="301752" y="1056132"/>
                  </a:lnTo>
                  <a:lnTo>
                    <a:pt x="342138" y="1087373"/>
                  </a:lnTo>
                  <a:lnTo>
                    <a:pt x="390906" y="1108710"/>
                  </a:lnTo>
                  <a:lnTo>
                    <a:pt x="422910" y="1133093"/>
                  </a:lnTo>
                  <a:lnTo>
                    <a:pt x="448818" y="1203960"/>
                  </a:lnTo>
                  <a:lnTo>
                    <a:pt x="476250" y="1232154"/>
                  </a:lnTo>
                  <a:lnTo>
                    <a:pt x="520446" y="1256538"/>
                  </a:lnTo>
                  <a:lnTo>
                    <a:pt x="558546" y="1272539"/>
                  </a:lnTo>
                  <a:lnTo>
                    <a:pt x="596646" y="1278636"/>
                  </a:lnTo>
                  <a:lnTo>
                    <a:pt x="620268" y="1268730"/>
                  </a:lnTo>
                  <a:lnTo>
                    <a:pt x="638556" y="1237488"/>
                  </a:lnTo>
                  <a:lnTo>
                    <a:pt x="662940" y="1263395"/>
                  </a:lnTo>
                  <a:lnTo>
                    <a:pt x="694944" y="1264920"/>
                  </a:lnTo>
                  <a:lnTo>
                    <a:pt x="729996" y="1251204"/>
                  </a:lnTo>
                  <a:lnTo>
                    <a:pt x="764286" y="1226820"/>
                  </a:lnTo>
                  <a:lnTo>
                    <a:pt x="797814" y="1187195"/>
                  </a:lnTo>
                  <a:lnTo>
                    <a:pt x="838200" y="1142999"/>
                  </a:lnTo>
                  <a:lnTo>
                    <a:pt x="897636" y="1091183"/>
                  </a:lnTo>
                  <a:lnTo>
                    <a:pt x="954786" y="1043939"/>
                  </a:lnTo>
                  <a:lnTo>
                    <a:pt x="1024890" y="991361"/>
                  </a:lnTo>
                  <a:lnTo>
                    <a:pt x="1054608" y="942593"/>
                  </a:lnTo>
                  <a:lnTo>
                    <a:pt x="1088898" y="911351"/>
                  </a:lnTo>
                  <a:lnTo>
                    <a:pt x="1124712" y="858773"/>
                  </a:lnTo>
                  <a:lnTo>
                    <a:pt x="1143000" y="758189"/>
                  </a:lnTo>
                  <a:lnTo>
                    <a:pt x="1146810" y="670559"/>
                  </a:lnTo>
                  <a:lnTo>
                    <a:pt x="1136904" y="643127"/>
                  </a:lnTo>
                  <a:lnTo>
                    <a:pt x="1136904" y="598169"/>
                  </a:lnTo>
                  <a:lnTo>
                    <a:pt x="1146810" y="505967"/>
                  </a:lnTo>
                  <a:lnTo>
                    <a:pt x="1146810" y="395477"/>
                  </a:lnTo>
                  <a:lnTo>
                    <a:pt x="1124712" y="299465"/>
                  </a:lnTo>
                  <a:lnTo>
                    <a:pt x="1072134" y="211073"/>
                  </a:lnTo>
                  <a:lnTo>
                    <a:pt x="984504" y="111251"/>
                  </a:lnTo>
                  <a:close/>
                </a:path>
              </a:pathLst>
            </a:custGeom>
            <a:ln w="10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0387" y="4536116"/>
              <a:ext cx="67195" cy="11824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304935" y="4543044"/>
              <a:ext cx="473709" cy="193040"/>
            </a:xfrm>
            <a:custGeom>
              <a:avLst/>
              <a:gdLst/>
              <a:ahLst/>
              <a:cxnLst/>
              <a:rect l="l" t="t" r="r" b="b"/>
              <a:pathLst>
                <a:path w="473710" h="193039">
                  <a:moveTo>
                    <a:pt x="0" y="36575"/>
                  </a:moveTo>
                  <a:lnTo>
                    <a:pt x="42708" y="105241"/>
                  </a:lnTo>
                  <a:lnTo>
                    <a:pt x="73264" y="137163"/>
                  </a:lnTo>
                  <a:lnTo>
                    <a:pt x="107688" y="161574"/>
                  </a:lnTo>
                  <a:lnTo>
                    <a:pt x="148285" y="177991"/>
                  </a:lnTo>
                  <a:lnTo>
                    <a:pt x="197358" y="185927"/>
                  </a:lnTo>
                  <a:lnTo>
                    <a:pt x="247650" y="192785"/>
                  </a:lnTo>
                  <a:lnTo>
                    <a:pt x="297942" y="188213"/>
                  </a:lnTo>
                  <a:lnTo>
                    <a:pt x="378714" y="163067"/>
                  </a:lnTo>
                  <a:lnTo>
                    <a:pt x="411480" y="135635"/>
                  </a:lnTo>
                  <a:lnTo>
                    <a:pt x="439673" y="97535"/>
                  </a:lnTo>
                  <a:lnTo>
                    <a:pt x="464058" y="34289"/>
                  </a:lnTo>
                  <a:lnTo>
                    <a:pt x="473202" y="0"/>
                  </a:lnTo>
                </a:path>
              </a:pathLst>
            </a:custGeom>
            <a:ln w="10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09487" y="4509446"/>
              <a:ext cx="110629" cy="8548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421521" y="4234433"/>
              <a:ext cx="238125" cy="325755"/>
            </a:xfrm>
            <a:custGeom>
              <a:avLst/>
              <a:gdLst/>
              <a:ahLst/>
              <a:cxnLst/>
              <a:rect l="l" t="t" r="r" b="b"/>
              <a:pathLst>
                <a:path w="238125" h="325754">
                  <a:moveTo>
                    <a:pt x="115062" y="0"/>
                  </a:moveTo>
                  <a:lnTo>
                    <a:pt x="75438" y="48768"/>
                  </a:lnTo>
                  <a:lnTo>
                    <a:pt x="48768" y="83820"/>
                  </a:lnTo>
                  <a:lnTo>
                    <a:pt x="28194" y="118872"/>
                  </a:lnTo>
                  <a:lnTo>
                    <a:pt x="9144" y="165354"/>
                  </a:lnTo>
                  <a:lnTo>
                    <a:pt x="1524" y="208788"/>
                  </a:lnTo>
                  <a:lnTo>
                    <a:pt x="0" y="246126"/>
                  </a:lnTo>
                  <a:lnTo>
                    <a:pt x="12192" y="280416"/>
                  </a:lnTo>
                  <a:lnTo>
                    <a:pt x="33528" y="307086"/>
                  </a:lnTo>
                  <a:lnTo>
                    <a:pt x="67818" y="320802"/>
                  </a:lnTo>
                  <a:lnTo>
                    <a:pt x="113538" y="325374"/>
                  </a:lnTo>
                  <a:lnTo>
                    <a:pt x="153924" y="318516"/>
                  </a:lnTo>
                  <a:lnTo>
                    <a:pt x="209550" y="289560"/>
                  </a:lnTo>
                  <a:lnTo>
                    <a:pt x="236220" y="235458"/>
                  </a:lnTo>
                  <a:lnTo>
                    <a:pt x="237744" y="198882"/>
                  </a:lnTo>
                  <a:lnTo>
                    <a:pt x="230886" y="169164"/>
                  </a:lnTo>
                  <a:lnTo>
                    <a:pt x="220218" y="147828"/>
                  </a:lnTo>
                  <a:lnTo>
                    <a:pt x="208026" y="132588"/>
                  </a:lnTo>
                  <a:lnTo>
                    <a:pt x="193548" y="123444"/>
                  </a:lnTo>
                  <a:lnTo>
                    <a:pt x="172974" y="118110"/>
                  </a:lnTo>
                </a:path>
              </a:pathLst>
            </a:custGeom>
            <a:ln w="10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05163" y="4192523"/>
              <a:ext cx="148590" cy="60960"/>
            </a:xfrm>
            <a:custGeom>
              <a:avLst/>
              <a:gdLst/>
              <a:ahLst/>
              <a:cxnLst/>
              <a:rect l="l" t="t" r="r" b="b"/>
              <a:pathLst>
                <a:path w="148589" h="60960">
                  <a:moveTo>
                    <a:pt x="0" y="12191"/>
                  </a:moveTo>
                  <a:lnTo>
                    <a:pt x="29718" y="3809"/>
                  </a:lnTo>
                  <a:lnTo>
                    <a:pt x="57912" y="0"/>
                  </a:lnTo>
                  <a:lnTo>
                    <a:pt x="93726" y="6857"/>
                  </a:lnTo>
                  <a:lnTo>
                    <a:pt x="124205" y="21335"/>
                  </a:lnTo>
                  <a:lnTo>
                    <a:pt x="148590" y="52577"/>
                  </a:lnTo>
                  <a:lnTo>
                    <a:pt x="123444" y="59435"/>
                  </a:lnTo>
                  <a:lnTo>
                    <a:pt x="104394" y="60959"/>
                  </a:lnTo>
                  <a:lnTo>
                    <a:pt x="86868" y="59435"/>
                  </a:lnTo>
                  <a:lnTo>
                    <a:pt x="71628" y="55625"/>
                  </a:lnTo>
                  <a:lnTo>
                    <a:pt x="67818" y="43433"/>
                  </a:lnTo>
                  <a:lnTo>
                    <a:pt x="70104" y="26669"/>
                  </a:lnTo>
                  <a:lnTo>
                    <a:pt x="78486" y="16001"/>
                  </a:lnTo>
                </a:path>
              </a:pathLst>
            </a:custGeom>
            <a:ln w="10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09437" y="4199312"/>
              <a:ext cx="179209" cy="8091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99829" y="4119372"/>
              <a:ext cx="174497" cy="6781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599829" y="4119372"/>
              <a:ext cx="174625" cy="67945"/>
            </a:xfrm>
            <a:custGeom>
              <a:avLst/>
              <a:gdLst/>
              <a:ahLst/>
              <a:cxnLst/>
              <a:rect l="l" t="t" r="r" b="b"/>
              <a:pathLst>
                <a:path w="174625" h="67945">
                  <a:moveTo>
                    <a:pt x="5333" y="17525"/>
                  </a:moveTo>
                  <a:lnTo>
                    <a:pt x="0" y="31241"/>
                  </a:lnTo>
                  <a:lnTo>
                    <a:pt x="0" y="45719"/>
                  </a:lnTo>
                  <a:lnTo>
                    <a:pt x="12191" y="54101"/>
                  </a:lnTo>
                  <a:lnTo>
                    <a:pt x="31241" y="57911"/>
                  </a:lnTo>
                  <a:lnTo>
                    <a:pt x="55625" y="51053"/>
                  </a:lnTo>
                  <a:lnTo>
                    <a:pt x="81533" y="47243"/>
                  </a:lnTo>
                  <a:lnTo>
                    <a:pt x="108203" y="48767"/>
                  </a:lnTo>
                  <a:lnTo>
                    <a:pt x="131063" y="60959"/>
                  </a:lnTo>
                  <a:lnTo>
                    <a:pt x="153161" y="67817"/>
                  </a:lnTo>
                  <a:lnTo>
                    <a:pt x="171449" y="57911"/>
                  </a:lnTo>
                  <a:lnTo>
                    <a:pt x="174497" y="40385"/>
                  </a:lnTo>
                  <a:lnTo>
                    <a:pt x="162305" y="22859"/>
                  </a:lnTo>
                  <a:lnTo>
                    <a:pt x="140969" y="9143"/>
                  </a:lnTo>
                  <a:lnTo>
                    <a:pt x="102869" y="1523"/>
                  </a:lnTo>
                  <a:lnTo>
                    <a:pt x="66293" y="0"/>
                  </a:lnTo>
                  <a:lnTo>
                    <a:pt x="32765" y="6857"/>
                  </a:lnTo>
                  <a:lnTo>
                    <a:pt x="5333" y="17525"/>
                  </a:lnTo>
                  <a:close/>
                </a:path>
              </a:pathLst>
            </a:custGeom>
            <a:ln w="10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85657" y="3795522"/>
              <a:ext cx="1139952" cy="71780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985657" y="3795522"/>
              <a:ext cx="1140460" cy="718185"/>
            </a:xfrm>
            <a:custGeom>
              <a:avLst/>
              <a:gdLst/>
              <a:ahLst/>
              <a:cxnLst/>
              <a:rect l="l" t="t" r="r" b="b"/>
              <a:pathLst>
                <a:path w="1140460" h="718185">
                  <a:moveTo>
                    <a:pt x="13716" y="594360"/>
                  </a:moveTo>
                  <a:lnTo>
                    <a:pt x="29718" y="643128"/>
                  </a:lnTo>
                  <a:lnTo>
                    <a:pt x="50292" y="679704"/>
                  </a:lnTo>
                  <a:lnTo>
                    <a:pt x="83820" y="705612"/>
                  </a:lnTo>
                  <a:lnTo>
                    <a:pt x="118872" y="717804"/>
                  </a:lnTo>
                  <a:lnTo>
                    <a:pt x="113538" y="656844"/>
                  </a:lnTo>
                  <a:lnTo>
                    <a:pt x="121920" y="595884"/>
                  </a:lnTo>
                  <a:lnTo>
                    <a:pt x="132588" y="540258"/>
                  </a:lnTo>
                  <a:lnTo>
                    <a:pt x="155448" y="480822"/>
                  </a:lnTo>
                  <a:lnTo>
                    <a:pt x="185166" y="418338"/>
                  </a:lnTo>
                  <a:lnTo>
                    <a:pt x="236982" y="332232"/>
                  </a:lnTo>
                  <a:lnTo>
                    <a:pt x="294894" y="259080"/>
                  </a:lnTo>
                  <a:lnTo>
                    <a:pt x="320802" y="241554"/>
                  </a:lnTo>
                  <a:lnTo>
                    <a:pt x="364998" y="269748"/>
                  </a:lnTo>
                  <a:lnTo>
                    <a:pt x="416814" y="296418"/>
                  </a:lnTo>
                  <a:lnTo>
                    <a:pt x="474726" y="310134"/>
                  </a:lnTo>
                  <a:lnTo>
                    <a:pt x="509778" y="318516"/>
                  </a:lnTo>
                  <a:lnTo>
                    <a:pt x="546354" y="320802"/>
                  </a:lnTo>
                  <a:lnTo>
                    <a:pt x="584454" y="315468"/>
                  </a:lnTo>
                  <a:lnTo>
                    <a:pt x="622554" y="301752"/>
                  </a:lnTo>
                  <a:lnTo>
                    <a:pt x="676656" y="281940"/>
                  </a:lnTo>
                  <a:lnTo>
                    <a:pt x="720852" y="257556"/>
                  </a:lnTo>
                  <a:lnTo>
                    <a:pt x="764286" y="233172"/>
                  </a:lnTo>
                  <a:lnTo>
                    <a:pt x="790194" y="234696"/>
                  </a:lnTo>
                  <a:lnTo>
                    <a:pt x="804672" y="231648"/>
                  </a:lnTo>
                  <a:lnTo>
                    <a:pt x="838962" y="219456"/>
                  </a:lnTo>
                  <a:lnTo>
                    <a:pt x="851916" y="241554"/>
                  </a:lnTo>
                  <a:lnTo>
                    <a:pt x="876300" y="276606"/>
                  </a:lnTo>
                  <a:lnTo>
                    <a:pt x="914400" y="303276"/>
                  </a:lnTo>
                  <a:lnTo>
                    <a:pt x="956310" y="337566"/>
                  </a:lnTo>
                  <a:lnTo>
                    <a:pt x="980694" y="374904"/>
                  </a:lnTo>
                  <a:lnTo>
                    <a:pt x="996696" y="426720"/>
                  </a:lnTo>
                  <a:lnTo>
                    <a:pt x="989838" y="479298"/>
                  </a:lnTo>
                  <a:lnTo>
                    <a:pt x="1006602" y="528066"/>
                  </a:lnTo>
                  <a:lnTo>
                    <a:pt x="1029462" y="564642"/>
                  </a:lnTo>
                  <a:lnTo>
                    <a:pt x="1043178" y="605790"/>
                  </a:lnTo>
                  <a:lnTo>
                    <a:pt x="1048512" y="630936"/>
                  </a:lnTo>
                  <a:lnTo>
                    <a:pt x="1040130" y="670560"/>
                  </a:lnTo>
                  <a:lnTo>
                    <a:pt x="1078230" y="669036"/>
                  </a:lnTo>
                  <a:lnTo>
                    <a:pt x="1090422" y="646176"/>
                  </a:lnTo>
                  <a:lnTo>
                    <a:pt x="1109472" y="606552"/>
                  </a:lnTo>
                  <a:lnTo>
                    <a:pt x="1117092" y="557784"/>
                  </a:lnTo>
                  <a:lnTo>
                    <a:pt x="1129284" y="496062"/>
                  </a:lnTo>
                  <a:lnTo>
                    <a:pt x="1139952" y="414528"/>
                  </a:lnTo>
                  <a:lnTo>
                    <a:pt x="1127760" y="348234"/>
                  </a:lnTo>
                  <a:lnTo>
                    <a:pt x="1106424" y="278130"/>
                  </a:lnTo>
                  <a:lnTo>
                    <a:pt x="1076706" y="223266"/>
                  </a:lnTo>
                  <a:lnTo>
                    <a:pt x="1043940" y="177546"/>
                  </a:lnTo>
                  <a:lnTo>
                    <a:pt x="996696" y="146304"/>
                  </a:lnTo>
                  <a:lnTo>
                    <a:pt x="959358" y="132588"/>
                  </a:lnTo>
                  <a:lnTo>
                    <a:pt x="921258" y="125730"/>
                  </a:lnTo>
                  <a:lnTo>
                    <a:pt x="887730" y="132588"/>
                  </a:lnTo>
                  <a:lnTo>
                    <a:pt x="849630" y="144780"/>
                  </a:lnTo>
                  <a:lnTo>
                    <a:pt x="816102" y="107442"/>
                  </a:lnTo>
                  <a:lnTo>
                    <a:pt x="773430" y="76200"/>
                  </a:lnTo>
                  <a:lnTo>
                    <a:pt x="713994" y="43434"/>
                  </a:lnTo>
                  <a:lnTo>
                    <a:pt x="664464" y="24384"/>
                  </a:lnTo>
                  <a:lnTo>
                    <a:pt x="595122" y="8382"/>
                  </a:lnTo>
                  <a:lnTo>
                    <a:pt x="535686" y="0"/>
                  </a:lnTo>
                  <a:lnTo>
                    <a:pt x="458724" y="3810"/>
                  </a:lnTo>
                  <a:lnTo>
                    <a:pt x="385572" y="9906"/>
                  </a:lnTo>
                  <a:lnTo>
                    <a:pt x="310896" y="24384"/>
                  </a:lnTo>
                  <a:lnTo>
                    <a:pt x="252984" y="40386"/>
                  </a:lnTo>
                  <a:lnTo>
                    <a:pt x="212598" y="70866"/>
                  </a:lnTo>
                  <a:lnTo>
                    <a:pt x="181356" y="109728"/>
                  </a:lnTo>
                  <a:lnTo>
                    <a:pt x="169164" y="154686"/>
                  </a:lnTo>
                  <a:lnTo>
                    <a:pt x="176022" y="192786"/>
                  </a:lnTo>
                  <a:lnTo>
                    <a:pt x="189738" y="233172"/>
                  </a:lnTo>
                  <a:lnTo>
                    <a:pt x="158496" y="243840"/>
                  </a:lnTo>
                  <a:lnTo>
                    <a:pt x="122658" y="265942"/>
                  </a:lnTo>
                  <a:lnTo>
                    <a:pt x="89358" y="286873"/>
                  </a:lnTo>
                  <a:lnTo>
                    <a:pt x="58813" y="311434"/>
                  </a:lnTo>
                  <a:lnTo>
                    <a:pt x="31242" y="344424"/>
                  </a:lnTo>
                  <a:lnTo>
                    <a:pt x="4572" y="422910"/>
                  </a:lnTo>
                  <a:lnTo>
                    <a:pt x="0" y="496824"/>
                  </a:lnTo>
                  <a:lnTo>
                    <a:pt x="1524" y="540258"/>
                  </a:lnTo>
                  <a:lnTo>
                    <a:pt x="13716" y="594360"/>
                  </a:lnTo>
                  <a:close/>
                </a:path>
              </a:pathLst>
            </a:custGeom>
            <a:ln w="10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61076" y="4085844"/>
              <a:ext cx="144145" cy="318135"/>
            </a:xfrm>
            <a:custGeom>
              <a:avLst/>
              <a:gdLst/>
              <a:ahLst/>
              <a:cxnLst/>
              <a:rect l="l" t="t" r="r" b="b"/>
              <a:pathLst>
                <a:path w="144144" h="318135">
                  <a:moveTo>
                    <a:pt x="27451" y="182117"/>
                  </a:moveTo>
                  <a:lnTo>
                    <a:pt x="16783" y="200405"/>
                  </a:lnTo>
                  <a:lnTo>
                    <a:pt x="3713" y="234622"/>
                  </a:lnTo>
                  <a:lnTo>
                    <a:pt x="0" y="252874"/>
                  </a:lnTo>
                  <a:lnTo>
                    <a:pt x="2963" y="270609"/>
                  </a:lnTo>
                  <a:lnTo>
                    <a:pt x="9925" y="303275"/>
                  </a:lnTo>
                  <a:lnTo>
                    <a:pt x="20593" y="317753"/>
                  </a:lnTo>
                  <a:lnTo>
                    <a:pt x="31261" y="305561"/>
                  </a:lnTo>
                  <a:lnTo>
                    <a:pt x="38119" y="284225"/>
                  </a:lnTo>
                  <a:lnTo>
                    <a:pt x="35833" y="267461"/>
                  </a:lnTo>
                  <a:lnTo>
                    <a:pt x="31261" y="249173"/>
                  </a:lnTo>
                  <a:lnTo>
                    <a:pt x="27451" y="230123"/>
                  </a:lnTo>
                  <a:lnTo>
                    <a:pt x="30499" y="212597"/>
                  </a:lnTo>
                  <a:lnTo>
                    <a:pt x="38119" y="192023"/>
                  </a:lnTo>
                  <a:lnTo>
                    <a:pt x="43453" y="174497"/>
                  </a:lnTo>
                  <a:lnTo>
                    <a:pt x="53359" y="163829"/>
                  </a:lnTo>
                  <a:lnTo>
                    <a:pt x="57169" y="182117"/>
                  </a:lnTo>
                  <a:lnTo>
                    <a:pt x="53359" y="204215"/>
                  </a:lnTo>
                  <a:lnTo>
                    <a:pt x="48025" y="214883"/>
                  </a:lnTo>
                  <a:lnTo>
                    <a:pt x="55645" y="221741"/>
                  </a:lnTo>
                  <a:lnTo>
                    <a:pt x="65551" y="217931"/>
                  </a:lnTo>
                  <a:lnTo>
                    <a:pt x="70885" y="208025"/>
                  </a:lnTo>
                  <a:lnTo>
                    <a:pt x="73933" y="198881"/>
                  </a:lnTo>
                  <a:lnTo>
                    <a:pt x="73933" y="188975"/>
                  </a:lnTo>
                  <a:lnTo>
                    <a:pt x="70885" y="174497"/>
                  </a:lnTo>
                  <a:lnTo>
                    <a:pt x="67075" y="164591"/>
                  </a:lnTo>
                  <a:lnTo>
                    <a:pt x="64027" y="155447"/>
                  </a:lnTo>
                  <a:lnTo>
                    <a:pt x="62503" y="139445"/>
                  </a:lnTo>
                  <a:lnTo>
                    <a:pt x="64027" y="127253"/>
                  </a:lnTo>
                  <a:lnTo>
                    <a:pt x="73933" y="120395"/>
                  </a:lnTo>
                  <a:lnTo>
                    <a:pt x="85363" y="115823"/>
                  </a:lnTo>
                  <a:lnTo>
                    <a:pt x="95269" y="115823"/>
                  </a:lnTo>
                  <a:lnTo>
                    <a:pt x="91459" y="101345"/>
                  </a:lnTo>
                  <a:lnTo>
                    <a:pt x="91459" y="78485"/>
                  </a:lnTo>
                  <a:lnTo>
                    <a:pt x="92221" y="68579"/>
                  </a:lnTo>
                  <a:lnTo>
                    <a:pt x="95269" y="59435"/>
                  </a:lnTo>
                  <a:lnTo>
                    <a:pt x="103651" y="44195"/>
                  </a:lnTo>
                  <a:lnTo>
                    <a:pt x="107461" y="35051"/>
                  </a:lnTo>
                  <a:lnTo>
                    <a:pt x="114319" y="23621"/>
                  </a:lnTo>
                  <a:lnTo>
                    <a:pt x="121939" y="14477"/>
                  </a:lnTo>
                  <a:lnTo>
                    <a:pt x="130321" y="9143"/>
                  </a:lnTo>
                  <a:lnTo>
                    <a:pt x="138703" y="2285"/>
                  </a:lnTo>
                  <a:lnTo>
                    <a:pt x="144037" y="0"/>
                  </a:lnTo>
                </a:path>
              </a:pathLst>
            </a:custGeom>
            <a:ln w="10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05113" y="3901439"/>
              <a:ext cx="581660" cy="182245"/>
            </a:xfrm>
            <a:custGeom>
              <a:avLst/>
              <a:gdLst/>
              <a:ahLst/>
              <a:cxnLst/>
              <a:rect l="l" t="t" r="r" b="b"/>
              <a:pathLst>
                <a:path w="581660" h="182245">
                  <a:moveTo>
                    <a:pt x="581406" y="80772"/>
                  </a:moveTo>
                  <a:lnTo>
                    <a:pt x="563880" y="76962"/>
                  </a:lnTo>
                  <a:lnTo>
                    <a:pt x="546354" y="78486"/>
                  </a:lnTo>
                  <a:lnTo>
                    <a:pt x="527304" y="83820"/>
                  </a:lnTo>
                  <a:lnTo>
                    <a:pt x="508254" y="92964"/>
                  </a:lnTo>
                  <a:lnTo>
                    <a:pt x="489204" y="101346"/>
                  </a:lnTo>
                  <a:lnTo>
                    <a:pt x="474726" y="113538"/>
                  </a:lnTo>
                  <a:lnTo>
                    <a:pt x="461009" y="127254"/>
                  </a:lnTo>
                  <a:lnTo>
                    <a:pt x="452628" y="137922"/>
                  </a:lnTo>
                  <a:lnTo>
                    <a:pt x="439674" y="147828"/>
                  </a:lnTo>
                  <a:lnTo>
                    <a:pt x="425958" y="153924"/>
                  </a:lnTo>
                  <a:lnTo>
                    <a:pt x="410718" y="162306"/>
                  </a:lnTo>
                  <a:lnTo>
                    <a:pt x="392430" y="169164"/>
                  </a:lnTo>
                  <a:lnTo>
                    <a:pt x="375666" y="174498"/>
                  </a:lnTo>
                  <a:lnTo>
                    <a:pt x="358140" y="178308"/>
                  </a:lnTo>
                  <a:lnTo>
                    <a:pt x="335280" y="181356"/>
                  </a:lnTo>
                  <a:lnTo>
                    <a:pt x="282423" y="181998"/>
                  </a:lnTo>
                  <a:lnTo>
                    <a:pt x="227457" y="173364"/>
                  </a:lnTo>
                  <a:lnTo>
                    <a:pt x="176110" y="153866"/>
                  </a:lnTo>
                  <a:lnTo>
                    <a:pt x="134112" y="121920"/>
                  </a:lnTo>
                  <a:lnTo>
                    <a:pt x="125729" y="106680"/>
                  </a:lnTo>
                  <a:lnTo>
                    <a:pt x="121920" y="92964"/>
                  </a:lnTo>
                  <a:lnTo>
                    <a:pt x="141732" y="115062"/>
                  </a:lnTo>
                  <a:lnTo>
                    <a:pt x="160782" y="121920"/>
                  </a:lnTo>
                  <a:lnTo>
                    <a:pt x="174498" y="127254"/>
                  </a:lnTo>
                  <a:lnTo>
                    <a:pt x="190500" y="129540"/>
                  </a:lnTo>
                  <a:lnTo>
                    <a:pt x="213360" y="131064"/>
                  </a:lnTo>
                  <a:lnTo>
                    <a:pt x="236220" y="132588"/>
                  </a:lnTo>
                  <a:lnTo>
                    <a:pt x="260604" y="131064"/>
                  </a:lnTo>
                  <a:lnTo>
                    <a:pt x="282702" y="128778"/>
                  </a:lnTo>
                  <a:lnTo>
                    <a:pt x="317754" y="123444"/>
                  </a:lnTo>
                  <a:lnTo>
                    <a:pt x="345948" y="118872"/>
                  </a:lnTo>
                  <a:lnTo>
                    <a:pt x="370332" y="116586"/>
                  </a:lnTo>
                  <a:lnTo>
                    <a:pt x="389382" y="111252"/>
                  </a:lnTo>
                  <a:lnTo>
                    <a:pt x="416052" y="99822"/>
                  </a:lnTo>
                  <a:lnTo>
                    <a:pt x="431292" y="94488"/>
                  </a:lnTo>
                  <a:lnTo>
                    <a:pt x="448818" y="80010"/>
                  </a:lnTo>
                  <a:lnTo>
                    <a:pt x="454152" y="70104"/>
                  </a:lnTo>
                  <a:lnTo>
                    <a:pt x="438150" y="68580"/>
                  </a:lnTo>
                  <a:lnTo>
                    <a:pt x="419100" y="71628"/>
                  </a:lnTo>
                  <a:lnTo>
                    <a:pt x="390906" y="80010"/>
                  </a:lnTo>
                  <a:lnTo>
                    <a:pt x="366522" y="83820"/>
                  </a:lnTo>
                  <a:lnTo>
                    <a:pt x="345948" y="89154"/>
                  </a:lnTo>
                  <a:lnTo>
                    <a:pt x="329946" y="94488"/>
                  </a:lnTo>
                  <a:lnTo>
                    <a:pt x="305562" y="97536"/>
                  </a:lnTo>
                  <a:lnTo>
                    <a:pt x="288036" y="96012"/>
                  </a:lnTo>
                  <a:lnTo>
                    <a:pt x="263652" y="87630"/>
                  </a:lnTo>
                  <a:lnTo>
                    <a:pt x="243078" y="74676"/>
                  </a:lnTo>
                  <a:lnTo>
                    <a:pt x="224028" y="57912"/>
                  </a:lnTo>
                  <a:lnTo>
                    <a:pt x="206502" y="50292"/>
                  </a:lnTo>
                  <a:lnTo>
                    <a:pt x="181356" y="45720"/>
                  </a:lnTo>
                  <a:lnTo>
                    <a:pt x="157734" y="50292"/>
                  </a:lnTo>
                  <a:lnTo>
                    <a:pt x="134874" y="43434"/>
                  </a:lnTo>
                  <a:lnTo>
                    <a:pt x="112014" y="28194"/>
                  </a:lnTo>
                  <a:lnTo>
                    <a:pt x="90678" y="13716"/>
                  </a:lnTo>
                  <a:lnTo>
                    <a:pt x="68579" y="1524"/>
                  </a:lnTo>
                  <a:lnTo>
                    <a:pt x="35051" y="0"/>
                  </a:lnTo>
                  <a:lnTo>
                    <a:pt x="14478" y="3810"/>
                  </a:lnTo>
                  <a:lnTo>
                    <a:pt x="0" y="7620"/>
                  </a:lnTo>
                  <a:lnTo>
                    <a:pt x="3810" y="26670"/>
                  </a:lnTo>
                  <a:lnTo>
                    <a:pt x="16001" y="44196"/>
                  </a:lnTo>
                  <a:lnTo>
                    <a:pt x="32004" y="54102"/>
                  </a:lnTo>
                  <a:lnTo>
                    <a:pt x="59436" y="63246"/>
                  </a:lnTo>
                  <a:lnTo>
                    <a:pt x="87629" y="66294"/>
                  </a:lnTo>
                  <a:lnTo>
                    <a:pt x="113537" y="64770"/>
                  </a:lnTo>
                  <a:lnTo>
                    <a:pt x="134112" y="60960"/>
                  </a:lnTo>
                  <a:lnTo>
                    <a:pt x="136398" y="76962"/>
                  </a:lnTo>
                  <a:lnTo>
                    <a:pt x="152853" y="99729"/>
                  </a:lnTo>
                  <a:lnTo>
                    <a:pt x="172993" y="108551"/>
                  </a:lnTo>
                  <a:lnTo>
                    <a:pt x="196551" y="107674"/>
                  </a:lnTo>
                  <a:lnTo>
                    <a:pt x="223266" y="101346"/>
                  </a:lnTo>
                  <a:lnTo>
                    <a:pt x="239268" y="96012"/>
                  </a:lnTo>
                </a:path>
              </a:pathLst>
            </a:custGeom>
            <a:ln w="10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31477" y="3989069"/>
              <a:ext cx="193040" cy="332740"/>
            </a:xfrm>
            <a:custGeom>
              <a:avLst/>
              <a:gdLst/>
              <a:ahLst/>
              <a:cxnLst/>
              <a:rect l="l" t="t" r="r" b="b"/>
              <a:pathLst>
                <a:path w="193039" h="332739">
                  <a:moveTo>
                    <a:pt x="44195" y="5334"/>
                  </a:moveTo>
                  <a:lnTo>
                    <a:pt x="87629" y="31242"/>
                  </a:lnTo>
                  <a:lnTo>
                    <a:pt x="131063" y="65532"/>
                  </a:lnTo>
                  <a:lnTo>
                    <a:pt x="160781" y="104394"/>
                  </a:lnTo>
                  <a:lnTo>
                    <a:pt x="160781" y="126492"/>
                  </a:lnTo>
                  <a:lnTo>
                    <a:pt x="156209" y="147828"/>
                  </a:lnTo>
                  <a:lnTo>
                    <a:pt x="160781" y="165354"/>
                  </a:lnTo>
                  <a:lnTo>
                    <a:pt x="168401" y="195072"/>
                  </a:lnTo>
                  <a:lnTo>
                    <a:pt x="179831" y="215646"/>
                  </a:lnTo>
                  <a:lnTo>
                    <a:pt x="192785" y="231648"/>
                  </a:lnTo>
                  <a:lnTo>
                    <a:pt x="180593" y="261366"/>
                  </a:lnTo>
                  <a:lnTo>
                    <a:pt x="172973" y="290322"/>
                  </a:lnTo>
                  <a:lnTo>
                    <a:pt x="166115" y="309372"/>
                  </a:lnTo>
                  <a:lnTo>
                    <a:pt x="164591" y="332232"/>
                  </a:lnTo>
                  <a:lnTo>
                    <a:pt x="157733" y="318516"/>
                  </a:lnTo>
                  <a:lnTo>
                    <a:pt x="152399" y="303276"/>
                  </a:lnTo>
                  <a:lnTo>
                    <a:pt x="150113" y="285750"/>
                  </a:lnTo>
                  <a:lnTo>
                    <a:pt x="150875" y="264414"/>
                  </a:lnTo>
                  <a:lnTo>
                    <a:pt x="152399" y="243840"/>
                  </a:lnTo>
                  <a:lnTo>
                    <a:pt x="156209" y="219456"/>
                  </a:lnTo>
                  <a:lnTo>
                    <a:pt x="157733" y="198120"/>
                  </a:lnTo>
                  <a:lnTo>
                    <a:pt x="152399" y="179070"/>
                  </a:lnTo>
                  <a:lnTo>
                    <a:pt x="144017" y="163830"/>
                  </a:lnTo>
                  <a:lnTo>
                    <a:pt x="136397" y="142494"/>
                  </a:lnTo>
                  <a:lnTo>
                    <a:pt x="126491" y="123444"/>
                  </a:lnTo>
                  <a:lnTo>
                    <a:pt x="118871" y="115062"/>
                  </a:lnTo>
                  <a:lnTo>
                    <a:pt x="120395" y="128778"/>
                  </a:lnTo>
                  <a:lnTo>
                    <a:pt x="125729" y="149352"/>
                  </a:lnTo>
                  <a:lnTo>
                    <a:pt x="105155" y="126492"/>
                  </a:lnTo>
                  <a:lnTo>
                    <a:pt x="94487" y="114300"/>
                  </a:lnTo>
                  <a:lnTo>
                    <a:pt x="84581" y="104394"/>
                  </a:lnTo>
                  <a:lnTo>
                    <a:pt x="67055" y="92202"/>
                  </a:lnTo>
                  <a:lnTo>
                    <a:pt x="48005" y="77724"/>
                  </a:lnTo>
                  <a:lnTo>
                    <a:pt x="30479" y="62484"/>
                  </a:lnTo>
                  <a:lnTo>
                    <a:pt x="18287" y="43434"/>
                  </a:lnTo>
                  <a:lnTo>
                    <a:pt x="6095" y="25908"/>
                  </a:lnTo>
                  <a:lnTo>
                    <a:pt x="0" y="9906"/>
                  </a:lnTo>
                  <a:lnTo>
                    <a:pt x="12953" y="3048"/>
                  </a:lnTo>
                  <a:lnTo>
                    <a:pt x="29717" y="0"/>
                  </a:lnTo>
                  <a:lnTo>
                    <a:pt x="44195" y="5334"/>
                  </a:lnTo>
                </a:path>
              </a:pathLst>
            </a:custGeom>
            <a:ln w="10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46063" y="3830504"/>
              <a:ext cx="231025" cy="12358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20175" y="4120895"/>
              <a:ext cx="169925" cy="6781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14771" y="4115492"/>
              <a:ext cx="180733" cy="7862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021977" y="5638799"/>
              <a:ext cx="64769" cy="845185"/>
            </a:xfrm>
            <a:custGeom>
              <a:avLst/>
              <a:gdLst/>
              <a:ahLst/>
              <a:cxnLst/>
              <a:rect l="l" t="t" r="r" b="b"/>
              <a:pathLst>
                <a:path w="64769" h="845185">
                  <a:moveTo>
                    <a:pt x="0" y="0"/>
                  </a:moveTo>
                  <a:lnTo>
                    <a:pt x="64770" y="845058"/>
                  </a:lnTo>
                </a:path>
              </a:pathLst>
            </a:custGeom>
            <a:ln w="10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90735" y="1955291"/>
              <a:ext cx="3569335" cy="1969135"/>
            </a:xfrm>
            <a:custGeom>
              <a:avLst/>
              <a:gdLst/>
              <a:ahLst/>
              <a:cxnLst/>
              <a:rect l="l" t="t" r="r" b="b"/>
              <a:pathLst>
                <a:path w="3569334" h="1969135">
                  <a:moveTo>
                    <a:pt x="3569208" y="1312926"/>
                  </a:moveTo>
                  <a:lnTo>
                    <a:pt x="3569208" y="328422"/>
                  </a:lnTo>
                  <a:lnTo>
                    <a:pt x="3566132" y="294847"/>
                  </a:lnTo>
                  <a:lnTo>
                    <a:pt x="3542430" y="230769"/>
                  </a:lnTo>
                  <a:lnTo>
                    <a:pt x="3497328" y="171888"/>
                  </a:lnTo>
                  <a:lnTo>
                    <a:pt x="3467503" y="144809"/>
                  </a:lnTo>
                  <a:lnTo>
                    <a:pt x="3433228" y="119526"/>
                  </a:lnTo>
                  <a:lnTo>
                    <a:pt x="3394805" y="96202"/>
                  </a:lnTo>
                  <a:lnTo>
                    <a:pt x="3352533" y="75004"/>
                  </a:lnTo>
                  <a:lnTo>
                    <a:pt x="3306712" y="56096"/>
                  </a:lnTo>
                  <a:lnTo>
                    <a:pt x="3257643" y="39644"/>
                  </a:lnTo>
                  <a:lnTo>
                    <a:pt x="3205626" y="25812"/>
                  </a:lnTo>
                  <a:lnTo>
                    <a:pt x="3150962" y="14767"/>
                  </a:lnTo>
                  <a:lnTo>
                    <a:pt x="3093950" y="6673"/>
                  </a:lnTo>
                  <a:lnTo>
                    <a:pt x="3034891" y="1695"/>
                  </a:lnTo>
                  <a:lnTo>
                    <a:pt x="2974086" y="0"/>
                  </a:lnTo>
                  <a:lnTo>
                    <a:pt x="595122" y="0"/>
                  </a:lnTo>
                  <a:lnTo>
                    <a:pt x="534316" y="1695"/>
                  </a:lnTo>
                  <a:lnTo>
                    <a:pt x="475257" y="6673"/>
                  </a:lnTo>
                  <a:lnTo>
                    <a:pt x="418245" y="14767"/>
                  </a:lnTo>
                  <a:lnTo>
                    <a:pt x="363581" y="25812"/>
                  </a:lnTo>
                  <a:lnTo>
                    <a:pt x="311564" y="39644"/>
                  </a:lnTo>
                  <a:lnTo>
                    <a:pt x="262495" y="56096"/>
                  </a:lnTo>
                  <a:lnTo>
                    <a:pt x="216674" y="75004"/>
                  </a:lnTo>
                  <a:lnTo>
                    <a:pt x="174402" y="96202"/>
                  </a:lnTo>
                  <a:lnTo>
                    <a:pt x="135979" y="119526"/>
                  </a:lnTo>
                  <a:lnTo>
                    <a:pt x="101704" y="144809"/>
                  </a:lnTo>
                  <a:lnTo>
                    <a:pt x="71879" y="171888"/>
                  </a:lnTo>
                  <a:lnTo>
                    <a:pt x="46803" y="200596"/>
                  </a:lnTo>
                  <a:lnTo>
                    <a:pt x="12101" y="262241"/>
                  </a:lnTo>
                  <a:lnTo>
                    <a:pt x="0" y="328422"/>
                  </a:lnTo>
                  <a:lnTo>
                    <a:pt x="0" y="1312926"/>
                  </a:lnTo>
                  <a:lnTo>
                    <a:pt x="12101" y="1378855"/>
                  </a:lnTo>
                  <a:lnTo>
                    <a:pt x="46803" y="1440310"/>
                  </a:lnTo>
                  <a:lnTo>
                    <a:pt x="101704" y="1495962"/>
                  </a:lnTo>
                  <a:lnTo>
                    <a:pt x="135979" y="1521195"/>
                  </a:lnTo>
                  <a:lnTo>
                    <a:pt x="174402" y="1544478"/>
                  </a:lnTo>
                  <a:lnTo>
                    <a:pt x="216674" y="1565645"/>
                  </a:lnTo>
                  <a:lnTo>
                    <a:pt x="262495" y="1584529"/>
                  </a:lnTo>
                  <a:lnTo>
                    <a:pt x="311564" y="1600965"/>
                  </a:lnTo>
                  <a:lnTo>
                    <a:pt x="363581" y="1614785"/>
                  </a:lnTo>
                  <a:lnTo>
                    <a:pt x="418245" y="1625823"/>
                  </a:lnTo>
                  <a:lnTo>
                    <a:pt x="475257" y="1633914"/>
                  </a:lnTo>
                  <a:lnTo>
                    <a:pt x="534316" y="1638890"/>
                  </a:lnTo>
                  <a:lnTo>
                    <a:pt x="595122" y="1640586"/>
                  </a:lnTo>
                  <a:lnTo>
                    <a:pt x="297180" y="1969008"/>
                  </a:lnTo>
                  <a:lnTo>
                    <a:pt x="892302" y="1640586"/>
                  </a:lnTo>
                  <a:lnTo>
                    <a:pt x="2974086" y="1640586"/>
                  </a:lnTo>
                  <a:lnTo>
                    <a:pt x="3034891" y="1638890"/>
                  </a:lnTo>
                  <a:lnTo>
                    <a:pt x="3093950" y="1633914"/>
                  </a:lnTo>
                  <a:lnTo>
                    <a:pt x="3150962" y="1625823"/>
                  </a:lnTo>
                  <a:lnTo>
                    <a:pt x="3205626" y="1614785"/>
                  </a:lnTo>
                  <a:lnTo>
                    <a:pt x="3257643" y="1600965"/>
                  </a:lnTo>
                  <a:lnTo>
                    <a:pt x="3306712" y="1584529"/>
                  </a:lnTo>
                  <a:lnTo>
                    <a:pt x="3352533" y="1565645"/>
                  </a:lnTo>
                  <a:lnTo>
                    <a:pt x="3394805" y="1544478"/>
                  </a:lnTo>
                  <a:lnTo>
                    <a:pt x="3433228" y="1521195"/>
                  </a:lnTo>
                  <a:lnTo>
                    <a:pt x="3467503" y="1495962"/>
                  </a:lnTo>
                  <a:lnTo>
                    <a:pt x="3497328" y="1468945"/>
                  </a:lnTo>
                  <a:lnTo>
                    <a:pt x="3542430" y="1410225"/>
                  </a:lnTo>
                  <a:lnTo>
                    <a:pt x="3566132" y="1346366"/>
                  </a:lnTo>
                  <a:lnTo>
                    <a:pt x="3569208" y="131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90735" y="1955291"/>
              <a:ext cx="3569335" cy="1969135"/>
            </a:xfrm>
            <a:custGeom>
              <a:avLst/>
              <a:gdLst/>
              <a:ahLst/>
              <a:cxnLst/>
              <a:rect l="l" t="t" r="r" b="b"/>
              <a:pathLst>
                <a:path w="3569334" h="1969135">
                  <a:moveTo>
                    <a:pt x="2974086" y="1640586"/>
                  </a:moveTo>
                  <a:lnTo>
                    <a:pt x="3034891" y="1638890"/>
                  </a:lnTo>
                  <a:lnTo>
                    <a:pt x="3093950" y="1633914"/>
                  </a:lnTo>
                  <a:lnTo>
                    <a:pt x="3150962" y="1625823"/>
                  </a:lnTo>
                  <a:lnTo>
                    <a:pt x="3205626" y="1614785"/>
                  </a:lnTo>
                  <a:lnTo>
                    <a:pt x="3257643" y="1600965"/>
                  </a:lnTo>
                  <a:lnTo>
                    <a:pt x="3306712" y="1584529"/>
                  </a:lnTo>
                  <a:lnTo>
                    <a:pt x="3352533" y="1565645"/>
                  </a:lnTo>
                  <a:lnTo>
                    <a:pt x="3394805" y="1544478"/>
                  </a:lnTo>
                  <a:lnTo>
                    <a:pt x="3433228" y="1521195"/>
                  </a:lnTo>
                  <a:lnTo>
                    <a:pt x="3467503" y="1495962"/>
                  </a:lnTo>
                  <a:lnTo>
                    <a:pt x="3497328" y="1468945"/>
                  </a:lnTo>
                  <a:lnTo>
                    <a:pt x="3542430" y="1410225"/>
                  </a:lnTo>
                  <a:lnTo>
                    <a:pt x="3566132" y="1346366"/>
                  </a:lnTo>
                  <a:lnTo>
                    <a:pt x="3569208" y="1312926"/>
                  </a:lnTo>
                  <a:lnTo>
                    <a:pt x="3569208" y="328422"/>
                  </a:lnTo>
                  <a:lnTo>
                    <a:pt x="3557106" y="262241"/>
                  </a:lnTo>
                  <a:lnTo>
                    <a:pt x="3522404" y="200596"/>
                  </a:lnTo>
                  <a:lnTo>
                    <a:pt x="3497328" y="171888"/>
                  </a:lnTo>
                  <a:lnTo>
                    <a:pt x="3467503" y="144809"/>
                  </a:lnTo>
                  <a:lnTo>
                    <a:pt x="3433228" y="119526"/>
                  </a:lnTo>
                  <a:lnTo>
                    <a:pt x="3394805" y="96202"/>
                  </a:lnTo>
                  <a:lnTo>
                    <a:pt x="3352533" y="75004"/>
                  </a:lnTo>
                  <a:lnTo>
                    <a:pt x="3306712" y="56096"/>
                  </a:lnTo>
                  <a:lnTo>
                    <a:pt x="3257643" y="39644"/>
                  </a:lnTo>
                  <a:lnTo>
                    <a:pt x="3205626" y="25812"/>
                  </a:lnTo>
                  <a:lnTo>
                    <a:pt x="3150962" y="14767"/>
                  </a:lnTo>
                  <a:lnTo>
                    <a:pt x="3093950" y="6673"/>
                  </a:lnTo>
                  <a:lnTo>
                    <a:pt x="3034891" y="1695"/>
                  </a:lnTo>
                  <a:lnTo>
                    <a:pt x="2974086" y="0"/>
                  </a:lnTo>
                  <a:lnTo>
                    <a:pt x="595122" y="0"/>
                  </a:lnTo>
                  <a:lnTo>
                    <a:pt x="534316" y="1695"/>
                  </a:lnTo>
                  <a:lnTo>
                    <a:pt x="475257" y="6673"/>
                  </a:lnTo>
                  <a:lnTo>
                    <a:pt x="418245" y="14767"/>
                  </a:lnTo>
                  <a:lnTo>
                    <a:pt x="363581" y="25812"/>
                  </a:lnTo>
                  <a:lnTo>
                    <a:pt x="311564" y="39644"/>
                  </a:lnTo>
                  <a:lnTo>
                    <a:pt x="262495" y="56096"/>
                  </a:lnTo>
                  <a:lnTo>
                    <a:pt x="216674" y="75004"/>
                  </a:lnTo>
                  <a:lnTo>
                    <a:pt x="174402" y="96202"/>
                  </a:lnTo>
                  <a:lnTo>
                    <a:pt x="135979" y="119526"/>
                  </a:lnTo>
                  <a:lnTo>
                    <a:pt x="101704" y="144809"/>
                  </a:lnTo>
                  <a:lnTo>
                    <a:pt x="71879" y="171888"/>
                  </a:lnTo>
                  <a:lnTo>
                    <a:pt x="46803" y="200596"/>
                  </a:lnTo>
                  <a:lnTo>
                    <a:pt x="12101" y="262241"/>
                  </a:lnTo>
                  <a:lnTo>
                    <a:pt x="0" y="328422"/>
                  </a:lnTo>
                  <a:lnTo>
                    <a:pt x="0" y="1312926"/>
                  </a:lnTo>
                  <a:lnTo>
                    <a:pt x="12101" y="1378855"/>
                  </a:lnTo>
                  <a:lnTo>
                    <a:pt x="46803" y="1440310"/>
                  </a:lnTo>
                  <a:lnTo>
                    <a:pt x="101704" y="1495962"/>
                  </a:lnTo>
                  <a:lnTo>
                    <a:pt x="135979" y="1521195"/>
                  </a:lnTo>
                  <a:lnTo>
                    <a:pt x="174402" y="1544478"/>
                  </a:lnTo>
                  <a:lnTo>
                    <a:pt x="216674" y="1565645"/>
                  </a:lnTo>
                  <a:lnTo>
                    <a:pt x="262495" y="1584529"/>
                  </a:lnTo>
                  <a:lnTo>
                    <a:pt x="311564" y="1600965"/>
                  </a:lnTo>
                  <a:lnTo>
                    <a:pt x="363581" y="1614785"/>
                  </a:lnTo>
                  <a:lnTo>
                    <a:pt x="418245" y="1625823"/>
                  </a:lnTo>
                  <a:lnTo>
                    <a:pt x="475257" y="1633914"/>
                  </a:lnTo>
                  <a:lnTo>
                    <a:pt x="534316" y="1638890"/>
                  </a:lnTo>
                  <a:lnTo>
                    <a:pt x="595122" y="1640586"/>
                  </a:lnTo>
                  <a:lnTo>
                    <a:pt x="297180" y="1969008"/>
                  </a:lnTo>
                  <a:lnTo>
                    <a:pt x="892302" y="1640586"/>
                  </a:lnTo>
                  <a:lnTo>
                    <a:pt x="2974086" y="1640586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436753" y="2016506"/>
            <a:ext cx="2498725" cy="1487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know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how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compute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835"/>
              </a:lnSpc>
            </a:pP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my</a:t>
            </a:r>
            <a:r>
              <a:rPr sz="32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payroll.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8541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504" y="1095248"/>
            <a:ext cx="372300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Methods</a:t>
            </a:r>
            <a:r>
              <a:rPr spc="-80" dirty="0"/>
              <a:t> </a:t>
            </a:r>
            <a:r>
              <a:rPr dirty="0"/>
              <a:t>(Con’t)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4143" y="4593735"/>
            <a:ext cx="2736303" cy="70557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870445" y="2710814"/>
            <a:ext cx="2597785" cy="1677670"/>
            <a:chOff x="6870445" y="2710814"/>
            <a:chExt cx="2597785" cy="1677670"/>
          </a:xfrm>
        </p:grpSpPr>
        <p:sp>
          <p:nvSpPr>
            <p:cNvPr id="5" name="object 5"/>
            <p:cNvSpPr/>
            <p:nvPr/>
          </p:nvSpPr>
          <p:spPr>
            <a:xfrm>
              <a:off x="6876922" y="2717291"/>
              <a:ext cx="2585085" cy="1664335"/>
            </a:xfrm>
            <a:custGeom>
              <a:avLst/>
              <a:gdLst/>
              <a:ahLst/>
              <a:cxnLst/>
              <a:rect l="l" t="t" r="r" b="b"/>
              <a:pathLst>
                <a:path w="2585084" h="1664335">
                  <a:moveTo>
                    <a:pt x="2584704" y="1109471"/>
                  </a:moveTo>
                  <a:lnTo>
                    <a:pt x="2584704" y="277367"/>
                  </a:lnTo>
                  <a:lnTo>
                    <a:pt x="2569322" y="203640"/>
                  </a:lnTo>
                  <a:lnTo>
                    <a:pt x="2550866" y="169414"/>
                  </a:lnTo>
                  <a:lnTo>
                    <a:pt x="2525917" y="137385"/>
                  </a:lnTo>
                  <a:lnTo>
                    <a:pt x="2494988" y="107886"/>
                  </a:lnTo>
                  <a:lnTo>
                    <a:pt x="2458593" y="81248"/>
                  </a:lnTo>
                  <a:lnTo>
                    <a:pt x="2417244" y="57800"/>
                  </a:lnTo>
                  <a:lnTo>
                    <a:pt x="2371456" y="37874"/>
                  </a:lnTo>
                  <a:lnTo>
                    <a:pt x="2321742" y="21800"/>
                  </a:lnTo>
                  <a:lnTo>
                    <a:pt x="2268615" y="9909"/>
                  </a:lnTo>
                  <a:lnTo>
                    <a:pt x="2212587" y="2532"/>
                  </a:lnTo>
                  <a:lnTo>
                    <a:pt x="2154174" y="0"/>
                  </a:lnTo>
                  <a:lnTo>
                    <a:pt x="431292" y="0"/>
                  </a:lnTo>
                  <a:lnTo>
                    <a:pt x="372703" y="2532"/>
                  </a:lnTo>
                  <a:lnTo>
                    <a:pt x="316529" y="9909"/>
                  </a:lnTo>
                  <a:lnTo>
                    <a:pt x="263282" y="21800"/>
                  </a:lnTo>
                  <a:lnTo>
                    <a:pt x="213472" y="37874"/>
                  </a:lnTo>
                  <a:lnTo>
                    <a:pt x="167610" y="57800"/>
                  </a:lnTo>
                  <a:lnTo>
                    <a:pt x="126206" y="81248"/>
                  </a:lnTo>
                  <a:lnTo>
                    <a:pt x="89770" y="107886"/>
                  </a:lnTo>
                  <a:lnTo>
                    <a:pt x="58815" y="137385"/>
                  </a:lnTo>
                  <a:lnTo>
                    <a:pt x="33849" y="169414"/>
                  </a:lnTo>
                  <a:lnTo>
                    <a:pt x="15384" y="203640"/>
                  </a:lnTo>
                  <a:lnTo>
                    <a:pt x="0" y="277368"/>
                  </a:lnTo>
                  <a:lnTo>
                    <a:pt x="0" y="1109472"/>
                  </a:lnTo>
                  <a:lnTo>
                    <a:pt x="15384" y="1183199"/>
                  </a:lnTo>
                  <a:lnTo>
                    <a:pt x="33849" y="1217425"/>
                  </a:lnTo>
                  <a:lnTo>
                    <a:pt x="58815" y="1249454"/>
                  </a:lnTo>
                  <a:lnTo>
                    <a:pt x="89770" y="1278953"/>
                  </a:lnTo>
                  <a:lnTo>
                    <a:pt x="126206" y="1305591"/>
                  </a:lnTo>
                  <a:lnTo>
                    <a:pt x="167610" y="1329039"/>
                  </a:lnTo>
                  <a:lnTo>
                    <a:pt x="213472" y="1348965"/>
                  </a:lnTo>
                  <a:lnTo>
                    <a:pt x="263282" y="1365039"/>
                  </a:lnTo>
                  <a:lnTo>
                    <a:pt x="316529" y="1376930"/>
                  </a:lnTo>
                  <a:lnTo>
                    <a:pt x="372703" y="1384307"/>
                  </a:lnTo>
                  <a:lnTo>
                    <a:pt x="431292" y="1386840"/>
                  </a:lnTo>
                  <a:lnTo>
                    <a:pt x="215646" y="1664208"/>
                  </a:lnTo>
                  <a:lnTo>
                    <a:pt x="646176" y="1386840"/>
                  </a:lnTo>
                  <a:lnTo>
                    <a:pt x="2154174" y="1386839"/>
                  </a:lnTo>
                  <a:lnTo>
                    <a:pt x="2212587" y="1384307"/>
                  </a:lnTo>
                  <a:lnTo>
                    <a:pt x="2268615" y="1376930"/>
                  </a:lnTo>
                  <a:lnTo>
                    <a:pt x="2321742" y="1365039"/>
                  </a:lnTo>
                  <a:lnTo>
                    <a:pt x="2371456" y="1348965"/>
                  </a:lnTo>
                  <a:lnTo>
                    <a:pt x="2417244" y="1329039"/>
                  </a:lnTo>
                  <a:lnTo>
                    <a:pt x="2458593" y="1305591"/>
                  </a:lnTo>
                  <a:lnTo>
                    <a:pt x="2494988" y="1278953"/>
                  </a:lnTo>
                  <a:lnTo>
                    <a:pt x="2525917" y="1249454"/>
                  </a:lnTo>
                  <a:lnTo>
                    <a:pt x="2550866" y="1217425"/>
                  </a:lnTo>
                  <a:lnTo>
                    <a:pt x="2569322" y="1183199"/>
                  </a:lnTo>
                  <a:lnTo>
                    <a:pt x="2580773" y="1147104"/>
                  </a:lnTo>
                  <a:lnTo>
                    <a:pt x="2584704" y="11094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76922" y="2717291"/>
              <a:ext cx="2585085" cy="1664335"/>
            </a:xfrm>
            <a:custGeom>
              <a:avLst/>
              <a:gdLst/>
              <a:ahLst/>
              <a:cxnLst/>
              <a:rect l="l" t="t" r="r" b="b"/>
              <a:pathLst>
                <a:path w="2585084" h="1664335">
                  <a:moveTo>
                    <a:pt x="2154174" y="1386839"/>
                  </a:moveTo>
                  <a:lnTo>
                    <a:pt x="2212587" y="1384307"/>
                  </a:lnTo>
                  <a:lnTo>
                    <a:pt x="2268615" y="1376930"/>
                  </a:lnTo>
                  <a:lnTo>
                    <a:pt x="2321742" y="1365039"/>
                  </a:lnTo>
                  <a:lnTo>
                    <a:pt x="2371456" y="1348965"/>
                  </a:lnTo>
                  <a:lnTo>
                    <a:pt x="2417244" y="1329039"/>
                  </a:lnTo>
                  <a:lnTo>
                    <a:pt x="2458593" y="1305591"/>
                  </a:lnTo>
                  <a:lnTo>
                    <a:pt x="2494988" y="1278953"/>
                  </a:lnTo>
                  <a:lnTo>
                    <a:pt x="2525917" y="1249454"/>
                  </a:lnTo>
                  <a:lnTo>
                    <a:pt x="2550866" y="1217425"/>
                  </a:lnTo>
                  <a:lnTo>
                    <a:pt x="2569322" y="1183199"/>
                  </a:lnTo>
                  <a:lnTo>
                    <a:pt x="2584704" y="1109471"/>
                  </a:lnTo>
                  <a:lnTo>
                    <a:pt x="2584704" y="277367"/>
                  </a:lnTo>
                  <a:lnTo>
                    <a:pt x="2569322" y="203640"/>
                  </a:lnTo>
                  <a:lnTo>
                    <a:pt x="2550866" y="169414"/>
                  </a:lnTo>
                  <a:lnTo>
                    <a:pt x="2525917" y="137385"/>
                  </a:lnTo>
                  <a:lnTo>
                    <a:pt x="2494988" y="107886"/>
                  </a:lnTo>
                  <a:lnTo>
                    <a:pt x="2458593" y="81248"/>
                  </a:lnTo>
                  <a:lnTo>
                    <a:pt x="2417244" y="57800"/>
                  </a:lnTo>
                  <a:lnTo>
                    <a:pt x="2371456" y="37874"/>
                  </a:lnTo>
                  <a:lnTo>
                    <a:pt x="2321742" y="21800"/>
                  </a:lnTo>
                  <a:lnTo>
                    <a:pt x="2268615" y="9909"/>
                  </a:lnTo>
                  <a:lnTo>
                    <a:pt x="2212587" y="2532"/>
                  </a:lnTo>
                  <a:lnTo>
                    <a:pt x="2154174" y="0"/>
                  </a:lnTo>
                  <a:lnTo>
                    <a:pt x="431292" y="0"/>
                  </a:lnTo>
                  <a:lnTo>
                    <a:pt x="372703" y="2532"/>
                  </a:lnTo>
                  <a:lnTo>
                    <a:pt x="316529" y="9909"/>
                  </a:lnTo>
                  <a:lnTo>
                    <a:pt x="263282" y="21800"/>
                  </a:lnTo>
                  <a:lnTo>
                    <a:pt x="213472" y="37874"/>
                  </a:lnTo>
                  <a:lnTo>
                    <a:pt x="167610" y="57800"/>
                  </a:lnTo>
                  <a:lnTo>
                    <a:pt x="126206" y="81248"/>
                  </a:lnTo>
                  <a:lnTo>
                    <a:pt x="89770" y="107886"/>
                  </a:lnTo>
                  <a:lnTo>
                    <a:pt x="58815" y="137385"/>
                  </a:lnTo>
                  <a:lnTo>
                    <a:pt x="33849" y="169414"/>
                  </a:lnTo>
                  <a:lnTo>
                    <a:pt x="15384" y="203640"/>
                  </a:lnTo>
                  <a:lnTo>
                    <a:pt x="0" y="277368"/>
                  </a:lnTo>
                  <a:lnTo>
                    <a:pt x="0" y="1109472"/>
                  </a:lnTo>
                  <a:lnTo>
                    <a:pt x="15384" y="1183199"/>
                  </a:lnTo>
                  <a:lnTo>
                    <a:pt x="33849" y="1217425"/>
                  </a:lnTo>
                  <a:lnTo>
                    <a:pt x="58815" y="1249454"/>
                  </a:lnTo>
                  <a:lnTo>
                    <a:pt x="89770" y="1278953"/>
                  </a:lnTo>
                  <a:lnTo>
                    <a:pt x="126206" y="1305591"/>
                  </a:lnTo>
                  <a:lnTo>
                    <a:pt x="167610" y="1329039"/>
                  </a:lnTo>
                  <a:lnTo>
                    <a:pt x="213472" y="1348965"/>
                  </a:lnTo>
                  <a:lnTo>
                    <a:pt x="263282" y="1365039"/>
                  </a:lnTo>
                  <a:lnTo>
                    <a:pt x="316529" y="1376930"/>
                  </a:lnTo>
                  <a:lnTo>
                    <a:pt x="372703" y="1384307"/>
                  </a:lnTo>
                  <a:lnTo>
                    <a:pt x="431292" y="1386840"/>
                  </a:lnTo>
                  <a:lnTo>
                    <a:pt x="215646" y="1664208"/>
                  </a:lnTo>
                  <a:lnTo>
                    <a:pt x="646176" y="1386840"/>
                  </a:lnTo>
                  <a:lnTo>
                    <a:pt x="2154174" y="1386839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64635" y="2838704"/>
            <a:ext cx="2258060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3200" b="1" spc="-4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know</a:t>
            </a:r>
            <a:r>
              <a:rPr sz="3200" b="1" spc="-4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how </a:t>
            </a:r>
            <a:r>
              <a:rPr sz="3200" b="1" spc="-78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to</a:t>
            </a:r>
            <a:r>
              <a:rPr sz="3200" b="1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stop.</a:t>
            </a:r>
            <a:endParaRPr sz="32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630606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6283" y="1095248"/>
            <a:ext cx="37211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Methods</a:t>
            </a:r>
            <a:r>
              <a:rPr spc="-85" dirty="0"/>
              <a:t> </a:t>
            </a:r>
            <a:r>
              <a:rPr dirty="0"/>
              <a:t>(Con’t)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3887" y="4100321"/>
            <a:ext cx="3349752" cy="203758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965458" y="2329814"/>
            <a:ext cx="3199765" cy="1677670"/>
            <a:chOff x="4965458" y="2329814"/>
            <a:chExt cx="3199765" cy="1677670"/>
          </a:xfrm>
        </p:grpSpPr>
        <p:sp>
          <p:nvSpPr>
            <p:cNvPr id="5" name="object 5"/>
            <p:cNvSpPr/>
            <p:nvPr/>
          </p:nvSpPr>
          <p:spPr>
            <a:xfrm>
              <a:off x="4971935" y="2336291"/>
              <a:ext cx="3187065" cy="1664335"/>
            </a:xfrm>
            <a:custGeom>
              <a:avLst/>
              <a:gdLst/>
              <a:ahLst/>
              <a:cxnLst/>
              <a:rect l="l" t="t" r="r" b="b"/>
              <a:pathLst>
                <a:path w="3187065" h="1664335">
                  <a:moveTo>
                    <a:pt x="3186684" y="1109471"/>
                  </a:moveTo>
                  <a:lnTo>
                    <a:pt x="3186684" y="277367"/>
                  </a:lnTo>
                  <a:lnTo>
                    <a:pt x="3183111" y="245025"/>
                  </a:lnTo>
                  <a:lnTo>
                    <a:pt x="3155725" y="183832"/>
                  </a:lnTo>
                  <a:lnTo>
                    <a:pt x="3104006" y="128684"/>
                  </a:lnTo>
                  <a:lnTo>
                    <a:pt x="3070018" y="103898"/>
                  </a:lnTo>
                  <a:lnTo>
                    <a:pt x="3031140" y="81248"/>
                  </a:lnTo>
                  <a:lnTo>
                    <a:pt x="2987773" y="60942"/>
                  </a:lnTo>
                  <a:lnTo>
                    <a:pt x="2940313" y="43188"/>
                  </a:lnTo>
                  <a:lnTo>
                    <a:pt x="2889159" y="28196"/>
                  </a:lnTo>
                  <a:lnTo>
                    <a:pt x="2834710" y="16172"/>
                  </a:lnTo>
                  <a:lnTo>
                    <a:pt x="2777363" y="7326"/>
                  </a:lnTo>
                  <a:lnTo>
                    <a:pt x="2717517" y="1866"/>
                  </a:lnTo>
                  <a:lnTo>
                    <a:pt x="2655570" y="0"/>
                  </a:lnTo>
                  <a:lnTo>
                    <a:pt x="531114" y="0"/>
                  </a:lnTo>
                  <a:lnTo>
                    <a:pt x="469166" y="1866"/>
                  </a:lnTo>
                  <a:lnTo>
                    <a:pt x="409320" y="7326"/>
                  </a:lnTo>
                  <a:lnTo>
                    <a:pt x="351973" y="16172"/>
                  </a:lnTo>
                  <a:lnTo>
                    <a:pt x="297524" y="28196"/>
                  </a:lnTo>
                  <a:lnTo>
                    <a:pt x="246370" y="43188"/>
                  </a:lnTo>
                  <a:lnTo>
                    <a:pt x="198910" y="60942"/>
                  </a:lnTo>
                  <a:lnTo>
                    <a:pt x="155543" y="81248"/>
                  </a:lnTo>
                  <a:lnTo>
                    <a:pt x="116665" y="103898"/>
                  </a:lnTo>
                  <a:lnTo>
                    <a:pt x="82677" y="128684"/>
                  </a:lnTo>
                  <a:lnTo>
                    <a:pt x="53975" y="155399"/>
                  </a:lnTo>
                  <a:lnTo>
                    <a:pt x="14024" y="213777"/>
                  </a:lnTo>
                  <a:lnTo>
                    <a:pt x="0" y="277368"/>
                  </a:lnTo>
                  <a:lnTo>
                    <a:pt x="0" y="1109472"/>
                  </a:lnTo>
                  <a:lnTo>
                    <a:pt x="14024" y="1173062"/>
                  </a:lnTo>
                  <a:lnTo>
                    <a:pt x="53975" y="1231440"/>
                  </a:lnTo>
                  <a:lnTo>
                    <a:pt x="82677" y="1258155"/>
                  </a:lnTo>
                  <a:lnTo>
                    <a:pt x="116665" y="1282941"/>
                  </a:lnTo>
                  <a:lnTo>
                    <a:pt x="155543" y="1305591"/>
                  </a:lnTo>
                  <a:lnTo>
                    <a:pt x="198910" y="1325897"/>
                  </a:lnTo>
                  <a:lnTo>
                    <a:pt x="246370" y="1343651"/>
                  </a:lnTo>
                  <a:lnTo>
                    <a:pt x="297524" y="1358643"/>
                  </a:lnTo>
                  <a:lnTo>
                    <a:pt x="351973" y="1370667"/>
                  </a:lnTo>
                  <a:lnTo>
                    <a:pt x="409320" y="1379513"/>
                  </a:lnTo>
                  <a:lnTo>
                    <a:pt x="469166" y="1384973"/>
                  </a:lnTo>
                  <a:lnTo>
                    <a:pt x="531114" y="1386840"/>
                  </a:lnTo>
                  <a:lnTo>
                    <a:pt x="413004" y="1664208"/>
                  </a:lnTo>
                  <a:lnTo>
                    <a:pt x="797052" y="1386840"/>
                  </a:lnTo>
                  <a:lnTo>
                    <a:pt x="2655570" y="1386839"/>
                  </a:lnTo>
                  <a:lnTo>
                    <a:pt x="2717517" y="1384973"/>
                  </a:lnTo>
                  <a:lnTo>
                    <a:pt x="2777363" y="1379513"/>
                  </a:lnTo>
                  <a:lnTo>
                    <a:pt x="2834710" y="1370667"/>
                  </a:lnTo>
                  <a:lnTo>
                    <a:pt x="2889159" y="1358643"/>
                  </a:lnTo>
                  <a:lnTo>
                    <a:pt x="2940313" y="1343651"/>
                  </a:lnTo>
                  <a:lnTo>
                    <a:pt x="2987773" y="1325897"/>
                  </a:lnTo>
                  <a:lnTo>
                    <a:pt x="3031140" y="1305591"/>
                  </a:lnTo>
                  <a:lnTo>
                    <a:pt x="3070018" y="1282941"/>
                  </a:lnTo>
                  <a:lnTo>
                    <a:pt x="3104006" y="1258155"/>
                  </a:lnTo>
                  <a:lnTo>
                    <a:pt x="3132708" y="1231440"/>
                  </a:lnTo>
                  <a:lnTo>
                    <a:pt x="3172659" y="1173062"/>
                  </a:lnTo>
                  <a:lnTo>
                    <a:pt x="3183111" y="1141814"/>
                  </a:lnTo>
                  <a:lnTo>
                    <a:pt x="3186684" y="11094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71935" y="2336291"/>
              <a:ext cx="3187065" cy="1664335"/>
            </a:xfrm>
            <a:custGeom>
              <a:avLst/>
              <a:gdLst/>
              <a:ahLst/>
              <a:cxnLst/>
              <a:rect l="l" t="t" r="r" b="b"/>
              <a:pathLst>
                <a:path w="3187065" h="1664335">
                  <a:moveTo>
                    <a:pt x="2655570" y="1386839"/>
                  </a:moveTo>
                  <a:lnTo>
                    <a:pt x="2717517" y="1384973"/>
                  </a:lnTo>
                  <a:lnTo>
                    <a:pt x="2777363" y="1379513"/>
                  </a:lnTo>
                  <a:lnTo>
                    <a:pt x="2834710" y="1370667"/>
                  </a:lnTo>
                  <a:lnTo>
                    <a:pt x="2889159" y="1358643"/>
                  </a:lnTo>
                  <a:lnTo>
                    <a:pt x="2940313" y="1343651"/>
                  </a:lnTo>
                  <a:lnTo>
                    <a:pt x="2987773" y="1325897"/>
                  </a:lnTo>
                  <a:lnTo>
                    <a:pt x="3031140" y="1305591"/>
                  </a:lnTo>
                  <a:lnTo>
                    <a:pt x="3070018" y="1282941"/>
                  </a:lnTo>
                  <a:lnTo>
                    <a:pt x="3104006" y="1258155"/>
                  </a:lnTo>
                  <a:lnTo>
                    <a:pt x="3132708" y="1231440"/>
                  </a:lnTo>
                  <a:lnTo>
                    <a:pt x="3172659" y="1173062"/>
                  </a:lnTo>
                  <a:lnTo>
                    <a:pt x="3186684" y="1109471"/>
                  </a:lnTo>
                  <a:lnTo>
                    <a:pt x="3186684" y="277367"/>
                  </a:lnTo>
                  <a:lnTo>
                    <a:pt x="3172659" y="213777"/>
                  </a:lnTo>
                  <a:lnTo>
                    <a:pt x="3132708" y="155399"/>
                  </a:lnTo>
                  <a:lnTo>
                    <a:pt x="3104006" y="128684"/>
                  </a:lnTo>
                  <a:lnTo>
                    <a:pt x="3070018" y="103898"/>
                  </a:lnTo>
                  <a:lnTo>
                    <a:pt x="3031140" y="81248"/>
                  </a:lnTo>
                  <a:lnTo>
                    <a:pt x="2987773" y="60942"/>
                  </a:lnTo>
                  <a:lnTo>
                    <a:pt x="2940313" y="43188"/>
                  </a:lnTo>
                  <a:lnTo>
                    <a:pt x="2889159" y="28196"/>
                  </a:lnTo>
                  <a:lnTo>
                    <a:pt x="2834710" y="16172"/>
                  </a:lnTo>
                  <a:lnTo>
                    <a:pt x="2777363" y="7326"/>
                  </a:lnTo>
                  <a:lnTo>
                    <a:pt x="2717517" y="1866"/>
                  </a:lnTo>
                  <a:lnTo>
                    <a:pt x="2655570" y="0"/>
                  </a:lnTo>
                  <a:lnTo>
                    <a:pt x="531114" y="0"/>
                  </a:lnTo>
                  <a:lnTo>
                    <a:pt x="469166" y="1866"/>
                  </a:lnTo>
                  <a:lnTo>
                    <a:pt x="409320" y="7326"/>
                  </a:lnTo>
                  <a:lnTo>
                    <a:pt x="351973" y="16172"/>
                  </a:lnTo>
                  <a:lnTo>
                    <a:pt x="297524" y="28196"/>
                  </a:lnTo>
                  <a:lnTo>
                    <a:pt x="246370" y="43188"/>
                  </a:lnTo>
                  <a:lnTo>
                    <a:pt x="198910" y="60942"/>
                  </a:lnTo>
                  <a:lnTo>
                    <a:pt x="155543" y="81248"/>
                  </a:lnTo>
                  <a:lnTo>
                    <a:pt x="116665" y="103898"/>
                  </a:lnTo>
                  <a:lnTo>
                    <a:pt x="82677" y="128684"/>
                  </a:lnTo>
                  <a:lnTo>
                    <a:pt x="53975" y="155399"/>
                  </a:lnTo>
                  <a:lnTo>
                    <a:pt x="14024" y="213777"/>
                  </a:lnTo>
                  <a:lnTo>
                    <a:pt x="0" y="277368"/>
                  </a:lnTo>
                  <a:lnTo>
                    <a:pt x="0" y="1109472"/>
                  </a:lnTo>
                  <a:lnTo>
                    <a:pt x="14024" y="1173062"/>
                  </a:lnTo>
                  <a:lnTo>
                    <a:pt x="53975" y="1231440"/>
                  </a:lnTo>
                  <a:lnTo>
                    <a:pt x="82677" y="1258155"/>
                  </a:lnTo>
                  <a:lnTo>
                    <a:pt x="116665" y="1282941"/>
                  </a:lnTo>
                  <a:lnTo>
                    <a:pt x="155543" y="1305591"/>
                  </a:lnTo>
                  <a:lnTo>
                    <a:pt x="198910" y="1325897"/>
                  </a:lnTo>
                  <a:lnTo>
                    <a:pt x="246370" y="1343651"/>
                  </a:lnTo>
                  <a:lnTo>
                    <a:pt x="297524" y="1358643"/>
                  </a:lnTo>
                  <a:lnTo>
                    <a:pt x="351973" y="1370667"/>
                  </a:lnTo>
                  <a:lnTo>
                    <a:pt x="409320" y="1379513"/>
                  </a:lnTo>
                  <a:lnTo>
                    <a:pt x="469166" y="1384973"/>
                  </a:lnTo>
                  <a:lnTo>
                    <a:pt x="531114" y="1386840"/>
                  </a:lnTo>
                  <a:lnTo>
                    <a:pt x="413004" y="1664208"/>
                  </a:lnTo>
                  <a:lnTo>
                    <a:pt x="797052" y="1386840"/>
                  </a:lnTo>
                  <a:lnTo>
                    <a:pt x="2655570" y="1386839"/>
                  </a:lnTo>
                  <a:close/>
                </a:path>
              </a:pathLst>
            </a:custGeom>
            <a:ln w="12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213737" y="2549906"/>
            <a:ext cx="2609215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know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how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835"/>
              </a:lnSpc>
            </a:pP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2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cook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myself.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436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450" y="1114425"/>
            <a:ext cx="8124498" cy="997458"/>
          </a:xfrm>
        </p:spPr>
        <p:txBody>
          <a:bodyPr>
            <a:normAutofit/>
          </a:bodyPr>
          <a:lstStyle/>
          <a:p>
            <a:pPr algn="ctr"/>
            <a:r>
              <a:rPr lang="en-US" sz="3600" b="1" i="0" dirty="0" smtClean="0">
                <a:solidFill>
                  <a:schemeClr val="tx1"/>
                </a:solidFill>
              </a:rPr>
              <a:t>INSTITUTE VISION AND MISSION</a:t>
            </a:r>
            <a:endParaRPr lang="en-US" sz="3600" b="1" i="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301" y="1344507"/>
            <a:ext cx="8229600" cy="5484918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sz="2600" b="1" dirty="0" smtClean="0"/>
              <a:t>VISION OF THE INSTITUTE:</a:t>
            </a:r>
          </a:p>
          <a:p>
            <a:pPr algn="just">
              <a:buNone/>
            </a:pPr>
            <a:r>
              <a:rPr lang="en-US" sz="2600" dirty="0" smtClean="0"/>
              <a:t>To achieve a prominent position among the top technical institutions.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b="1" dirty="0" smtClean="0"/>
              <a:t>MISSION OF THE INSTIITUTE: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600" dirty="0" smtClean="0"/>
              <a:t>M1: To bestow standard technical education par excellence through state of the art infrastructure, competent faculty and high ethical standards.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600" dirty="0" smtClean="0"/>
              <a:t>M2: To nurture research and entrepreneurial skills among students in cutting edge technologies.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600" dirty="0" smtClean="0"/>
              <a:t>M3: </a:t>
            </a:r>
            <a:r>
              <a:rPr lang="en-US" sz="2600" dirty="0"/>
              <a:t>To provide education for developing high-quality professionals to transform the society.</a:t>
            </a:r>
          </a:p>
        </p:txBody>
      </p:sp>
    </p:spTree>
    <p:extLst>
      <p:ext uri="{BB962C8B-B14F-4D97-AF65-F5344CB8AC3E}">
        <p14:creationId xmlns:p14="http://schemas.microsoft.com/office/powerpoint/2010/main" val="8761624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6905" y="1019048"/>
            <a:ext cx="59588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20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an</a:t>
            </a:r>
            <a:r>
              <a:rPr spc="-20" dirty="0"/>
              <a:t> </a:t>
            </a:r>
            <a:r>
              <a:rPr dirty="0"/>
              <a:t>object?</a:t>
            </a:r>
            <a:r>
              <a:rPr spc="-20" dirty="0"/>
              <a:t> </a:t>
            </a:r>
            <a:r>
              <a:rPr dirty="0"/>
              <a:t>(Con’t)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1800097"/>
            <a:ext cx="7174865" cy="167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Attributes </a:t>
            </a:r>
            <a:r>
              <a:rPr sz="3600" b="1" spc="-5" dirty="0">
                <a:latin typeface="Palatino Linotype"/>
                <a:cs typeface="Palatino Linotype"/>
              </a:rPr>
              <a:t>or </a:t>
            </a:r>
            <a:r>
              <a:rPr sz="3600" b="1" dirty="0">
                <a:latin typeface="Palatino Linotype"/>
                <a:cs typeface="Palatino Linotype"/>
              </a:rPr>
              <a:t>properties describe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object’s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state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(data)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and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methods </a:t>
            </a:r>
            <a:r>
              <a:rPr sz="3600" b="1" spc="-89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define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its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behavior.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371563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9291" y="942848"/>
            <a:ext cx="743140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16025">
              <a:lnSpc>
                <a:spcPct val="100000"/>
              </a:lnSpc>
              <a:spcBef>
                <a:spcPts val="100"/>
              </a:spcBef>
            </a:pPr>
            <a:r>
              <a:rPr dirty="0"/>
              <a:t>Object is whatever an </a:t>
            </a:r>
            <a:r>
              <a:rPr spc="5" dirty="0"/>
              <a:t> </a:t>
            </a:r>
            <a:r>
              <a:rPr spc="-5" dirty="0"/>
              <a:t>application</a:t>
            </a:r>
            <a:r>
              <a:rPr spc="-15" dirty="0"/>
              <a:t> </a:t>
            </a:r>
            <a:r>
              <a:rPr dirty="0"/>
              <a:t>wants</a:t>
            </a:r>
            <a:r>
              <a:rPr spc="-15" dirty="0"/>
              <a:t> </a:t>
            </a:r>
            <a:r>
              <a:rPr spc="-5" dirty="0"/>
              <a:t>to</a:t>
            </a:r>
            <a:r>
              <a:rPr spc="-15" dirty="0"/>
              <a:t> </a:t>
            </a:r>
            <a:r>
              <a:rPr spc="-5" dirty="0"/>
              <a:t>talk</a:t>
            </a:r>
            <a:r>
              <a:rPr spc="-15" dirty="0"/>
              <a:t> </a:t>
            </a:r>
            <a:r>
              <a:rPr dirty="0"/>
              <a:t>about.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2485897"/>
            <a:ext cx="7604759" cy="343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10" dirty="0">
                <a:latin typeface="Palatino Linotype"/>
                <a:cs typeface="Palatino Linotype"/>
              </a:rPr>
              <a:t>For </a:t>
            </a:r>
            <a:r>
              <a:rPr sz="3600" b="1" dirty="0">
                <a:latin typeface="Palatino Linotype"/>
                <a:cs typeface="Palatino Linotype"/>
              </a:rPr>
              <a:t>example, Parts and assemblies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might </a:t>
            </a:r>
            <a:r>
              <a:rPr sz="3600" b="1" dirty="0">
                <a:latin typeface="Palatino Linotype"/>
                <a:cs typeface="Palatino Linotype"/>
              </a:rPr>
              <a:t>be </a:t>
            </a:r>
            <a:r>
              <a:rPr sz="3600" b="1" spc="-5" dirty="0">
                <a:latin typeface="Palatino Linotype"/>
                <a:cs typeface="Palatino Linotype"/>
              </a:rPr>
              <a:t>objects of </a:t>
            </a:r>
            <a:r>
              <a:rPr sz="3600" b="1" dirty="0">
                <a:latin typeface="Palatino Linotype"/>
                <a:cs typeface="Palatino Linotype"/>
              </a:rPr>
              <a:t>bill </a:t>
            </a:r>
            <a:r>
              <a:rPr sz="3600" b="1" spc="-5" dirty="0">
                <a:latin typeface="Palatino Linotype"/>
                <a:cs typeface="Palatino Linotype"/>
              </a:rPr>
              <a:t>of material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application.</a:t>
            </a:r>
            <a:endParaRPr sz="3600">
              <a:latin typeface="Palatino Linotype"/>
              <a:cs typeface="Palatino Linotype"/>
            </a:endParaRPr>
          </a:p>
          <a:p>
            <a:pPr marL="355600" marR="805180" indent="-342900">
              <a:lnSpc>
                <a:spcPct val="100000"/>
              </a:lnSpc>
              <a:spcBef>
                <a:spcPts val="87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Stocks and bonds </a:t>
            </a:r>
            <a:r>
              <a:rPr sz="3600" b="1" spc="-5" dirty="0">
                <a:latin typeface="Palatino Linotype"/>
                <a:cs typeface="Palatino Linotype"/>
              </a:rPr>
              <a:t>might </a:t>
            </a:r>
            <a:r>
              <a:rPr sz="3600" b="1" dirty="0">
                <a:latin typeface="Palatino Linotype"/>
                <a:cs typeface="Palatino Linotype"/>
              </a:rPr>
              <a:t>be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objects of financial </a:t>
            </a:r>
            <a:r>
              <a:rPr sz="3600" b="1" dirty="0">
                <a:latin typeface="Palatino Linotype"/>
                <a:cs typeface="Palatino Linotype"/>
              </a:rPr>
              <a:t>investment </a:t>
            </a:r>
            <a:r>
              <a:rPr sz="3600" b="1" spc="-89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applications.</a:t>
            </a:r>
            <a:endParaRPr sz="36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16681" y="5305742"/>
            <a:ext cx="1620520" cy="1435100"/>
            <a:chOff x="8116681" y="5305742"/>
            <a:chExt cx="1620520" cy="1435100"/>
          </a:xfrm>
        </p:grpSpPr>
        <p:sp>
          <p:nvSpPr>
            <p:cNvPr id="5" name="object 5"/>
            <p:cNvSpPr/>
            <p:nvPr/>
          </p:nvSpPr>
          <p:spPr>
            <a:xfrm>
              <a:off x="8119792" y="5308853"/>
              <a:ext cx="1614170" cy="1428750"/>
            </a:xfrm>
            <a:custGeom>
              <a:avLst/>
              <a:gdLst/>
              <a:ahLst/>
              <a:cxnLst/>
              <a:rect l="l" t="t" r="r" b="b"/>
              <a:pathLst>
                <a:path w="1614170" h="1428750">
                  <a:moveTo>
                    <a:pt x="1613880" y="907541"/>
                  </a:moveTo>
                  <a:lnTo>
                    <a:pt x="1610832" y="846581"/>
                  </a:lnTo>
                  <a:lnTo>
                    <a:pt x="1599402" y="800861"/>
                  </a:lnTo>
                  <a:lnTo>
                    <a:pt x="1583148" y="755677"/>
                  </a:lnTo>
                  <a:lnTo>
                    <a:pt x="1562540" y="713311"/>
                  </a:lnTo>
                  <a:lnTo>
                    <a:pt x="1537929" y="673734"/>
                  </a:lnTo>
                  <a:lnTo>
                    <a:pt x="1509667" y="636916"/>
                  </a:lnTo>
                  <a:lnTo>
                    <a:pt x="1478106" y="602826"/>
                  </a:lnTo>
                  <a:lnTo>
                    <a:pt x="1443597" y="571435"/>
                  </a:lnTo>
                  <a:lnTo>
                    <a:pt x="1406492" y="542712"/>
                  </a:lnTo>
                  <a:lnTo>
                    <a:pt x="1367142" y="516628"/>
                  </a:lnTo>
                  <a:lnTo>
                    <a:pt x="1325900" y="493151"/>
                  </a:lnTo>
                  <a:lnTo>
                    <a:pt x="1283116" y="472253"/>
                  </a:lnTo>
                  <a:lnTo>
                    <a:pt x="1239142" y="453903"/>
                  </a:lnTo>
                  <a:lnTo>
                    <a:pt x="1194330" y="438071"/>
                  </a:lnTo>
                  <a:lnTo>
                    <a:pt x="1149032" y="424728"/>
                  </a:lnTo>
                  <a:lnTo>
                    <a:pt x="1103599" y="413842"/>
                  </a:lnTo>
                  <a:lnTo>
                    <a:pt x="1058382" y="405383"/>
                  </a:lnTo>
                  <a:lnTo>
                    <a:pt x="1011138" y="401573"/>
                  </a:lnTo>
                  <a:lnTo>
                    <a:pt x="1502628" y="0"/>
                  </a:lnTo>
                  <a:lnTo>
                    <a:pt x="1095720" y="70103"/>
                  </a:lnTo>
                  <a:lnTo>
                    <a:pt x="1101816" y="0"/>
                  </a:lnTo>
                  <a:lnTo>
                    <a:pt x="767298" y="0"/>
                  </a:lnTo>
                  <a:lnTo>
                    <a:pt x="767298" y="74675"/>
                  </a:lnTo>
                  <a:lnTo>
                    <a:pt x="454116" y="0"/>
                  </a:lnTo>
                  <a:lnTo>
                    <a:pt x="458688" y="64769"/>
                  </a:lnTo>
                  <a:lnTo>
                    <a:pt x="195036" y="15239"/>
                  </a:lnTo>
                  <a:lnTo>
                    <a:pt x="563844" y="402335"/>
                  </a:lnTo>
                  <a:lnTo>
                    <a:pt x="501360" y="414527"/>
                  </a:lnTo>
                  <a:lnTo>
                    <a:pt x="400776" y="441197"/>
                  </a:lnTo>
                  <a:lnTo>
                    <a:pt x="309336" y="479297"/>
                  </a:lnTo>
                  <a:lnTo>
                    <a:pt x="238470" y="518159"/>
                  </a:lnTo>
                  <a:lnTo>
                    <a:pt x="170652" y="571499"/>
                  </a:lnTo>
                  <a:lnTo>
                    <a:pt x="117312" y="624077"/>
                  </a:lnTo>
                  <a:lnTo>
                    <a:pt x="67782" y="686561"/>
                  </a:lnTo>
                  <a:lnTo>
                    <a:pt x="33492" y="755141"/>
                  </a:lnTo>
                  <a:lnTo>
                    <a:pt x="12918" y="822197"/>
                  </a:lnTo>
                  <a:lnTo>
                    <a:pt x="2863" y="879884"/>
                  </a:lnTo>
                  <a:lnTo>
                    <a:pt x="0" y="925686"/>
                  </a:lnTo>
                  <a:lnTo>
                    <a:pt x="3992" y="967029"/>
                  </a:lnTo>
                  <a:lnTo>
                    <a:pt x="14506" y="1011338"/>
                  </a:lnTo>
                  <a:lnTo>
                    <a:pt x="31206" y="1066037"/>
                  </a:lnTo>
                  <a:lnTo>
                    <a:pt x="61686" y="1127759"/>
                  </a:lnTo>
                  <a:lnTo>
                    <a:pt x="102072" y="1184148"/>
                  </a:lnTo>
                  <a:lnTo>
                    <a:pt x="145506" y="1228343"/>
                  </a:lnTo>
                  <a:lnTo>
                    <a:pt x="198846" y="1274064"/>
                  </a:lnTo>
                  <a:lnTo>
                    <a:pt x="272760" y="1323593"/>
                  </a:lnTo>
                  <a:lnTo>
                    <a:pt x="356580" y="1363217"/>
                  </a:lnTo>
                  <a:lnTo>
                    <a:pt x="443448" y="1392936"/>
                  </a:lnTo>
                  <a:lnTo>
                    <a:pt x="529554" y="1412748"/>
                  </a:lnTo>
                  <a:lnTo>
                    <a:pt x="598134" y="1424939"/>
                  </a:lnTo>
                  <a:lnTo>
                    <a:pt x="654522" y="1428749"/>
                  </a:lnTo>
                  <a:lnTo>
                    <a:pt x="932652" y="1428749"/>
                  </a:lnTo>
                  <a:lnTo>
                    <a:pt x="986754" y="1424939"/>
                  </a:lnTo>
                  <a:lnTo>
                    <a:pt x="1056096" y="1417320"/>
                  </a:lnTo>
                  <a:lnTo>
                    <a:pt x="1104864" y="1408176"/>
                  </a:lnTo>
                  <a:lnTo>
                    <a:pt x="1159728" y="1394459"/>
                  </a:lnTo>
                  <a:lnTo>
                    <a:pt x="1212306" y="1377695"/>
                  </a:lnTo>
                  <a:lnTo>
                    <a:pt x="1263360" y="1357121"/>
                  </a:lnTo>
                  <a:lnTo>
                    <a:pt x="1318224" y="1332737"/>
                  </a:lnTo>
                  <a:lnTo>
                    <a:pt x="1379184" y="1297686"/>
                  </a:lnTo>
                  <a:lnTo>
                    <a:pt x="1440144" y="1254252"/>
                  </a:lnTo>
                  <a:lnTo>
                    <a:pt x="1491960" y="1202436"/>
                  </a:lnTo>
                  <a:lnTo>
                    <a:pt x="1533108" y="1152905"/>
                  </a:lnTo>
                  <a:lnTo>
                    <a:pt x="1562826" y="1107948"/>
                  </a:lnTo>
                  <a:lnTo>
                    <a:pt x="1582638" y="1066799"/>
                  </a:lnTo>
                  <a:lnTo>
                    <a:pt x="1597116" y="1021841"/>
                  </a:lnTo>
                  <a:lnTo>
                    <a:pt x="1610832" y="971549"/>
                  </a:lnTo>
                  <a:lnTo>
                    <a:pt x="1613880" y="907541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19792" y="5308853"/>
              <a:ext cx="1614170" cy="1428750"/>
            </a:xfrm>
            <a:custGeom>
              <a:avLst/>
              <a:gdLst/>
              <a:ahLst/>
              <a:cxnLst/>
              <a:rect l="l" t="t" r="r" b="b"/>
              <a:pathLst>
                <a:path w="1614170" h="1428750">
                  <a:moveTo>
                    <a:pt x="195036" y="15239"/>
                  </a:moveTo>
                  <a:lnTo>
                    <a:pt x="458688" y="64769"/>
                  </a:lnTo>
                  <a:lnTo>
                    <a:pt x="454116" y="0"/>
                  </a:lnTo>
                  <a:lnTo>
                    <a:pt x="767298" y="74675"/>
                  </a:lnTo>
                  <a:lnTo>
                    <a:pt x="767298" y="0"/>
                  </a:lnTo>
                  <a:lnTo>
                    <a:pt x="1101816" y="0"/>
                  </a:lnTo>
                  <a:lnTo>
                    <a:pt x="1095720" y="70103"/>
                  </a:lnTo>
                  <a:lnTo>
                    <a:pt x="1502628" y="0"/>
                  </a:lnTo>
                  <a:lnTo>
                    <a:pt x="1011138" y="401573"/>
                  </a:lnTo>
                  <a:lnTo>
                    <a:pt x="1058382" y="405383"/>
                  </a:lnTo>
                  <a:lnTo>
                    <a:pt x="1103599" y="413842"/>
                  </a:lnTo>
                  <a:lnTo>
                    <a:pt x="1149032" y="424728"/>
                  </a:lnTo>
                  <a:lnTo>
                    <a:pt x="1194330" y="438071"/>
                  </a:lnTo>
                  <a:lnTo>
                    <a:pt x="1239142" y="453903"/>
                  </a:lnTo>
                  <a:lnTo>
                    <a:pt x="1283116" y="472253"/>
                  </a:lnTo>
                  <a:lnTo>
                    <a:pt x="1325900" y="493151"/>
                  </a:lnTo>
                  <a:lnTo>
                    <a:pt x="1367142" y="516628"/>
                  </a:lnTo>
                  <a:lnTo>
                    <a:pt x="1406492" y="542712"/>
                  </a:lnTo>
                  <a:lnTo>
                    <a:pt x="1443597" y="571435"/>
                  </a:lnTo>
                  <a:lnTo>
                    <a:pt x="1478106" y="602826"/>
                  </a:lnTo>
                  <a:lnTo>
                    <a:pt x="1509667" y="636916"/>
                  </a:lnTo>
                  <a:lnTo>
                    <a:pt x="1537929" y="673734"/>
                  </a:lnTo>
                  <a:lnTo>
                    <a:pt x="1562540" y="713311"/>
                  </a:lnTo>
                  <a:lnTo>
                    <a:pt x="1583148" y="755677"/>
                  </a:lnTo>
                  <a:lnTo>
                    <a:pt x="1599402" y="800861"/>
                  </a:lnTo>
                  <a:lnTo>
                    <a:pt x="1610832" y="846581"/>
                  </a:lnTo>
                  <a:lnTo>
                    <a:pt x="1613880" y="907541"/>
                  </a:lnTo>
                  <a:lnTo>
                    <a:pt x="1610832" y="971549"/>
                  </a:lnTo>
                  <a:lnTo>
                    <a:pt x="1597116" y="1021841"/>
                  </a:lnTo>
                  <a:lnTo>
                    <a:pt x="1582638" y="1066799"/>
                  </a:lnTo>
                  <a:lnTo>
                    <a:pt x="1562826" y="1107948"/>
                  </a:lnTo>
                  <a:lnTo>
                    <a:pt x="1533108" y="1152905"/>
                  </a:lnTo>
                  <a:lnTo>
                    <a:pt x="1491960" y="1202436"/>
                  </a:lnTo>
                  <a:lnTo>
                    <a:pt x="1440144" y="1254252"/>
                  </a:lnTo>
                  <a:lnTo>
                    <a:pt x="1379184" y="1297686"/>
                  </a:lnTo>
                  <a:lnTo>
                    <a:pt x="1318224" y="1332737"/>
                  </a:lnTo>
                  <a:lnTo>
                    <a:pt x="1263360" y="1357121"/>
                  </a:lnTo>
                  <a:lnTo>
                    <a:pt x="1212306" y="1377695"/>
                  </a:lnTo>
                  <a:lnTo>
                    <a:pt x="1159728" y="1394459"/>
                  </a:lnTo>
                  <a:lnTo>
                    <a:pt x="1104864" y="1408176"/>
                  </a:lnTo>
                  <a:lnTo>
                    <a:pt x="1056096" y="1417320"/>
                  </a:lnTo>
                  <a:lnTo>
                    <a:pt x="986754" y="1424939"/>
                  </a:lnTo>
                  <a:lnTo>
                    <a:pt x="932652" y="1428749"/>
                  </a:lnTo>
                  <a:lnTo>
                    <a:pt x="654522" y="1428749"/>
                  </a:lnTo>
                  <a:lnTo>
                    <a:pt x="598134" y="1424939"/>
                  </a:lnTo>
                  <a:lnTo>
                    <a:pt x="529554" y="1412748"/>
                  </a:lnTo>
                  <a:lnTo>
                    <a:pt x="443448" y="1392936"/>
                  </a:lnTo>
                  <a:lnTo>
                    <a:pt x="356580" y="1363217"/>
                  </a:lnTo>
                  <a:lnTo>
                    <a:pt x="272760" y="1323593"/>
                  </a:lnTo>
                  <a:lnTo>
                    <a:pt x="198846" y="1274064"/>
                  </a:lnTo>
                  <a:lnTo>
                    <a:pt x="145506" y="1228343"/>
                  </a:lnTo>
                  <a:lnTo>
                    <a:pt x="102072" y="1184148"/>
                  </a:lnTo>
                  <a:lnTo>
                    <a:pt x="61686" y="1127759"/>
                  </a:lnTo>
                  <a:lnTo>
                    <a:pt x="31206" y="1066037"/>
                  </a:lnTo>
                  <a:lnTo>
                    <a:pt x="14506" y="1011338"/>
                  </a:lnTo>
                  <a:lnTo>
                    <a:pt x="3992" y="967029"/>
                  </a:lnTo>
                  <a:lnTo>
                    <a:pt x="0" y="925686"/>
                  </a:lnTo>
                  <a:lnTo>
                    <a:pt x="2863" y="879884"/>
                  </a:lnTo>
                  <a:lnTo>
                    <a:pt x="12918" y="822197"/>
                  </a:lnTo>
                  <a:lnTo>
                    <a:pt x="33492" y="755141"/>
                  </a:lnTo>
                  <a:lnTo>
                    <a:pt x="67782" y="686561"/>
                  </a:lnTo>
                  <a:lnTo>
                    <a:pt x="117312" y="624077"/>
                  </a:lnTo>
                  <a:lnTo>
                    <a:pt x="170652" y="571499"/>
                  </a:lnTo>
                  <a:lnTo>
                    <a:pt x="238470" y="518159"/>
                  </a:lnTo>
                  <a:lnTo>
                    <a:pt x="309336" y="479297"/>
                  </a:lnTo>
                  <a:lnTo>
                    <a:pt x="400776" y="441197"/>
                  </a:lnTo>
                  <a:lnTo>
                    <a:pt x="501360" y="414527"/>
                  </a:lnTo>
                  <a:lnTo>
                    <a:pt x="563844" y="402335"/>
                  </a:lnTo>
                  <a:lnTo>
                    <a:pt x="195036" y="15239"/>
                  </a:lnTo>
                  <a:close/>
                </a:path>
              </a:pathLst>
            </a:custGeom>
            <a:ln w="6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17927" y="5770625"/>
              <a:ext cx="405765" cy="848360"/>
            </a:xfrm>
            <a:custGeom>
              <a:avLst/>
              <a:gdLst/>
              <a:ahLst/>
              <a:cxnLst/>
              <a:rect l="l" t="t" r="r" b="b"/>
              <a:pathLst>
                <a:path w="405765" h="848359">
                  <a:moveTo>
                    <a:pt x="405384" y="659891"/>
                  </a:moveTo>
                  <a:lnTo>
                    <a:pt x="405384" y="459485"/>
                  </a:lnTo>
                  <a:lnTo>
                    <a:pt x="310134" y="365759"/>
                  </a:lnTo>
                  <a:lnTo>
                    <a:pt x="144018" y="365759"/>
                  </a:lnTo>
                  <a:lnTo>
                    <a:pt x="144018" y="211835"/>
                  </a:lnTo>
                  <a:lnTo>
                    <a:pt x="273558" y="211835"/>
                  </a:lnTo>
                  <a:lnTo>
                    <a:pt x="273558" y="307085"/>
                  </a:lnTo>
                  <a:lnTo>
                    <a:pt x="405384" y="307085"/>
                  </a:lnTo>
                  <a:lnTo>
                    <a:pt x="405384" y="188975"/>
                  </a:lnTo>
                  <a:lnTo>
                    <a:pt x="298704" y="83057"/>
                  </a:lnTo>
                  <a:lnTo>
                    <a:pt x="298704" y="0"/>
                  </a:lnTo>
                  <a:lnTo>
                    <a:pt x="251460" y="0"/>
                  </a:lnTo>
                  <a:lnTo>
                    <a:pt x="251460" y="83057"/>
                  </a:lnTo>
                  <a:lnTo>
                    <a:pt x="155448" y="83057"/>
                  </a:lnTo>
                  <a:lnTo>
                    <a:pt x="155448" y="0"/>
                  </a:lnTo>
                  <a:lnTo>
                    <a:pt x="107442" y="0"/>
                  </a:lnTo>
                  <a:lnTo>
                    <a:pt x="107442" y="83057"/>
                  </a:lnTo>
                  <a:lnTo>
                    <a:pt x="0" y="188975"/>
                  </a:lnTo>
                  <a:lnTo>
                    <a:pt x="0" y="389381"/>
                  </a:lnTo>
                  <a:lnTo>
                    <a:pt x="107442" y="494537"/>
                  </a:lnTo>
                  <a:lnTo>
                    <a:pt x="273558" y="494537"/>
                  </a:lnTo>
                  <a:lnTo>
                    <a:pt x="273558" y="648461"/>
                  </a:lnTo>
                  <a:lnTo>
                    <a:pt x="144018" y="648461"/>
                  </a:lnTo>
                  <a:lnTo>
                    <a:pt x="144018" y="564641"/>
                  </a:lnTo>
                  <a:lnTo>
                    <a:pt x="0" y="564641"/>
                  </a:lnTo>
                  <a:lnTo>
                    <a:pt x="0" y="659891"/>
                  </a:lnTo>
                  <a:lnTo>
                    <a:pt x="107442" y="765809"/>
                  </a:lnTo>
                  <a:lnTo>
                    <a:pt x="107442" y="848105"/>
                  </a:lnTo>
                  <a:lnTo>
                    <a:pt x="155448" y="848105"/>
                  </a:lnTo>
                  <a:lnTo>
                    <a:pt x="155448" y="765809"/>
                  </a:lnTo>
                  <a:lnTo>
                    <a:pt x="251460" y="765809"/>
                  </a:lnTo>
                  <a:lnTo>
                    <a:pt x="251460" y="848105"/>
                  </a:lnTo>
                  <a:lnTo>
                    <a:pt x="298704" y="848105"/>
                  </a:lnTo>
                  <a:lnTo>
                    <a:pt x="298704" y="765809"/>
                  </a:lnTo>
                  <a:lnTo>
                    <a:pt x="405384" y="659891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697468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0150" y="856726"/>
            <a:ext cx="7514590" cy="316547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3021965">
              <a:lnSpc>
                <a:spcPct val="100000"/>
              </a:lnSpc>
              <a:spcBef>
                <a:spcPts val="1655"/>
              </a:spcBef>
            </a:pPr>
            <a:r>
              <a:rPr sz="3600" b="1" i="1" dirty="0">
                <a:solidFill>
                  <a:srgbClr val="CCCC00"/>
                </a:solidFill>
                <a:latin typeface="Palatino Linotype"/>
                <a:cs typeface="Palatino Linotype"/>
              </a:rPr>
              <a:t>Objects</a:t>
            </a:r>
            <a:endParaRPr sz="3600">
              <a:latin typeface="Palatino Linotype"/>
              <a:cs typeface="Palatino Linotype"/>
            </a:endParaRPr>
          </a:p>
          <a:p>
            <a:pPr marL="354965" marR="5080" indent="-342900">
              <a:lnSpc>
                <a:spcPct val="100000"/>
              </a:lnSpc>
              <a:spcBef>
                <a:spcPts val="155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  <a:tab pos="5434330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In </a:t>
            </a:r>
            <a:r>
              <a:rPr sz="3600" b="1" dirty="0">
                <a:latin typeface="Palatino Linotype"/>
                <a:cs typeface="Palatino Linotype"/>
              </a:rPr>
              <a:t>an </a:t>
            </a:r>
            <a:r>
              <a:rPr sz="3600" b="1" spc="-5" dirty="0">
                <a:latin typeface="Palatino Linotype"/>
                <a:cs typeface="Palatino Linotype"/>
              </a:rPr>
              <a:t>object-oriented </a:t>
            </a:r>
            <a:r>
              <a:rPr sz="3600" b="1" dirty="0">
                <a:latin typeface="Palatino Linotype"/>
                <a:cs typeface="Palatino Linotype"/>
              </a:rPr>
              <a:t>system,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everything is an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object:	</a:t>
            </a:r>
            <a:r>
              <a:rPr sz="3600" b="1" dirty="0">
                <a:latin typeface="Palatino Linotype"/>
                <a:cs typeface="Palatino Linotype"/>
              </a:rPr>
              <a:t>numbers,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arrays, </a:t>
            </a:r>
            <a:r>
              <a:rPr sz="3600" b="1" spc="-5" dirty="0">
                <a:latin typeface="Palatino Linotype"/>
                <a:cs typeface="Palatino Linotype"/>
              </a:rPr>
              <a:t>records, fields, files, forms,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</a:t>
            </a:r>
            <a:r>
              <a:rPr sz="3600" b="1" spc="-5" dirty="0">
                <a:latin typeface="Palatino Linotype"/>
                <a:cs typeface="Palatino Linotype"/>
              </a:rPr>
              <a:t> invoice,</a:t>
            </a:r>
            <a:r>
              <a:rPr sz="3600" b="1" dirty="0">
                <a:latin typeface="Palatino Linotype"/>
                <a:cs typeface="Palatino Linotype"/>
              </a:rPr>
              <a:t> etc.</a:t>
            </a:r>
            <a:endParaRPr sz="360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5622" y="5301996"/>
            <a:ext cx="1706879" cy="14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32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0120" y="856726"/>
            <a:ext cx="6681470" cy="4373880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2251075">
              <a:lnSpc>
                <a:spcPct val="100000"/>
              </a:lnSpc>
              <a:spcBef>
                <a:spcPts val="1655"/>
              </a:spcBef>
            </a:pPr>
            <a:r>
              <a:rPr sz="3600" b="1" i="1" spc="-5" dirty="0">
                <a:solidFill>
                  <a:srgbClr val="CCCC00"/>
                </a:solidFill>
                <a:latin typeface="Palatino Linotype"/>
                <a:cs typeface="Palatino Linotype"/>
              </a:rPr>
              <a:t>Objects</a:t>
            </a:r>
            <a:r>
              <a:rPr sz="3600" b="1" i="1" spc="-35" dirty="0">
                <a:solidFill>
                  <a:srgbClr val="CCCC00"/>
                </a:solidFill>
                <a:latin typeface="Palatino Linotype"/>
                <a:cs typeface="Palatino Linotype"/>
              </a:rPr>
              <a:t> </a:t>
            </a:r>
            <a:r>
              <a:rPr sz="3600" b="1" i="1" spc="-10" dirty="0">
                <a:solidFill>
                  <a:srgbClr val="CCCC00"/>
                </a:solidFill>
                <a:latin typeface="Palatino Linotype"/>
                <a:cs typeface="Palatino Linotype"/>
              </a:rPr>
              <a:t>(Con’t)</a:t>
            </a:r>
            <a:endParaRPr sz="3600">
              <a:latin typeface="Palatino Linotype"/>
              <a:cs typeface="Palatino Linotype"/>
            </a:endParaRPr>
          </a:p>
          <a:p>
            <a:pPr marL="354965" marR="5080" indent="-342900">
              <a:lnSpc>
                <a:spcPct val="100000"/>
              </a:lnSpc>
              <a:spcBef>
                <a:spcPts val="155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An Object is anything, </a:t>
            </a:r>
            <a:r>
              <a:rPr sz="3600" b="1" spc="-5" dirty="0">
                <a:latin typeface="Palatino Linotype"/>
                <a:cs typeface="Palatino Linotype"/>
              </a:rPr>
              <a:t>real or </a:t>
            </a:r>
            <a:r>
              <a:rPr sz="3600" b="1" dirty="0">
                <a:latin typeface="Palatino Linotype"/>
                <a:cs typeface="Palatino Linotype"/>
              </a:rPr>
              <a:t> abstract,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about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which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we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store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data and those </a:t>
            </a:r>
            <a:r>
              <a:rPr sz="3600" b="1" spc="-5" dirty="0">
                <a:latin typeface="Palatino Linotype"/>
                <a:cs typeface="Palatino Linotype"/>
              </a:rPr>
              <a:t>methods </a:t>
            </a:r>
            <a:r>
              <a:rPr sz="3600" b="1" dirty="0">
                <a:latin typeface="Palatino Linotype"/>
                <a:cs typeface="Palatino Linotype"/>
              </a:rPr>
              <a:t>that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manipulate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data.</a:t>
            </a:r>
            <a:endParaRPr sz="3600">
              <a:latin typeface="Palatino Linotype"/>
              <a:cs typeface="Palatino Linotype"/>
            </a:endParaRPr>
          </a:p>
          <a:p>
            <a:pPr marL="355600" marR="502920" indent="-342900">
              <a:lnSpc>
                <a:spcPct val="100000"/>
              </a:lnSpc>
              <a:spcBef>
                <a:spcPts val="88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Conceptually, </a:t>
            </a:r>
            <a:r>
              <a:rPr sz="3600" b="1" dirty="0">
                <a:latin typeface="Palatino Linotype"/>
                <a:cs typeface="Palatino Linotype"/>
              </a:rPr>
              <a:t>each </a:t>
            </a:r>
            <a:r>
              <a:rPr sz="3600" b="1" spc="-5" dirty="0">
                <a:latin typeface="Palatino Linotype"/>
                <a:cs typeface="Palatino Linotype"/>
              </a:rPr>
              <a:t>object </a:t>
            </a:r>
            <a:r>
              <a:rPr sz="3600" b="1" dirty="0">
                <a:latin typeface="Palatino Linotype"/>
                <a:cs typeface="Palatino Linotype"/>
              </a:rPr>
              <a:t>is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responsible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for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itself.</a:t>
            </a:r>
            <a:endParaRPr sz="360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5622" y="5301996"/>
            <a:ext cx="1706879" cy="14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311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0135" y="856742"/>
            <a:ext cx="7226934" cy="477075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2251075">
              <a:lnSpc>
                <a:spcPct val="100000"/>
              </a:lnSpc>
              <a:spcBef>
                <a:spcPts val="1050"/>
              </a:spcBef>
            </a:pPr>
            <a:r>
              <a:rPr sz="3600" b="1" i="1" spc="-5" dirty="0">
                <a:solidFill>
                  <a:srgbClr val="CCCC00"/>
                </a:solidFill>
                <a:latin typeface="Palatino Linotype"/>
                <a:cs typeface="Palatino Linotype"/>
              </a:rPr>
              <a:t>Objects</a:t>
            </a:r>
            <a:r>
              <a:rPr sz="3600" b="1" i="1" spc="-35" dirty="0">
                <a:solidFill>
                  <a:srgbClr val="CCCC00"/>
                </a:solidFill>
                <a:latin typeface="Palatino Linotype"/>
                <a:cs typeface="Palatino Linotype"/>
              </a:rPr>
              <a:t> </a:t>
            </a:r>
            <a:r>
              <a:rPr sz="3600" b="1" i="1" spc="-10" dirty="0">
                <a:solidFill>
                  <a:srgbClr val="CCCC00"/>
                </a:solidFill>
                <a:latin typeface="Palatino Linotype"/>
                <a:cs typeface="Palatino Linotype"/>
              </a:rPr>
              <a:t>(Con’t)</a:t>
            </a:r>
            <a:endParaRPr sz="3600">
              <a:latin typeface="Palatino Linotype"/>
              <a:cs typeface="Palatino Linotype"/>
            </a:endParaRPr>
          </a:p>
          <a:p>
            <a:pPr marL="354965" marR="146050" indent="-342900">
              <a:lnSpc>
                <a:spcPct val="100000"/>
              </a:lnSpc>
              <a:spcBef>
                <a:spcPts val="955"/>
              </a:spcBef>
              <a:tabLst>
                <a:tab pos="939800" algn="l"/>
              </a:tabLst>
            </a:pPr>
            <a:r>
              <a:rPr sz="1800" dirty="0">
                <a:solidFill>
                  <a:srgbClr val="3333CC"/>
                </a:solidFill>
                <a:latin typeface="Marlett"/>
                <a:cs typeface="Marlett"/>
              </a:rPr>
              <a:t></a:t>
            </a:r>
            <a:r>
              <a:rPr sz="1800" spc="4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	window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object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is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responsible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for things like opening, </a:t>
            </a:r>
            <a:r>
              <a:rPr sz="3600" b="1" dirty="0">
                <a:latin typeface="Palatino Linotype"/>
                <a:cs typeface="Palatino Linotype"/>
              </a:rPr>
              <a:t>sizing,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and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closing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itself.</a:t>
            </a:r>
            <a:endParaRPr sz="36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ct val="100000"/>
              </a:lnSpc>
              <a:spcBef>
                <a:spcPts val="875"/>
              </a:spcBef>
            </a:pPr>
            <a:r>
              <a:rPr sz="1800" dirty="0">
                <a:solidFill>
                  <a:srgbClr val="3333CC"/>
                </a:solidFill>
                <a:latin typeface="Marlett"/>
                <a:cs typeface="Marlett"/>
              </a:rPr>
              <a:t></a:t>
            </a:r>
            <a:r>
              <a:rPr sz="1800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 chart </a:t>
            </a:r>
            <a:r>
              <a:rPr sz="3600" b="1" spc="-5" dirty="0">
                <a:latin typeface="Palatino Linotype"/>
                <a:cs typeface="Palatino Linotype"/>
              </a:rPr>
              <a:t>object </a:t>
            </a:r>
            <a:r>
              <a:rPr sz="3600" b="1" dirty="0">
                <a:latin typeface="Palatino Linotype"/>
                <a:cs typeface="Palatino Linotype"/>
              </a:rPr>
              <a:t>is </a:t>
            </a:r>
            <a:r>
              <a:rPr sz="3600" b="1" spc="-5" dirty="0">
                <a:latin typeface="Palatino Linotype"/>
                <a:cs typeface="Palatino Linotype"/>
              </a:rPr>
              <a:t>responsible for </a:t>
            </a:r>
            <a:r>
              <a:rPr sz="3600" b="1" dirty="0">
                <a:latin typeface="Palatino Linotype"/>
                <a:cs typeface="Palatino Linotype"/>
              </a:rPr>
              <a:t> things like </a:t>
            </a:r>
            <a:r>
              <a:rPr sz="3600" b="1" spc="-5" dirty="0">
                <a:latin typeface="Palatino Linotype"/>
                <a:cs typeface="Palatino Linotype"/>
              </a:rPr>
              <a:t>maintaining </a:t>
            </a:r>
            <a:r>
              <a:rPr sz="3600" b="1" dirty="0">
                <a:latin typeface="Palatino Linotype"/>
                <a:cs typeface="Palatino Linotype"/>
              </a:rPr>
              <a:t>its data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and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labels,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and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even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for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drawing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itself.</a:t>
            </a:r>
            <a:endParaRPr sz="36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01593" y="5075243"/>
            <a:ext cx="3163570" cy="1752600"/>
            <a:chOff x="6501593" y="5075243"/>
            <a:chExt cx="3163570" cy="1752600"/>
          </a:xfrm>
        </p:grpSpPr>
        <p:sp>
          <p:nvSpPr>
            <p:cNvPr id="4" name="object 4"/>
            <p:cNvSpPr/>
            <p:nvPr/>
          </p:nvSpPr>
          <p:spPr>
            <a:xfrm>
              <a:off x="6507365" y="5081015"/>
              <a:ext cx="3148965" cy="1737360"/>
            </a:xfrm>
            <a:custGeom>
              <a:avLst/>
              <a:gdLst/>
              <a:ahLst/>
              <a:cxnLst/>
              <a:rect l="l" t="t" r="r" b="b"/>
              <a:pathLst>
                <a:path w="3148965" h="1737359">
                  <a:moveTo>
                    <a:pt x="3148583" y="1737360"/>
                  </a:moveTo>
                  <a:lnTo>
                    <a:pt x="3148583" y="0"/>
                  </a:lnTo>
                  <a:lnTo>
                    <a:pt x="0" y="0"/>
                  </a:lnTo>
                  <a:lnTo>
                    <a:pt x="0" y="1737360"/>
                  </a:lnTo>
                  <a:lnTo>
                    <a:pt x="3148583" y="173736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07365" y="5081015"/>
              <a:ext cx="3148965" cy="1737360"/>
            </a:xfrm>
            <a:custGeom>
              <a:avLst/>
              <a:gdLst/>
              <a:ahLst/>
              <a:cxnLst/>
              <a:rect l="l" t="t" r="r" b="b"/>
              <a:pathLst>
                <a:path w="3148965" h="1737359">
                  <a:moveTo>
                    <a:pt x="3148583" y="1737360"/>
                  </a:moveTo>
                  <a:lnTo>
                    <a:pt x="3148583" y="0"/>
                  </a:lnTo>
                  <a:lnTo>
                    <a:pt x="0" y="0"/>
                  </a:lnTo>
                  <a:lnTo>
                    <a:pt x="0" y="1737360"/>
                  </a:lnTo>
                  <a:lnTo>
                    <a:pt x="3148583" y="1737360"/>
                  </a:lnTo>
                  <a:close/>
                </a:path>
              </a:pathLst>
            </a:custGeom>
            <a:ln w="115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06603" y="5080266"/>
              <a:ext cx="3158490" cy="1747520"/>
            </a:xfrm>
            <a:custGeom>
              <a:avLst/>
              <a:gdLst/>
              <a:ahLst/>
              <a:cxnLst/>
              <a:rect l="l" t="t" r="r" b="b"/>
              <a:pathLst>
                <a:path w="3158490" h="1747520">
                  <a:moveTo>
                    <a:pt x="3158490" y="168719"/>
                  </a:moveTo>
                  <a:lnTo>
                    <a:pt x="2981363" y="168719"/>
                  </a:lnTo>
                  <a:lnTo>
                    <a:pt x="2981363" y="762"/>
                  </a:lnTo>
                  <a:lnTo>
                    <a:pt x="2969818" y="762"/>
                  </a:lnTo>
                  <a:lnTo>
                    <a:pt x="2969818" y="1560893"/>
                  </a:lnTo>
                  <a:lnTo>
                    <a:pt x="2806115" y="1560893"/>
                  </a:lnTo>
                  <a:lnTo>
                    <a:pt x="2806115" y="1398701"/>
                  </a:lnTo>
                  <a:lnTo>
                    <a:pt x="2969818" y="1398701"/>
                  </a:lnTo>
                  <a:lnTo>
                    <a:pt x="2969818" y="1387157"/>
                  </a:lnTo>
                  <a:lnTo>
                    <a:pt x="2806115" y="1387157"/>
                  </a:lnTo>
                  <a:lnTo>
                    <a:pt x="2806115" y="1224965"/>
                  </a:lnTo>
                  <a:lnTo>
                    <a:pt x="2969818" y="1224965"/>
                  </a:lnTo>
                  <a:lnTo>
                    <a:pt x="2969818" y="1213421"/>
                  </a:lnTo>
                  <a:lnTo>
                    <a:pt x="2806115" y="1213421"/>
                  </a:lnTo>
                  <a:lnTo>
                    <a:pt x="2806115" y="1050467"/>
                  </a:lnTo>
                  <a:lnTo>
                    <a:pt x="2969818" y="1050467"/>
                  </a:lnTo>
                  <a:lnTo>
                    <a:pt x="2969818" y="1038923"/>
                  </a:lnTo>
                  <a:lnTo>
                    <a:pt x="2806115" y="1038923"/>
                  </a:lnTo>
                  <a:lnTo>
                    <a:pt x="2806115" y="876731"/>
                  </a:lnTo>
                  <a:lnTo>
                    <a:pt x="2969818" y="876731"/>
                  </a:lnTo>
                  <a:lnTo>
                    <a:pt x="2969818" y="865187"/>
                  </a:lnTo>
                  <a:lnTo>
                    <a:pt x="2806115" y="865187"/>
                  </a:lnTo>
                  <a:lnTo>
                    <a:pt x="2806115" y="702233"/>
                  </a:lnTo>
                  <a:lnTo>
                    <a:pt x="2969818" y="702233"/>
                  </a:lnTo>
                  <a:lnTo>
                    <a:pt x="2969818" y="690689"/>
                  </a:lnTo>
                  <a:lnTo>
                    <a:pt x="2806115" y="690689"/>
                  </a:lnTo>
                  <a:lnTo>
                    <a:pt x="2806115" y="527735"/>
                  </a:lnTo>
                  <a:lnTo>
                    <a:pt x="2969818" y="527735"/>
                  </a:lnTo>
                  <a:lnTo>
                    <a:pt x="2969818" y="516191"/>
                  </a:lnTo>
                  <a:lnTo>
                    <a:pt x="2806115" y="516191"/>
                  </a:lnTo>
                  <a:lnTo>
                    <a:pt x="2806115" y="353999"/>
                  </a:lnTo>
                  <a:lnTo>
                    <a:pt x="2969818" y="353999"/>
                  </a:lnTo>
                  <a:lnTo>
                    <a:pt x="2969818" y="342455"/>
                  </a:lnTo>
                  <a:lnTo>
                    <a:pt x="2806115" y="342455"/>
                  </a:lnTo>
                  <a:lnTo>
                    <a:pt x="2806115" y="180263"/>
                  </a:lnTo>
                  <a:lnTo>
                    <a:pt x="2969818" y="180263"/>
                  </a:lnTo>
                  <a:lnTo>
                    <a:pt x="2969818" y="168719"/>
                  </a:lnTo>
                  <a:lnTo>
                    <a:pt x="2806115" y="168719"/>
                  </a:lnTo>
                  <a:lnTo>
                    <a:pt x="2806115" y="762"/>
                  </a:lnTo>
                  <a:lnTo>
                    <a:pt x="2794571" y="762"/>
                  </a:lnTo>
                  <a:lnTo>
                    <a:pt x="2794571" y="1560893"/>
                  </a:lnTo>
                  <a:lnTo>
                    <a:pt x="2631617" y="1560893"/>
                  </a:lnTo>
                  <a:lnTo>
                    <a:pt x="2631617" y="1398701"/>
                  </a:lnTo>
                  <a:lnTo>
                    <a:pt x="2794571" y="1398701"/>
                  </a:lnTo>
                  <a:lnTo>
                    <a:pt x="2794571" y="1387157"/>
                  </a:lnTo>
                  <a:lnTo>
                    <a:pt x="2631617" y="1387157"/>
                  </a:lnTo>
                  <a:lnTo>
                    <a:pt x="2631617" y="1224965"/>
                  </a:lnTo>
                  <a:lnTo>
                    <a:pt x="2794571" y="1224965"/>
                  </a:lnTo>
                  <a:lnTo>
                    <a:pt x="2794571" y="1213421"/>
                  </a:lnTo>
                  <a:lnTo>
                    <a:pt x="2631617" y="1213421"/>
                  </a:lnTo>
                  <a:lnTo>
                    <a:pt x="2631617" y="1050467"/>
                  </a:lnTo>
                  <a:lnTo>
                    <a:pt x="2794571" y="1050467"/>
                  </a:lnTo>
                  <a:lnTo>
                    <a:pt x="2794571" y="1038923"/>
                  </a:lnTo>
                  <a:lnTo>
                    <a:pt x="2631617" y="1038923"/>
                  </a:lnTo>
                  <a:lnTo>
                    <a:pt x="2631617" y="876731"/>
                  </a:lnTo>
                  <a:lnTo>
                    <a:pt x="2794571" y="876731"/>
                  </a:lnTo>
                  <a:lnTo>
                    <a:pt x="2794571" y="865187"/>
                  </a:lnTo>
                  <a:lnTo>
                    <a:pt x="2631617" y="865187"/>
                  </a:lnTo>
                  <a:lnTo>
                    <a:pt x="2631617" y="702233"/>
                  </a:lnTo>
                  <a:lnTo>
                    <a:pt x="2794571" y="702233"/>
                  </a:lnTo>
                  <a:lnTo>
                    <a:pt x="2794571" y="690689"/>
                  </a:lnTo>
                  <a:lnTo>
                    <a:pt x="2631617" y="690689"/>
                  </a:lnTo>
                  <a:lnTo>
                    <a:pt x="2631617" y="527735"/>
                  </a:lnTo>
                  <a:lnTo>
                    <a:pt x="2794571" y="527735"/>
                  </a:lnTo>
                  <a:lnTo>
                    <a:pt x="2794571" y="516191"/>
                  </a:lnTo>
                  <a:lnTo>
                    <a:pt x="2631617" y="516191"/>
                  </a:lnTo>
                  <a:lnTo>
                    <a:pt x="2631617" y="353999"/>
                  </a:lnTo>
                  <a:lnTo>
                    <a:pt x="2794571" y="353999"/>
                  </a:lnTo>
                  <a:lnTo>
                    <a:pt x="2794571" y="342455"/>
                  </a:lnTo>
                  <a:lnTo>
                    <a:pt x="2631617" y="342455"/>
                  </a:lnTo>
                  <a:lnTo>
                    <a:pt x="2631617" y="180263"/>
                  </a:lnTo>
                  <a:lnTo>
                    <a:pt x="2794571" y="180263"/>
                  </a:lnTo>
                  <a:lnTo>
                    <a:pt x="2794571" y="168719"/>
                  </a:lnTo>
                  <a:lnTo>
                    <a:pt x="2631617" y="168719"/>
                  </a:lnTo>
                  <a:lnTo>
                    <a:pt x="2631617" y="762"/>
                  </a:lnTo>
                  <a:lnTo>
                    <a:pt x="2620073" y="762"/>
                  </a:lnTo>
                  <a:lnTo>
                    <a:pt x="2620073" y="1560893"/>
                  </a:lnTo>
                  <a:lnTo>
                    <a:pt x="2456357" y="1560893"/>
                  </a:lnTo>
                  <a:lnTo>
                    <a:pt x="2456357" y="1398701"/>
                  </a:lnTo>
                  <a:lnTo>
                    <a:pt x="2620073" y="1398701"/>
                  </a:lnTo>
                  <a:lnTo>
                    <a:pt x="2620073" y="1387157"/>
                  </a:lnTo>
                  <a:lnTo>
                    <a:pt x="2456357" y="1387157"/>
                  </a:lnTo>
                  <a:lnTo>
                    <a:pt x="2456357" y="1224965"/>
                  </a:lnTo>
                  <a:lnTo>
                    <a:pt x="2620073" y="1224965"/>
                  </a:lnTo>
                  <a:lnTo>
                    <a:pt x="2620073" y="1213421"/>
                  </a:lnTo>
                  <a:lnTo>
                    <a:pt x="2456357" y="1213421"/>
                  </a:lnTo>
                  <a:lnTo>
                    <a:pt x="2456357" y="1050467"/>
                  </a:lnTo>
                  <a:lnTo>
                    <a:pt x="2620073" y="1050467"/>
                  </a:lnTo>
                  <a:lnTo>
                    <a:pt x="2620073" y="1038923"/>
                  </a:lnTo>
                  <a:lnTo>
                    <a:pt x="2456357" y="1038923"/>
                  </a:lnTo>
                  <a:lnTo>
                    <a:pt x="2456357" y="876731"/>
                  </a:lnTo>
                  <a:lnTo>
                    <a:pt x="2620073" y="876731"/>
                  </a:lnTo>
                  <a:lnTo>
                    <a:pt x="2620073" y="865187"/>
                  </a:lnTo>
                  <a:lnTo>
                    <a:pt x="2456357" y="865187"/>
                  </a:lnTo>
                  <a:lnTo>
                    <a:pt x="2456357" y="702233"/>
                  </a:lnTo>
                  <a:lnTo>
                    <a:pt x="2620073" y="702233"/>
                  </a:lnTo>
                  <a:lnTo>
                    <a:pt x="2620073" y="690689"/>
                  </a:lnTo>
                  <a:lnTo>
                    <a:pt x="2456357" y="690689"/>
                  </a:lnTo>
                  <a:lnTo>
                    <a:pt x="2456357" y="527735"/>
                  </a:lnTo>
                  <a:lnTo>
                    <a:pt x="2620073" y="527735"/>
                  </a:lnTo>
                  <a:lnTo>
                    <a:pt x="2620073" y="516191"/>
                  </a:lnTo>
                  <a:lnTo>
                    <a:pt x="2456357" y="516191"/>
                  </a:lnTo>
                  <a:lnTo>
                    <a:pt x="2456357" y="353999"/>
                  </a:lnTo>
                  <a:lnTo>
                    <a:pt x="2620073" y="353999"/>
                  </a:lnTo>
                  <a:lnTo>
                    <a:pt x="2620073" y="342455"/>
                  </a:lnTo>
                  <a:lnTo>
                    <a:pt x="2456357" y="342455"/>
                  </a:lnTo>
                  <a:lnTo>
                    <a:pt x="2456357" y="180263"/>
                  </a:lnTo>
                  <a:lnTo>
                    <a:pt x="2620073" y="180263"/>
                  </a:lnTo>
                  <a:lnTo>
                    <a:pt x="2620073" y="168719"/>
                  </a:lnTo>
                  <a:lnTo>
                    <a:pt x="2456357" y="168719"/>
                  </a:lnTo>
                  <a:lnTo>
                    <a:pt x="2456357" y="762"/>
                  </a:lnTo>
                  <a:lnTo>
                    <a:pt x="2444813" y="762"/>
                  </a:lnTo>
                  <a:lnTo>
                    <a:pt x="2444813" y="1560893"/>
                  </a:lnTo>
                  <a:lnTo>
                    <a:pt x="2281085" y="1560893"/>
                  </a:lnTo>
                  <a:lnTo>
                    <a:pt x="2281085" y="1398701"/>
                  </a:lnTo>
                  <a:lnTo>
                    <a:pt x="2444813" y="1398701"/>
                  </a:lnTo>
                  <a:lnTo>
                    <a:pt x="2444813" y="1387157"/>
                  </a:lnTo>
                  <a:lnTo>
                    <a:pt x="2281085" y="1387157"/>
                  </a:lnTo>
                  <a:lnTo>
                    <a:pt x="2281085" y="1224965"/>
                  </a:lnTo>
                  <a:lnTo>
                    <a:pt x="2444813" y="1224965"/>
                  </a:lnTo>
                  <a:lnTo>
                    <a:pt x="2444813" y="1213421"/>
                  </a:lnTo>
                  <a:lnTo>
                    <a:pt x="2281085" y="1213421"/>
                  </a:lnTo>
                  <a:lnTo>
                    <a:pt x="2281085" y="1050467"/>
                  </a:lnTo>
                  <a:lnTo>
                    <a:pt x="2444813" y="1050467"/>
                  </a:lnTo>
                  <a:lnTo>
                    <a:pt x="2444813" y="1038923"/>
                  </a:lnTo>
                  <a:lnTo>
                    <a:pt x="2281085" y="1038923"/>
                  </a:lnTo>
                  <a:lnTo>
                    <a:pt x="2281085" y="876731"/>
                  </a:lnTo>
                  <a:lnTo>
                    <a:pt x="2444813" y="876731"/>
                  </a:lnTo>
                  <a:lnTo>
                    <a:pt x="2444813" y="865187"/>
                  </a:lnTo>
                  <a:lnTo>
                    <a:pt x="2281085" y="865187"/>
                  </a:lnTo>
                  <a:lnTo>
                    <a:pt x="2281085" y="702233"/>
                  </a:lnTo>
                  <a:lnTo>
                    <a:pt x="2444813" y="702233"/>
                  </a:lnTo>
                  <a:lnTo>
                    <a:pt x="2444813" y="690689"/>
                  </a:lnTo>
                  <a:lnTo>
                    <a:pt x="2281085" y="690689"/>
                  </a:lnTo>
                  <a:lnTo>
                    <a:pt x="2281085" y="527735"/>
                  </a:lnTo>
                  <a:lnTo>
                    <a:pt x="2444813" y="527735"/>
                  </a:lnTo>
                  <a:lnTo>
                    <a:pt x="2444813" y="516191"/>
                  </a:lnTo>
                  <a:lnTo>
                    <a:pt x="2281085" y="516191"/>
                  </a:lnTo>
                  <a:lnTo>
                    <a:pt x="2281085" y="353999"/>
                  </a:lnTo>
                  <a:lnTo>
                    <a:pt x="2444813" y="353999"/>
                  </a:lnTo>
                  <a:lnTo>
                    <a:pt x="2444813" y="342455"/>
                  </a:lnTo>
                  <a:lnTo>
                    <a:pt x="2281085" y="342455"/>
                  </a:lnTo>
                  <a:lnTo>
                    <a:pt x="2281085" y="180263"/>
                  </a:lnTo>
                  <a:lnTo>
                    <a:pt x="2444813" y="180263"/>
                  </a:lnTo>
                  <a:lnTo>
                    <a:pt x="2444813" y="168719"/>
                  </a:lnTo>
                  <a:lnTo>
                    <a:pt x="2281085" y="168719"/>
                  </a:lnTo>
                  <a:lnTo>
                    <a:pt x="2281085" y="762"/>
                  </a:lnTo>
                  <a:lnTo>
                    <a:pt x="2269540" y="762"/>
                  </a:lnTo>
                  <a:lnTo>
                    <a:pt x="2269540" y="1560893"/>
                  </a:lnTo>
                  <a:lnTo>
                    <a:pt x="2106587" y="1560893"/>
                  </a:lnTo>
                  <a:lnTo>
                    <a:pt x="2106587" y="1398701"/>
                  </a:lnTo>
                  <a:lnTo>
                    <a:pt x="2269540" y="1398701"/>
                  </a:lnTo>
                  <a:lnTo>
                    <a:pt x="2269540" y="1387157"/>
                  </a:lnTo>
                  <a:lnTo>
                    <a:pt x="2106587" y="1387157"/>
                  </a:lnTo>
                  <a:lnTo>
                    <a:pt x="2106587" y="1224965"/>
                  </a:lnTo>
                  <a:lnTo>
                    <a:pt x="2269540" y="1224965"/>
                  </a:lnTo>
                  <a:lnTo>
                    <a:pt x="2269540" y="1213421"/>
                  </a:lnTo>
                  <a:lnTo>
                    <a:pt x="2106587" y="1213421"/>
                  </a:lnTo>
                  <a:lnTo>
                    <a:pt x="2106587" y="1050467"/>
                  </a:lnTo>
                  <a:lnTo>
                    <a:pt x="2269540" y="1050467"/>
                  </a:lnTo>
                  <a:lnTo>
                    <a:pt x="2269540" y="1038923"/>
                  </a:lnTo>
                  <a:lnTo>
                    <a:pt x="2106587" y="1038923"/>
                  </a:lnTo>
                  <a:lnTo>
                    <a:pt x="2106587" y="876731"/>
                  </a:lnTo>
                  <a:lnTo>
                    <a:pt x="2269540" y="876731"/>
                  </a:lnTo>
                  <a:lnTo>
                    <a:pt x="2269540" y="865187"/>
                  </a:lnTo>
                  <a:lnTo>
                    <a:pt x="2106587" y="865187"/>
                  </a:lnTo>
                  <a:lnTo>
                    <a:pt x="2106587" y="702233"/>
                  </a:lnTo>
                  <a:lnTo>
                    <a:pt x="2269540" y="702233"/>
                  </a:lnTo>
                  <a:lnTo>
                    <a:pt x="2269540" y="690689"/>
                  </a:lnTo>
                  <a:lnTo>
                    <a:pt x="2106587" y="690689"/>
                  </a:lnTo>
                  <a:lnTo>
                    <a:pt x="2106587" y="527735"/>
                  </a:lnTo>
                  <a:lnTo>
                    <a:pt x="2269540" y="527735"/>
                  </a:lnTo>
                  <a:lnTo>
                    <a:pt x="2269540" y="516191"/>
                  </a:lnTo>
                  <a:lnTo>
                    <a:pt x="2106587" y="516191"/>
                  </a:lnTo>
                  <a:lnTo>
                    <a:pt x="2106587" y="353999"/>
                  </a:lnTo>
                  <a:lnTo>
                    <a:pt x="2269540" y="353999"/>
                  </a:lnTo>
                  <a:lnTo>
                    <a:pt x="2269540" y="342455"/>
                  </a:lnTo>
                  <a:lnTo>
                    <a:pt x="2106587" y="342455"/>
                  </a:lnTo>
                  <a:lnTo>
                    <a:pt x="2106587" y="180263"/>
                  </a:lnTo>
                  <a:lnTo>
                    <a:pt x="2269540" y="180263"/>
                  </a:lnTo>
                  <a:lnTo>
                    <a:pt x="2269540" y="168719"/>
                  </a:lnTo>
                  <a:lnTo>
                    <a:pt x="2106587" y="168719"/>
                  </a:lnTo>
                  <a:lnTo>
                    <a:pt x="2106587" y="762"/>
                  </a:lnTo>
                  <a:lnTo>
                    <a:pt x="2095042" y="762"/>
                  </a:lnTo>
                  <a:lnTo>
                    <a:pt x="2095042" y="1560893"/>
                  </a:lnTo>
                  <a:lnTo>
                    <a:pt x="1931339" y="1560893"/>
                  </a:lnTo>
                  <a:lnTo>
                    <a:pt x="1931339" y="1398701"/>
                  </a:lnTo>
                  <a:lnTo>
                    <a:pt x="2095042" y="1398701"/>
                  </a:lnTo>
                  <a:lnTo>
                    <a:pt x="2095042" y="1387157"/>
                  </a:lnTo>
                  <a:lnTo>
                    <a:pt x="1931339" y="1387157"/>
                  </a:lnTo>
                  <a:lnTo>
                    <a:pt x="1931339" y="1224965"/>
                  </a:lnTo>
                  <a:lnTo>
                    <a:pt x="2095042" y="1224965"/>
                  </a:lnTo>
                  <a:lnTo>
                    <a:pt x="2095042" y="1213421"/>
                  </a:lnTo>
                  <a:lnTo>
                    <a:pt x="1931339" y="1213421"/>
                  </a:lnTo>
                  <a:lnTo>
                    <a:pt x="1931339" y="1050467"/>
                  </a:lnTo>
                  <a:lnTo>
                    <a:pt x="2095042" y="1050467"/>
                  </a:lnTo>
                  <a:lnTo>
                    <a:pt x="2095042" y="1038923"/>
                  </a:lnTo>
                  <a:lnTo>
                    <a:pt x="1931339" y="1038923"/>
                  </a:lnTo>
                  <a:lnTo>
                    <a:pt x="1931339" y="876731"/>
                  </a:lnTo>
                  <a:lnTo>
                    <a:pt x="2095042" y="876731"/>
                  </a:lnTo>
                  <a:lnTo>
                    <a:pt x="2095042" y="865187"/>
                  </a:lnTo>
                  <a:lnTo>
                    <a:pt x="1931339" y="865187"/>
                  </a:lnTo>
                  <a:lnTo>
                    <a:pt x="1931339" y="702233"/>
                  </a:lnTo>
                  <a:lnTo>
                    <a:pt x="2095042" y="702233"/>
                  </a:lnTo>
                  <a:lnTo>
                    <a:pt x="2095042" y="690689"/>
                  </a:lnTo>
                  <a:lnTo>
                    <a:pt x="1931339" y="690689"/>
                  </a:lnTo>
                  <a:lnTo>
                    <a:pt x="1931339" y="527735"/>
                  </a:lnTo>
                  <a:lnTo>
                    <a:pt x="2095042" y="527735"/>
                  </a:lnTo>
                  <a:lnTo>
                    <a:pt x="2095042" y="516191"/>
                  </a:lnTo>
                  <a:lnTo>
                    <a:pt x="1931339" y="516191"/>
                  </a:lnTo>
                  <a:lnTo>
                    <a:pt x="1931339" y="353999"/>
                  </a:lnTo>
                  <a:lnTo>
                    <a:pt x="2095042" y="353999"/>
                  </a:lnTo>
                  <a:lnTo>
                    <a:pt x="2095042" y="342455"/>
                  </a:lnTo>
                  <a:lnTo>
                    <a:pt x="1931339" y="342455"/>
                  </a:lnTo>
                  <a:lnTo>
                    <a:pt x="1931339" y="180263"/>
                  </a:lnTo>
                  <a:lnTo>
                    <a:pt x="2095042" y="180263"/>
                  </a:lnTo>
                  <a:lnTo>
                    <a:pt x="2095042" y="168719"/>
                  </a:lnTo>
                  <a:lnTo>
                    <a:pt x="1931339" y="168719"/>
                  </a:lnTo>
                  <a:lnTo>
                    <a:pt x="1931339" y="762"/>
                  </a:lnTo>
                  <a:lnTo>
                    <a:pt x="1919795" y="762"/>
                  </a:lnTo>
                  <a:lnTo>
                    <a:pt x="1919795" y="1560893"/>
                  </a:lnTo>
                  <a:lnTo>
                    <a:pt x="1756079" y="1560893"/>
                  </a:lnTo>
                  <a:lnTo>
                    <a:pt x="1756079" y="1398701"/>
                  </a:lnTo>
                  <a:lnTo>
                    <a:pt x="1919795" y="1398701"/>
                  </a:lnTo>
                  <a:lnTo>
                    <a:pt x="1919795" y="1387157"/>
                  </a:lnTo>
                  <a:lnTo>
                    <a:pt x="1756079" y="1387157"/>
                  </a:lnTo>
                  <a:lnTo>
                    <a:pt x="1756079" y="1224965"/>
                  </a:lnTo>
                  <a:lnTo>
                    <a:pt x="1919795" y="1224965"/>
                  </a:lnTo>
                  <a:lnTo>
                    <a:pt x="1919795" y="1213421"/>
                  </a:lnTo>
                  <a:lnTo>
                    <a:pt x="1756079" y="1213421"/>
                  </a:lnTo>
                  <a:lnTo>
                    <a:pt x="1756079" y="1050467"/>
                  </a:lnTo>
                  <a:lnTo>
                    <a:pt x="1919795" y="1050467"/>
                  </a:lnTo>
                  <a:lnTo>
                    <a:pt x="1919795" y="1038923"/>
                  </a:lnTo>
                  <a:lnTo>
                    <a:pt x="1756079" y="1038923"/>
                  </a:lnTo>
                  <a:lnTo>
                    <a:pt x="1756079" y="876731"/>
                  </a:lnTo>
                  <a:lnTo>
                    <a:pt x="1919795" y="876731"/>
                  </a:lnTo>
                  <a:lnTo>
                    <a:pt x="1919795" y="865187"/>
                  </a:lnTo>
                  <a:lnTo>
                    <a:pt x="1756079" y="865187"/>
                  </a:lnTo>
                  <a:lnTo>
                    <a:pt x="1756079" y="702233"/>
                  </a:lnTo>
                  <a:lnTo>
                    <a:pt x="1919795" y="702233"/>
                  </a:lnTo>
                  <a:lnTo>
                    <a:pt x="1919795" y="690689"/>
                  </a:lnTo>
                  <a:lnTo>
                    <a:pt x="1756079" y="690689"/>
                  </a:lnTo>
                  <a:lnTo>
                    <a:pt x="1756079" y="527735"/>
                  </a:lnTo>
                  <a:lnTo>
                    <a:pt x="1919795" y="527735"/>
                  </a:lnTo>
                  <a:lnTo>
                    <a:pt x="1919795" y="516191"/>
                  </a:lnTo>
                  <a:lnTo>
                    <a:pt x="1756079" y="516191"/>
                  </a:lnTo>
                  <a:lnTo>
                    <a:pt x="1756079" y="353999"/>
                  </a:lnTo>
                  <a:lnTo>
                    <a:pt x="1919795" y="353999"/>
                  </a:lnTo>
                  <a:lnTo>
                    <a:pt x="1919795" y="342455"/>
                  </a:lnTo>
                  <a:lnTo>
                    <a:pt x="1756079" y="342455"/>
                  </a:lnTo>
                  <a:lnTo>
                    <a:pt x="1756079" y="180263"/>
                  </a:lnTo>
                  <a:lnTo>
                    <a:pt x="1919795" y="180263"/>
                  </a:lnTo>
                  <a:lnTo>
                    <a:pt x="1919795" y="168719"/>
                  </a:lnTo>
                  <a:lnTo>
                    <a:pt x="1756079" y="168719"/>
                  </a:lnTo>
                  <a:lnTo>
                    <a:pt x="1756079" y="762"/>
                  </a:lnTo>
                  <a:lnTo>
                    <a:pt x="1744535" y="762"/>
                  </a:lnTo>
                  <a:lnTo>
                    <a:pt x="1744535" y="1560893"/>
                  </a:lnTo>
                  <a:lnTo>
                    <a:pt x="1582343" y="1560893"/>
                  </a:lnTo>
                  <a:lnTo>
                    <a:pt x="1582343" y="1398701"/>
                  </a:lnTo>
                  <a:lnTo>
                    <a:pt x="1744535" y="1398701"/>
                  </a:lnTo>
                  <a:lnTo>
                    <a:pt x="1744535" y="1387157"/>
                  </a:lnTo>
                  <a:lnTo>
                    <a:pt x="1582343" y="1387157"/>
                  </a:lnTo>
                  <a:lnTo>
                    <a:pt x="1582343" y="1224965"/>
                  </a:lnTo>
                  <a:lnTo>
                    <a:pt x="1744535" y="1224965"/>
                  </a:lnTo>
                  <a:lnTo>
                    <a:pt x="1744535" y="1213421"/>
                  </a:lnTo>
                  <a:lnTo>
                    <a:pt x="1582343" y="1213421"/>
                  </a:lnTo>
                  <a:lnTo>
                    <a:pt x="1582343" y="1050467"/>
                  </a:lnTo>
                  <a:lnTo>
                    <a:pt x="1744535" y="1050467"/>
                  </a:lnTo>
                  <a:lnTo>
                    <a:pt x="1744535" y="1038923"/>
                  </a:lnTo>
                  <a:lnTo>
                    <a:pt x="1582343" y="1038923"/>
                  </a:lnTo>
                  <a:lnTo>
                    <a:pt x="1582343" y="876731"/>
                  </a:lnTo>
                  <a:lnTo>
                    <a:pt x="1744535" y="876731"/>
                  </a:lnTo>
                  <a:lnTo>
                    <a:pt x="1744535" y="865187"/>
                  </a:lnTo>
                  <a:lnTo>
                    <a:pt x="1582343" y="865187"/>
                  </a:lnTo>
                  <a:lnTo>
                    <a:pt x="1582343" y="702233"/>
                  </a:lnTo>
                  <a:lnTo>
                    <a:pt x="1744535" y="702233"/>
                  </a:lnTo>
                  <a:lnTo>
                    <a:pt x="1744535" y="690689"/>
                  </a:lnTo>
                  <a:lnTo>
                    <a:pt x="1582343" y="690689"/>
                  </a:lnTo>
                  <a:lnTo>
                    <a:pt x="1582343" y="527735"/>
                  </a:lnTo>
                  <a:lnTo>
                    <a:pt x="1744535" y="527735"/>
                  </a:lnTo>
                  <a:lnTo>
                    <a:pt x="1744535" y="516191"/>
                  </a:lnTo>
                  <a:lnTo>
                    <a:pt x="1582343" y="516191"/>
                  </a:lnTo>
                  <a:lnTo>
                    <a:pt x="1582343" y="353999"/>
                  </a:lnTo>
                  <a:lnTo>
                    <a:pt x="1744535" y="353999"/>
                  </a:lnTo>
                  <a:lnTo>
                    <a:pt x="1744535" y="342455"/>
                  </a:lnTo>
                  <a:lnTo>
                    <a:pt x="1582343" y="342455"/>
                  </a:lnTo>
                  <a:lnTo>
                    <a:pt x="1582343" y="180263"/>
                  </a:lnTo>
                  <a:lnTo>
                    <a:pt x="1744535" y="180263"/>
                  </a:lnTo>
                  <a:lnTo>
                    <a:pt x="1744535" y="168719"/>
                  </a:lnTo>
                  <a:lnTo>
                    <a:pt x="1582343" y="168719"/>
                  </a:lnTo>
                  <a:lnTo>
                    <a:pt x="1582343" y="0"/>
                  </a:lnTo>
                  <a:lnTo>
                    <a:pt x="1570799" y="0"/>
                  </a:lnTo>
                  <a:lnTo>
                    <a:pt x="1570799" y="1560893"/>
                  </a:lnTo>
                  <a:lnTo>
                    <a:pt x="1406309" y="1560893"/>
                  </a:lnTo>
                  <a:lnTo>
                    <a:pt x="1406309" y="1398701"/>
                  </a:lnTo>
                  <a:lnTo>
                    <a:pt x="1570799" y="1398701"/>
                  </a:lnTo>
                  <a:lnTo>
                    <a:pt x="1570799" y="1387157"/>
                  </a:lnTo>
                  <a:lnTo>
                    <a:pt x="1406309" y="1387157"/>
                  </a:lnTo>
                  <a:lnTo>
                    <a:pt x="1406309" y="1224965"/>
                  </a:lnTo>
                  <a:lnTo>
                    <a:pt x="1570799" y="1224965"/>
                  </a:lnTo>
                  <a:lnTo>
                    <a:pt x="1570799" y="1213421"/>
                  </a:lnTo>
                  <a:lnTo>
                    <a:pt x="1406309" y="1213421"/>
                  </a:lnTo>
                  <a:lnTo>
                    <a:pt x="1406309" y="1050467"/>
                  </a:lnTo>
                  <a:lnTo>
                    <a:pt x="1570799" y="1050467"/>
                  </a:lnTo>
                  <a:lnTo>
                    <a:pt x="1570799" y="1038923"/>
                  </a:lnTo>
                  <a:lnTo>
                    <a:pt x="1406309" y="1038923"/>
                  </a:lnTo>
                  <a:lnTo>
                    <a:pt x="1406309" y="876731"/>
                  </a:lnTo>
                  <a:lnTo>
                    <a:pt x="1570799" y="876731"/>
                  </a:lnTo>
                  <a:lnTo>
                    <a:pt x="1570799" y="865187"/>
                  </a:lnTo>
                  <a:lnTo>
                    <a:pt x="1406309" y="865187"/>
                  </a:lnTo>
                  <a:lnTo>
                    <a:pt x="1406309" y="702233"/>
                  </a:lnTo>
                  <a:lnTo>
                    <a:pt x="1570799" y="702233"/>
                  </a:lnTo>
                  <a:lnTo>
                    <a:pt x="1570799" y="690689"/>
                  </a:lnTo>
                  <a:lnTo>
                    <a:pt x="1406309" y="690689"/>
                  </a:lnTo>
                  <a:lnTo>
                    <a:pt x="1406309" y="527735"/>
                  </a:lnTo>
                  <a:lnTo>
                    <a:pt x="1570799" y="527735"/>
                  </a:lnTo>
                  <a:lnTo>
                    <a:pt x="1570799" y="516191"/>
                  </a:lnTo>
                  <a:lnTo>
                    <a:pt x="1406309" y="516191"/>
                  </a:lnTo>
                  <a:lnTo>
                    <a:pt x="1406309" y="353999"/>
                  </a:lnTo>
                  <a:lnTo>
                    <a:pt x="1570799" y="353999"/>
                  </a:lnTo>
                  <a:lnTo>
                    <a:pt x="1570799" y="342455"/>
                  </a:lnTo>
                  <a:lnTo>
                    <a:pt x="1406309" y="342455"/>
                  </a:lnTo>
                  <a:lnTo>
                    <a:pt x="1406309" y="180263"/>
                  </a:lnTo>
                  <a:lnTo>
                    <a:pt x="1570799" y="180263"/>
                  </a:lnTo>
                  <a:lnTo>
                    <a:pt x="1570799" y="168719"/>
                  </a:lnTo>
                  <a:lnTo>
                    <a:pt x="1406309" y="168719"/>
                  </a:lnTo>
                  <a:lnTo>
                    <a:pt x="1406309" y="0"/>
                  </a:lnTo>
                  <a:lnTo>
                    <a:pt x="1394764" y="0"/>
                  </a:lnTo>
                  <a:lnTo>
                    <a:pt x="1394764" y="1560893"/>
                  </a:lnTo>
                  <a:lnTo>
                    <a:pt x="1231811" y="1560893"/>
                  </a:lnTo>
                  <a:lnTo>
                    <a:pt x="1231811" y="1398701"/>
                  </a:lnTo>
                  <a:lnTo>
                    <a:pt x="1394764" y="1398701"/>
                  </a:lnTo>
                  <a:lnTo>
                    <a:pt x="1394764" y="1387157"/>
                  </a:lnTo>
                  <a:lnTo>
                    <a:pt x="1231811" y="1387157"/>
                  </a:lnTo>
                  <a:lnTo>
                    <a:pt x="1231811" y="1224965"/>
                  </a:lnTo>
                  <a:lnTo>
                    <a:pt x="1394764" y="1224965"/>
                  </a:lnTo>
                  <a:lnTo>
                    <a:pt x="1394764" y="1213421"/>
                  </a:lnTo>
                  <a:lnTo>
                    <a:pt x="1231811" y="1213421"/>
                  </a:lnTo>
                  <a:lnTo>
                    <a:pt x="1231811" y="1050467"/>
                  </a:lnTo>
                  <a:lnTo>
                    <a:pt x="1394764" y="1050467"/>
                  </a:lnTo>
                  <a:lnTo>
                    <a:pt x="1394764" y="1038923"/>
                  </a:lnTo>
                  <a:lnTo>
                    <a:pt x="1231811" y="1038923"/>
                  </a:lnTo>
                  <a:lnTo>
                    <a:pt x="1231811" y="876731"/>
                  </a:lnTo>
                  <a:lnTo>
                    <a:pt x="1394764" y="876731"/>
                  </a:lnTo>
                  <a:lnTo>
                    <a:pt x="1394764" y="865187"/>
                  </a:lnTo>
                  <a:lnTo>
                    <a:pt x="1231811" y="865187"/>
                  </a:lnTo>
                  <a:lnTo>
                    <a:pt x="1231811" y="702233"/>
                  </a:lnTo>
                  <a:lnTo>
                    <a:pt x="1394764" y="702233"/>
                  </a:lnTo>
                  <a:lnTo>
                    <a:pt x="1394764" y="690689"/>
                  </a:lnTo>
                  <a:lnTo>
                    <a:pt x="1231811" y="690689"/>
                  </a:lnTo>
                  <a:lnTo>
                    <a:pt x="1231811" y="527735"/>
                  </a:lnTo>
                  <a:lnTo>
                    <a:pt x="1394764" y="527735"/>
                  </a:lnTo>
                  <a:lnTo>
                    <a:pt x="1394764" y="516191"/>
                  </a:lnTo>
                  <a:lnTo>
                    <a:pt x="1231811" y="516191"/>
                  </a:lnTo>
                  <a:lnTo>
                    <a:pt x="1231811" y="353999"/>
                  </a:lnTo>
                  <a:lnTo>
                    <a:pt x="1394764" y="353999"/>
                  </a:lnTo>
                  <a:lnTo>
                    <a:pt x="1394764" y="342455"/>
                  </a:lnTo>
                  <a:lnTo>
                    <a:pt x="1231811" y="342455"/>
                  </a:lnTo>
                  <a:lnTo>
                    <a:pt x="1231811" y="180263"/>
                  </a:lnTo>
                  <a:lnTo>
                    <a:pt x="1394764" y="180263"/>
                  </a:lnTo>
                  <a:lnTo>
                    <a:pt x="1394764" y="168719"/>
                  </a:lnTo>
                  <a:lnTo>
                    <a:pt x="1231811" y="168719"/>
                  </a:lnTo>
                  <a:lnTo>
                    <a:pt x="1231811" y="0"/>
                  </a:lnTo>
                  <a:lnTo>
                    <a:pt x="1220266" y="0"/>
                  </a:lnTo>
                  <a:lnTo>
                    <a:pt x="1220266" y="1560893"/>
                  </a:lnTo>
                  <a:lnTo>
                    <a:pt x="1056551" y="1560893"/>
                  </a:lnTo>
                  <a:lnTo>
                    <a:pt x="1056551" y="1398701"/>
                  </a:lnTo>
                  <a:lnTo>
                    <a:pt x="1220266" y="1398701"/>
                  </a:lnTo>
                  <a:lnTo>
                    <a:pt x="1220266" y="1387157"/>
                  </a:lnTo>
                  <a:lnTo>
                    <a:pt x="1056551" y="1387157"/>
                  </a:lnTo>
                  <a:lnTo>
                    <a:pt x="1056551" y="1224965"/>
                  </a:lnTo>
                  <a:lnTo>
                    <a:pt x="1220266" y="1224965"/>
                  </a:lnTo>
                  <a:lnTo>
                    <a:pt x="1220266" y="1213421"/>
                  </a:lnTo>
                  <a:lnTo>
                    <a:pt x="1056551" y="1213421"/>
                  </a:lnTo>
                  <a:lnTo>
                    <a:pt x="1056551" y="1050467"/>
                  </a:lnTo>
                  <a:lnTo>
                    <a:pt x="1220266" y="1050467"/>
                  </a:lnTo>
                  <a:lnTo>
                    <a:pt x="1220266" y="1038923"/>
                  </a:lnTo>
                  <a:lnTo>
                    <a:pt x="1056551" y="1038923"/>
                  </a:lnTo>
                  <a:lnTo>
                    <a:pt x="1056551" y="876731"/>
                  </a:lnTo>
                  <a:lnTo>
                    <a:pt x="1220266" y="876731"/>
                  </a:lnTo>
                  <a:lnTo>
                    <a:pt x="1220266" y="865187"/>
                  </a:lnTo>
                  <a:lnTo>
                    <a:pt x="1056551" y="865187"/>
                  </a:lnTo>
                  <a:lnTo>
                    <a:pt x="1056551" y="702233"/>
                  </a:lnTo>
                  <a:lnTo>
                    <a:pt x="1220266" y="702233"/>
                  </a:lnTo>
                  <a:lnTo>
                    <a:pt x="1220266" y="690689"/>
                  </a:lnTo>
                  <a:lnTo>
                    <a:pt x="1056551" y="690689"/>
                  </a:lnTo>
                  <a:lnTo>
                    <a:pt x="1056551" y="527735"/>
                  </a:lnTo>
                  <a:lnTo>
                    <a:pt x="1220266" y="527735"/>
                  </a:lnTo>
                  <a:lnTo>
                    <a:pt x="1220266" y="516191"/>
                  </a:lnTo>
                  <a:lnTo>
                    <a:pt x="1056551" y="516191"/>
                  </a:lnTo>
                  <a:lnTo>
                    <a:pt x="1056551" y="353999"/>
                  </a:lnTo>
                  <a:lnTo>
                    <a:pt x="1220266" y="353999"/>
                  </a:lnTo>
                  <a:lnTo>
                    <a:pt x="1220266" y="342455"/>
                  </a:lnTo>
                  <a:lnTo>
                    <a:pt x="1056551" y="342455"/>
                  </a:lnTo>
                  <a:lnTo>
                    <a:pt x="1056551" y="180263"/>
                  </a:lnTo>
                  <a:lnTo>
                    <a:pt x="1220266" y="180263"/>
                  </a:lnTo>
                  <a:lnTo>
                    <a:pt x="1220266" y="168719"/>
                  </a:lnTo>
                  <a:lnTo>
                    <a:pt x="1056551" y="168719"/>
                  </a:lnTo>
                  <a:lnTo>
                    <a:pt x="1056551" y="0"/>
                  </a:lnTo>
                  <a:lnTo>
                    <a:pt x="1045006" y="0"/>
                  </a:lnTo>
                  <a:lnTo>
                    <a:pt x="1045006" y="1560893"/>
                  </a:lnTo>
                  <a:lnTo>
                    <a:pt x="881303" y="1560893"/>
                  </a:lnTo>
                  <a:lnTo>
                    <a:pt x="881303" y="1398701"/>
                  </a:lnTo>
                  <a:lnTo>
                    <a:pt x="1045006" y="1398701"/>
                  </a:lnTo>
                  <a:lnTo>
                    <a:pt x="1045006" y="1387157"/>
                  </a:lnTo>
                  <a:lnTo>
                    <a:pt x="881303" y="1387157"/>
                  </a:lnTo>
                  <a:lnTo>
                    <a:pt x="881303" y="1224965"/>
                  </a:lnTo>
                  <a:lnTo>
                    <a:pt x="1045006" y="1224965"/>
                  </a:lnTo>
                  <a:lnTo>
                    <a:pt x="1045006" y="1213421"/>
                  </a:lnTo>
                  <a:lnTo>
                    <a:pt x="881303" y="1213421"/>
                  </a:lnTo>
                  <a:lnTo>
                    <a:pt x="881303" y="1050467"/>
                  </a:lnTo>
                  <a:lnTo>
                    <a:pt x="1045006" y="1050467"/>
                  </a:lnTo>
                  <a:lnTo>
                    <a:pt x="1045006" y="1038923"/>
                  </a:lnTo>
                  <a:lnTo>
                    <a:pt x="881303" y="1038923"/>
                  </a:lnTo>
                  <a:lnTo>
                    <a:pt x="881303" y="876731"/>
                  </a:lnTo>
                  <a:lnTo>
                    <a:pt x="1045006" y="876731"/>
                  </a:lnTo>
                  <a:lnTo>
                    <a:pt x="1045006" y="865187"/>
                  </a:lnTo>
                  <a:lnTo>
                    <a:pt x="881303" y="865187"/>
                  </a:lnTo>
                  <a:lnTo>
                    <a:pt x="881303" y="702233"/>
                  </a:lnTo>
                  <a:lnTo>
                    <a:pt x="1045006" y="702233"/>
                  </a:lnTo>
                  <a:lnTo>
                    <a:pt x="1045006" y="690689"/>
                  </a:lnTo>
                  <a:lnTo>
                    <a:pt x="881303" y="690689"/>
                  </a:lnTo>
                  <a:lnTo>
                    <a:pt x="881303" y="527735"/>
                  </a:lnTo>
                  <a:lnTo>
                    <a:pt x="1045006" y="527735"/>
                  </a:lnTo>
                  <a:lnTo>
                    <a:pt x="1045006" y="516191"/>
                  </a:lnTo>
                  <a:lnTo>
                    <a:pt x="881303" y="516191"/>
                  </a:lnTo>
                  <a:lnTo>
                    <a:pt x="881303" y="353999"/>
                  </a:lnTo>
                  <a:lnTo>
                    <a:pt x="1045006" y="353999"/>
                  </a:lnTo>
                  <a:lnTo>
                    <a:pt x="1045006" y="342455"/>
                  </a:lnTo>
                  <a:lnTo>
                    <a:pt x="881303" y="342455"/>
                  </a:lnTo>
                  <a:lnTo>
                    <a:pt x="881303" y="180263"/>
                  </a:lnTo>
                  <a:lnTo>
                    <a:pt x="1045006" y="180263"/>
                  </a:lnTo>
                  <a:lnTo>
                    <a:pt x="1045006" y="168719"/>
                  </a:lnTo>
                  <a:lnTo>
                    <a:pt x="881303" y="168719"/>
                  </a:lnTo>
                  <a:lnTo>
                    <a:pt x="881303" y="0"/>
                  </a:lnTo>
                  <a:lnTo>
                    <a:pt x="869759" y="0"/>
                  </a:lnTo>
                  <a:lnTo>
                    <a:pt x="869759" y="1560893"/>
                  </a:lnTo>
                  <a:lnTo>
                    <a:pt x="706043" y="1560893"/>
                  </a:lnTo>
                  <a:lnTo>
                    <a:pt x="706043" y="1398701"/>
                  </a:lnTo>
                  <a:lnTo>
                    <a:pt x="869759" y="1398701"/>
                  </a:lnTo>
                  <a:lnTo>
                    <a:pt x="869759" y="1387157"/>
                  </a:lnTo>
                  <a:lnTo>
                    <a:pt x="706043" y="1387157"/>
                  </a:lnTo>
                  <a:lnTo>
                    <a:pt x="706043" y="1224965"/>
                  </a:lnTo>
                  <a:lnTo>
                    <a:pt x="869759" y="1224965"/>
                  </a:lnTo>
                  <a:lnTo>
                    <a:pt x="869759" y="1213421"/>
                  </a:lnTo>
                  <a:lnTo>
                    <a:pt x="706043" y="1213421"/>
                  </a:lnTo>
                  <a:lnTo>
                    <a:pt x="706043" y="1050467"/>
                  </a:lnTo>
                  <a:lnTo>
                    <a:pt x="869759" y="1050467"/>
                  </a:lnTo>
                  <a:lnTo>
                    <a:pt x="869759" y="1038923"/>
                  </a:lnTo>
                  <a:lnTo>
                    <a:pt x="706043" y="1038923"/>
                  </a:lnTo>
                  <a:lnTo>
                    <a:pt x="706043" y="876731"/>
                  </a:lnTo>
                  <a:lnTo>
                    <a:pt x="869759" y="876731"/>
                  </a:lnTo>
                  <a:lnTo>
                    <a:pt x="869759" y="865187"/>
                  </a:lnTo>
                  <a:lnTo>
                    <a:pt x="706043" y="865187"/>
                  </a:lnTo>
                  <a:lnTo>
                    <a:pt x="706043" y="702233"/>
                  </a:lnTo>
                  <a:lnTo>
                    <a:pt x="869759" y="702233"/>
                  </a:lnTo>
                  <a:lnTo>
                    <a:pt x="869759" y="690689"/>
                  </a:lnTo>
                  <a:lnTo>
                    <a:pt x="706043" y="690689"/>
                  </a:lnTo>
                  <a:lnTo>
                    <a:pt x="706043" y="527735"/>
                  </a:lnTo>
                  <a:lnTo>
                    <a:pt x="869759" y="527735"/>
                  </a:lnTo>
                  <a:lnTo>
                    <a:pt x="869759" y="516191"/>
                  </a:lnTo>
                  <a:lnTo>
                    <a:pt x="706043" y="516191"/>
                  </a:lnTo>
                  <a:lnTo>
                    <a:pt x="706043" y="353999"/>
                  </a:lnTo>
                  <a:lnTo>
                    <a:pt x="869759" y="353999"/>
                  </a:lnTo>
                  <a:lnTo>
                    <a:pt x="869759" y="342455"/>
                  </a:lnTo>
                  <a:lnTo>
                    <a:pt x="706043" y="342455"/>
                  </a:lnTo>
                  <a:lnTo>
                    <a:pt x="706043" y="180263"/>
                  </a:lnTo>
                  <a:lnTo>
                    <a:pt x="869759" y="180263"/>
                  </a:lnTo>
                  <a:lnTo>
                    <a:pt x="869759" y="168719"/>
                  </a:lnTo>
                  <a:lnTo>
                    <a:pt x="706043" y="168719"/>
                  </a:lnTo>
                  <a:lnTo>
                    <a:pt x="706043" y="0"/>
                  </a:lnTo>
                  <a:lnTo>
                    <a:pt x="694499" y="0"/>
                  </a:lnTo>
                  <a:lnTo>
                    <a:pt x="694499" y="1560893"/>
                  </a:lnTo>
                  <a:lnTo>
                    <a:pt x="531533" y="1560893"/>
                  </a:lnTo>
                  <a:lnTo>
                    <a:pt x="531533" y="1398701"/>
                  </a:lnTo>
                  <a:lnTo>
                    <a:pt x="694499" y="1398701"/>
                  </a:lnTo>
                  <a:lnTo>
                    <a:pt x="694499" y="1387157"/>
                  </a:lnTo>
                  <a:lnTo>
                    <a:pt x="531533" y="1387157"/>
                  </a:lnTo>
                  <a:lnTo>
                    <a:pt x="531533" y="1224965"/>
                  </a:lnTo>
                  <a:lnTo>
                    <a:pt x="694499" y="1224965"/>
                  </a:lnTo>
                  <a:lnTo>
                    <a:pt x="694499" y="1213421"/>
                  </a:lnTo>
                  <a:lnTo>
                    <a:pt x="531533" y="1213421"/>
                  </a:lnTo>
                  <a:lnTo>
                    <a:pt x="531533" y="1050467"/>
                  </a:lnTo>
                  <a:lnTo>
                    <a:pt x="694499" y="1050467"/>
                  </a:lnTo>
                  <a:lnTo>
                    <a:pt x="694499" y="1038923"/>
                  </a:lnTo>
                  <a:lnTo>
                    <a:pt x="531533" y="1038923"/>
                  </a:lnTo>
                  <a:lnTo>
                    <a:pt x="531533" y="876731"/>
                  </a:lnTo>
                  <a:lnTo>
                    <a:pt x="694499" y="876731"/>
                  </a:lnTo>
                  <a:lnTo>
                    <a:pt x="694499" y="865187"/>
                  </a:lnTo>
                  <a:lnTo>
                    <a:pt x="531533" y="865187"/>
                  </a:lnTo>
                  <a:lnTo>
                    <a:pt x="531533" y="702233"/>
                  </a:lnTo>
                  <a:lnTo>
                    <a:pt x="694499" y="702233"/>
                  </a:lnTo>
                  <a:lnTo>
                    <a:pt x="694499" y="690689"/>
                  </a:lnTo>
                  <a:lnTo>
                    <a:pt x="531533" y="690689"/>
                  </a:lnTo>
                  <a:lnTo>
                    <a:pt x="531533" y="527735"/>
                  </a:lnTo>
                  <a:lnTo>
                    <a:pt x="694499" y="527735"/>
                  </a:lnTo>
                  <a:lnTo>
                    <a:pt x="694499" y="516191"/>
                  </a:lnTo>
                  <a:lnTo>
                    <a:pt x="531533" y="516191"/>
                  </a:lnTo>
                  <a:lnTo>
                    <a:pt x="531533" y="353999"/>
                  </a:lnTo>
                  <a:lnTo>
                    <a:pt x="694499" y="353999"/>
                  </a:lnTo>
                  <a:lnTo>
                    <a:pt x="694499" y="342455"/>
                  </a:lnTo>
                  <a:lnTo>
                    <a:pt x="531533" y="342455"/>
                  </a:lnTo>
                  <a:lnTo>
                    <a:pt x="531533" y="180263"/>
                  </a:lnTo>
                  <a:lnTo>
                    <a:pt x="694499" y="180263"/>
                  </a:lnTo>
                  <a:lnTo>
                    <a:pt x="694499" y="168719"/>
                  </a:lnTo>
                  <a:lnTo>
                    <a:pt x="531533" y="168719"/>
                  </a:lnTo>
                  <a:lnTo>
                    <a:pt x="531533" y="0"/>
                  </a:lnTo>
                  <a:lnTo>
                    <a:pt x="519988" y="0"/>
                  </a:lnTo>
                  <a:lnTo>
                    <a:pt x="519988" y="1560893"/>
                  </a:lnTo>
                  <a:lnTo>
                    <a:pt x="356273" y="1560893"/>
                  </a:lnTo>
                  <a:lnTo>
                    <a:pt x="356273" y="1398701"/>
                  </a:lnTo>
                  <a:lnTo>
                    <a:pt x="519988" y="1398701"/>
                  </a:lnTo>
                  <a:lnTo>
                    <a:pt x="519988" y="1387157"/>
                  </a:lnTo>
                  <a:lnTo>
                    <a:pt x="356273" y="1387157"/>
                  </a:lnTo>
                  <a:lnTo>
                    <a:pt x="356273" y="1224965"/>
                  </a:lnTo>
                  <a:lnTo>
                    <a:pt x="519988" y="1224965"/>
                  </a:lnTo>
                  <a:lnTo>
                    <a:pt x="519988" y="1213421"/>
                  </a:lnTo>
                  <a:lnTo>
                    <a:pt x="356273" y="1213421"/>
                  </a:lnTo>
                  <a:lnTo>
                    <a:pt x="356273" y="1050467"/>
                  </a:lnTo>
                  <a:lnTo>
                    <a:pt x="519988" y="1050467"/>
                  </a:lnTo>
                  <a:lnTo>
                    <a:pt x="519988" y="1038923"/>
                  </a:lnTo>
                  <a:lnTo>
                    <a:pt x="356273" y="1038923"/>
                  </a:lnTo>
                  <a:lnTo>
                    <a:pt x="356273" y="876731"/>
                  </a:lnTo>
                  <a:lnTo>
                    <a:pt x="519988" y="876731"/>
                  </a:lnTo>
                  <a:lnTo>
                    <a:pt x="519988" y="865187"/>
                  </a:lnTo>
                  <a:lnTo>
                    <a:pt x="356273" y="865187"/>
                  </a:lnTo>
                  <a:lnTo>
                    <a:pt x="356273" y="702233"/>
                  </a:lnTo>
                  <a:lnTo>
                    <a:pt x="519988" y="702233"/>
                  </a:lnTo>
                  <a:lnTo>
                    <a:pt x="519988" y="690689"/>
                  </a:lnTo>
                  <a:lnTo>
                    <a:pt x="356273" y="690689"/>
                  </a:lnTo>
                  <a:lnTo>
                    <a:pt x="356273" y="527735"/>
                  </a:lnTo>
                  <a:lnTo>
                    <a:pt x="519988" y="527735"/>
                  </a:lnTo>
                  <a:lnTo>
                    <a:pt x="519988" y="516191"/>
                  </a:lnTo>
                  <a:lnTo>
                    <a:pt x="356273" y="516191"/>
                  </a:lnTo>
                  <a:lnTo>
                    <a:pt x="356273" y="353999"/>
                  </a:lnTo>
                  <a:lnTo>
                    <a:pt x="519988" y="353999"/>
                  </a:lnTo>
                  <a:lnTo>
                    <a:pt x="519988" y="342455"/>
                  </a:lnTo>
                  <a:lnTo>
                    <a:pt x="356273" y="342455"/>
                  </a:lnTo>
                  <a:lnTo>
                    <a:pt x="356273" y="180263"/>
                  </a:lnTo>
                  <a:lnTo>
                    <a:pt x="519988" y="180263"/>
                  </a:lnTo>
                  <a:lnTo>
                    <a:pt x="519988" y="168719"/>
                  </a:lnTo>
                  <a:lnTo>
                    <a:pt x="356273" y="168719"/>
                  </a:lnTo>
                  <a:lnTo>
                    <a:pt x="356273" y="0"/>
                  </a:lnTo>
                  <a:lnTo>
                    <a:pt x="344728" y="0"/>
                  </a:lnTo>
                  <a:lnTo>
                    <a:pt x="344728" y="1560893"/>
                  </a:lnTo>
                  <a:lnTo>
                    <a:pt x="181013" y="1560893"/>
                  </a:lnTo>
                  <a:lnTo>
                    <a:pt x="181013" y="1398701"/>
                  </a:lnTo>
                  <a:lnTo>
                    <a:pt x="344728" y="1398701"/>
                  </a:lnTo>
                  <a:lnTo>
                    <a:pt x="344728" y="1387157"/>
                  </a:lnTo>
                  <a:lnTo>
                    <a:pt x="181013" y="1387157"/>
                  </a:lnTo>
                  <a:lnTo>
                    <a:pt x="181013" y="1224965"/>
                  </a:lnTo>
                  <a:lnTo>
                    <a:pt x="344728" y="1224965"/>
                  </a:lnTo>
                  <a:lnTo>
                    <a:pt x="344728" y="1213421"/>
                  </a:lnTo>
                  <a:lnTo>
                    <a:pt x="181013" y="1213421"/>
                  </a:lnTo>
                  <a:lnTo>
                    <a:pt x="181013" y="1050467"/>
                  </a:lnTo>
                  <a:lnTo>
                    <a:pt x="344728" y="1050467"/>
                  </a:lnTo>
                  <a:lnTo>
                    <a:pt x="344728" y="1038923"/>
                  </a:lnTo>
                  <a:lnTo>
                    <a:pt x="181013" y="1038923"/>
                  </a:lnTo>
                  <a:lnTo>
                    <a:pt x="181013" y="876731"/>
                  </a:lnTo>
                  <a:lnTo>
                    <a:pt x="344728" y="876731"/>
                  </a:lnTo>
                  <a:lnTo>
                    <a:pt x="344728" y="865187"/>
                  </a:lnTo>
                  <a:lnTo>
                    <a:pt x="181013" y="865187"/>
                  </a:lnTo>
                  <a:lnTo>
                    <a:pt x="181013" y="702233"/>
                  </a:lnTo>
                  <a:lnTo>
                    <a:pt x="344728" y="702233"/>
                  </a:lnTo>
                  <a:lnTo>
                    <a:pt x="344728" y="690689"/>
                  </a:lnTo>
                  <a:lnTo>
                    <a:pt x="181013" y="690689"/>
                  </a:lnTo>
                  <a:lnTo>
                    <a:pt x="181013" y="527735"/>
                  </a:lnTo>
                  <a:lnTo>
                    <a:pt x="344728" y="527735"/>
                  </a:lnTo>
                  <a:lnTo>
                    <a:pt x="344728" y="516191"/>
                  </a:lnTo>
                  <a:lnTo>
                    <a:pt x="181013" y="516191"/>
                  </a:lnTo>
                  <a:lnTo>
                    <a:pt x="181013" y="353999"/>
                  </a:lnTo>
                  <a:lnTo>
                    <a:pt x="344728" y="353999"/>
                  </a:lnTo>
                  <a:lnTo>
                    <a:pt x="344728" y="342455"/>
                  </a:lnTo>
                  <a:lnTo>
                    <a:pt x="181013" y="342455"/>
                  </a:lnTo>
                  <a:lnTo>
                    <a:pt x="181013" y="180263"/>
                  </a:lnTo>
                  <a:lnTo>
                    <a:pt x="344728" y="180263"/>
                  </a:lnTo>
                  <a:lnTo>
                    <a:pt x="344728" y="168719"/>
                  </a:lnTo>
                  <a:lnTo>
                    <a:pt x="181013" y="168719"/>
                  </a:lnTo>
                  <a:lnTo>
                    <a:pt x="181013" y="0"/>
                  </a:lnTo>
                  <a:lnTo>
                    <a:pt x="169468" y="0"/>
                  </a:lnTo>
                  <a:lnTo>
                    <a:pt x="169468" y="168719"/>
                  </a:lnTo>
                  <a:lnTo>
                    <a:pt x="0" y="168719"/>
                  </a:lnTo>
                  <a:lnTo>
                    <a:pt x="0" y="180263"/>
                  </a:lnTo>
                  <a:lnTo>
                    <a:pt x="169468" y="180263"/>
                  </a:lnTo>
                  <a:lnTo>
                    <a:pt x="169468" y="342455"/>
                  </a:lnTo>
                  <a:lnTo>
                    <a:pt x="0" y="342455"/>
                  </a:lnTo>
                  <a:lnTo>
                    <a:pt x="0" y="353999"/>
                  </a:lnTo>
                  <a:lnTo>
                    <a:pt x="169468" y="353999"/>
                  </a:lnTo>
                  <a:lnTo>
                    <a:pt x="169468" y="516191"/>
                  </a:lnTo>
                  <a:lnTo>
                    <a:pt x="0" y="516191"/>
                  </a:lnTo>
                  <a:lnTo>
                    <a:pt x="0" y="527735"/>
                  </a:lnTo>
                  <a:lnTo>
                    <a:pt x="169468" y="527735"/>
                  </a:lnTo>
                  <a:lnTo>
                    <a:pt x="169468" y="690689"/>
                  </a:lnTo>
                  <a:lnTo>
                    <a:pt x="0" y="690689"/>
                  </a:lnTo>
                  <a:lnTo>
                    <a:pt x="0" y="702233"/>
                  </a:lnTo>
                  <a:lnTo>
                    <a:pt x="169468" y="702233"/>
                  </a:lnTo>
                  <a:lnTo>
                    <a:pt x="169468" y="865187"/>
                  </a:lnTo>
                  <a:lnTo>
                    <a:pt x="0" y="865187"/>
                  </a:lnTo>
                  <a:lnTo>
                    <a:pt x="0" y="876731"/>
                  </a:lnTo>
                  <a:lnTo>
                    <a:pt x="169468" y="876731"/>
                  </a:lnTo>
                  <a:lnTo>
                    <a:pt x="169468" y="1038923"/>
                  </a:lnTo>
                  <a:lnTo>
                    <a:pt x="0" y="1038923"/>
                  </a:lnTo>
                  <a:lnTo>
                    <a:pt x="0" y="1050467"/>
                  </a:lnTo>
                  <a:lnTo>
                    <a:pt x="169468" y="1050467"/>
                  </a:lnTo>
                  <a:lnTo>
                    <a:pt x="169468" y="1213421"/>
                  </a:lnTo>
                  <a:lnTo>
                    <a:pt x="0" y="1213421"/>
                  </a:lnTo>
                  <a:lnTo>
                    <a:pt x="0" y="1224965"/>
                  </a:lnTo>
                  <a:lnTo>
                    <a:pt x="169468" y="1224965"/>
                  </a:lnTo>
                  <a:lnTo>
                    <a:pt x="169468" y="1387157"/>
                  </a:lnTo>
                  <a:lnTo>
                    <a:pt x="0" y="1387157"/>
                  </a:lnTo>
                  <a:lnTo>
                    <a:pt x="0" y="1398701"/>
                  </a:lnTo>
                  <a:lnTo>
                    <a:pt x="169468" y="1398701"/>
                  </a:lnTo>
                  <a:lnTo>
                    <a:pt x="169468" y="1560893"/>
                  </a:lnTo>
                  <a:lnTo>
                    <a:pt x="0" y="1560893"/>
                  </a:lnTo>
                  <a:lnTo>
                    <a:pt x="0" y="1572437"/>
                  </a:lnTo>
                  <a:lnTo>
                    <a:pt x="169468" y="1572437"/>
                  </a:lnTo>
                  <a:lnTo>
                    <a:pt x="169468" y="1747266"/>
                  </a:lnTo>
                  <a:lnTo>
                    <a:pt x="181013" y="1747266"/>
                  </a:lnTo>
                  <a:lnTo>
                    <a:pt x="181013" y="1572437"/>
                  </a:lnTo>
                  <a:lnTo>
                    <a:pt x="344728" y="1572437"/>
                  </a:lnTo>
                  <a:lnTo>
                    <a:pt x="344728" y="1747266"/>
                  </a:lnTo>
                  <a:lnTo>
                    <a:pt x="356273" y="1747266"/>
                  </a:lnTo>
                  <a:lnTo>
                    <a:pt x="356273" y="1572437"/>
                  </a:lnTo>
                  <a:lnTo>
                    <a:pt x="519988" y="1572437"/>
                  </a:lnTo>
                  <a:lnTo>
                    <a:pt x="519988" y="1747266"/>
                  </a:lnTo>
                  <a:lnTo>
                    <a:pt x="531533" y="1747266"/>
                  </a:lnTo>
                  <a:lnTo>
                    <a:pt x="531533" y="1572437"/>
                  </a:lnTo>
                  <a:lnTo>
                    <a:pt x="694499" y="1572437"/>
                  </a:lnTo>
                  <a:lnTo>
                    <a:pt x="694499" y="1747266"/>
                  </a:lnTo>
                  <a:lnTo>
                    <a:pt x="706043" y="1747266"/>
                  </a:lnTo>
                  <a:lnTo>
                    <a:pt x="706043" y="1572437"/>
                  </a:lnTo>
                  <a:lnTo>
                    <a:pt x="869759" y="1572437"/>
                  </a:lnTo>
                  <a:lnTo>
                    <a:pt x="869759" y="1747266"/>
                  </a:lnTo>
                  <a:lnTo>
                    <a:pt x="881303" y="1747266"/>
                  </a:lnTo>
                  <a:lnTo>
                    <a:pt x="881303" y="1572437"/>
                  </a:lnTo>
                  <a:lnTo>
                    <a:pt x="1045006" y="1572437"/>
                  </a:lnTo>
                  <a:lnTo>
                    <a:pt x="1045006" y="1747266"/>
                  </a:lnTo>
                  <a:lnTo>
                    <a:pt x="1056551" y="1747266"/>
                  </a:lnTo>
                  <a:lnTo>
                    <a:pt x="1056551" y="1572437"/>
                  </a:lnTo>
                  <a:lnTo>
                    <a:pt x="1220266" y="1572437"/>
                  </a:lnTo>
                  <a:lnTo>
                    <a:pt x="1220266" y="1747266"/>
                  </a:lnTo>
                  <a:lnTo>
                    <a:pt x="1231811" y="1747266"/>
                  </a:lnTo>
                  <a:lnTo>
                    <a:pt x="1231811" y="1572437"/>
                  </a:lnTo>
                  <a:lnTo>
                    <a:pt x="1394764" y="1572437"/>
                  </a:lnTo>
                  <a:lnTo>
                    <a:pt x="1394764" y="1747266"/>
                  </a:lnTo>
                  <a:lnTo>
                    <a:pt x="1406309" y="1747266"/>
                  </a:lnTo>
                  <a:lnTo>
                    <a:pt x="1406309" y="1572437"/>
                  </a:lnTo>
                  <a:lnTo>
                    <a:pt x="1570799" y="1572437"/>
                  </a:lnTo>
                  <a:lnTo>
                    <a:pt x="1570799" y="1747266"/>
                  </a:lnTo>
                  <a:lnTo>
                    <a:pt x="1582343" y="1747266"/>
                  </a:lnTo>
                  <a:lnTo>
                    <a:pt x="1582343" y="1572437"/>
                  </a:lnTo>
                  <a:lnTo>
                    <a:pt x="1744535" y="1572437"/>
                  </a:lnTo>
                  <a:lnTo>
                    <a:pt x="1744535" y="1745742"/>
                  </a:lnTo>
                  <a:lnTo>
                    <a:pt x="1756079" y="1745742"/>
                  </a:lnTo>
                  <a:lnTo>
                    <a:pt x="1756079" y="1572437"/>
                  </a:lnTo>
                  <a:lnTo>
                    <a:pt x="1919795" y="1572437"/>
                  </a:lnTo>
                  <a:lnTo>
                    <a:pt x="1919795" y="1745742"/>
                  </a:lnTo>
                  <a:lnTo>
                    <a:pt x="1931339" y="1745742"/>
                  </a:lnTo>
                  <a:lnTo>
                    <a:pt x="1931339" y="1572437"/>
                  </a:lnTo>
                  <a:lnTo>
                    <a:pt x="2095042" y="1572437"/>
                  </a:lnTo>
                  <a:lnTo>
                    <a:pt x="2095042" y="1745742"/>
                  </a:lnTo>
                  <a:lnTo>
                    <a:pt x="2106587" y="1745742"/>
                  </a:lnTo>
                  <a:lnTo>
                    <a:pt x="2106587" y="1572437"/>
                  </a:lnTo>
                  <a:lnTo>
                    <a:pt x="2269540" y="1572437"/>
                  </a:lnTo>
                  <a:lnTo>
                    <a:pt x="2269540" y="1745742"/>
                  </a:lnTo>
                  <a:lnTo>
                    <a:pt x="2281085" y="1745742"/>
                  </a:lnTo>
                  <a:lnTo>
                    <a:pt x="2281085" y="1572437"/>
                  </a:lnTo>
                  <a:lnTo>
                    <a:pt x="2444813" y="1572437"/>
                  </a:lnTo>
                  <a:lnTo>
                    <a:pt x="2444813" y="1745742"/>
                  </a:lnTo>
                  <a:lnTo>
                    <a:pt x="2456357" y="1745742"/>
                  </a:lnTo>
                  <a:lnTo>
                    <a:pt x="2456357" y="1572437"/>
                  </a:lnTo>
                  <a:lnTo>
                    <a:pt x="2620073" y="1572437"/>
                  </a:lnTo>
                  <a:lnTo>
                    <a:pt x="2620073" y="1745742"/>
                  </a:lnTo>
                  <a:lnTo>
                    <a:pt x="2631617" y="1745742"/>
                  </a:lnTo>
                  <a:lnTo>
                    <a:pt x="2631617" y="1572437"/>
                  </a:lnTo>
                  <a:lnTo>
                    <a:pt x="2794571" y="1572437"/>
                  </a:lnTo>
                  <a:lnTo>
                    <a:pt x="2794571" y="1745742"/>
                  </a:lnTo>
                  <a:lnTo>
                    <a:pt x="2806115" y="1745742"/>
                  </a:lnTo>
                  <a:lnTo>
                    <a:pt x="2806115" y="1572437"/>
                  </a:lnTo>
                  <a:lnTo>
                    <a:pt x="2969818" y="1572437"/>
                  </a:lnTo>
                  <a:lnTo>
                    <a:pt x="2969818" y="1745742"/>
                  </a:lnTo>
                  <a:lnTo>
                    <a:pt x="2981363" y="1745742"/>
                  </a:lnTo>
                  <a:lnTo>
                    <a:pt x="2981363" y="1572437"/>
                  </a:lnTo>
                  <a:lnTo>
                    <a:pt x="3158490" y="1572437"/>
                  </a:lnTo>
                  <a:lnTo>
                    <a:pt x="3158490" y="1560893"/>
                  </a:lnTo>
                  <a:lnTo>
                    <a:pt x="2981363" y="1560893"/>
                  </a:lnTo>
                  <a:lnTo>
                    <a:pt x="2981363" y="1398701"/>
                  </a:lnTo>
                  <a:lnTo>
                    <a:pt x="3158490" y="1398701"/>
                  </a:lnTo>
                  <a:lnTo>
                    <a:pt x="3158490" y="1387157"/>
                  </a:lnTo>
                  <a:lnTo>
                    <a:pt x="2981363" y="1387157"/>
                  </a:lnTo>
                  <a:lnTo>
                    <a:pt x="2981363" y="1224965"/>
                  </a:lnTo>
                  <a:lnTo>
                    <a:pt x="3158490" y="1224965"/>
                  </a:lnTo>
                  <a:lnTo>
                    <a:pt x="3158490" y="1213421"/>
                  </a:lnTo>
                  <a:lnTo>
                    <a:pt x="2981363" y="1213421"/>
                  </a:lnTo>
                  <a:lnTo>
                    <a:pt x="2981363" y="1050467"/>
                  </a:lnTo>
                  <a:lnTo>
                    <a:pt x="3158490" y="1050467"/>
                  </a:lnTo>
                  <a:lnTo>
                    <a:pt x="3158490" y="1038923"/>
                  </a:lnTo>
                  <a:lnTo>
                    <a:pt x="2981363" y="1038923"/>
                  </a:lnTo>
                  <a:lnTo>
                    <a:pt x="2981363" y="876731"/>
                  </a:lnTo>
                  <a:lnTo>
                    <a:pt x="3156966" y="876731"/>
                  </a:lnTo>
                  <a:lnTo>
                    <a:pt x="3156966" y="865187"/>
                  </a:lnTo>
                  <a:lnTo>
                    <a:pt x="2981363" y="865187"/>
                  </a:lnTo>
                  <a:lnTo>
                    <a:pt x="2981363" y="702233"/>
                  </a:lnTo>
                  <a:lnTo>
                    <a:pt x="3158490" y="702233"/>
                  </a:lnTo>
                  <a:lnTo>
                    <a:pt x="3158490" y="690689"/>
                  </a:lnTo>
                  <a:lnTo>
                    <a:pt x="2981363" y="690689"/>
                  </a:lnTo>
                  <a:lnTo>
                    <a:pt x="2981363" y="527735"/>
                  </a:lnTo>
                  <a:lnTo>
                    <a:pt x="3158490" y="527735"/>
                  </a:lnTo>
                  <a:lnTo>
                    <a:pt x="3158490" y="516191"/>
                  </a:lnTo>
                  <a:lnTo>
                    <a:pt x="2981363" y="516191"/>
                  </a:lnTo>
                  <a:lnTo>
                    <a:pt x="2981363" y="353999"/>
                  </a:lnTo>
                  <a:lnTo>
                    <a:pt x="3158490" y="353999"/>
                  </a:lnTo>
                  <a:lnTo>
                    <a:pt x="3158490" y="342455"/>
                  </a:lnTo>
                  <a:lnTo>
                    <a:pt x="2981363" y="342455"/>
                  </a:lnTo>
                  <a:lnTo>
                    <a:pt x="2981363" y="180263"/>
                  </a:lnTo>
                  <a:lnTo>
                    <a:pt x="3158490" y="180263"/>
                  </a:lnTo>
                  <a:lnTo>
                    <a:pt x="3158490" y="168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04317" y="5257799"/>
              <a:ext cx="3096895" cy="1384935"/>
            </a:xfrm>
            <a:custGeom>
              <a:avLst/>
              <a:gdLst/>
              <a:ahLst/>
              <a:cxnLst/>
              <a:rect l="l" t="t" r="r" b="b"/>
              <a:pathLst>
                <a:path w="3096895" h="1384934">
                  <a:moveTo>
                    <a:pt x="3096768" y="0"/>
                  </a:moveTo>
                  <a:lnTo>
                    <a:pt x="2917698" y="28956"/>
                  </a:lnTo>
                  <a:lnTo>
                    <a:pt x="2975610" y="86868"/>
                  </a:lnTo>
                  <a:lnTo>
                    <a:pt x="2449830" y="724662"/>
                  </a:lnTo>
                  <a:lnTo>
                    <a:pt x="2083308" y="420624"/>
                  </a:lnTo>
                  <a:lnTo>
                    <a:pt x="1572768" y="1050798"/>
                  </a:lnTo>
                  <a:lnTo>
                    <a:pt x="1225296" y="724662"/>
                  </a:lnTo>
                  <a:lnTo>
                    <a:pt x="821436" y="1232154"/>
                  </a:lnTo>
                  <a:lnTo>
                    <a:pt x="525018" y="899160"/>
                  </a:lnTo>
                  <a:lnTo>
                    <a:pt x="0" y="1246632"/>
                  </a:lnTo>
                  <a:lnTo>
                    <a:pt x="0" y="1362456"/>
                  </a:lnTo>
                  <a:lnTo>
                    <a:pt x="501395" y="1022604"/>
                  </a:lnTo>
                  <a:lnTo>
                    <a:pt x="821436" y="1384554"/>
                  </a:lnTo>
                  <a:lnTo>
                    <a:pt x="1237488" y="870204"/>
                  </a:lnTo>
                  <a:lnTo>
                    <a:pt x="1575816" y="1188720"/>
                  </a:lnTo>
                  <a:lnTo>
                    <a:pt x="2100834" y="550926"/>
                  </a:lnTo>
                  <a:lnTo>
                    <a:pt x="2455164" y="855726"/>
                  </a:lnTo>
                  <a:lnTo>
                    <a:pt x="3031998" y="145542"/>
                  </a:lnTo>
                  <a:lnTo>
                    <a:pt x="3089910" y="203454"/>
                  </a:lnTo>
                  <a:lnTo>
                    <a:pt x="30967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06603" y="5225795"/>
              <a:ext cx="3097530" cy="1384300"/>
            </a:xfrm>
            <a:custGeom>
              <a:avLst/>
              <a:gdLst/>
              <a:ahLst/>
              <a:cxnLst/>
              <a:rect l="l" t="t" r="r" b="b"/>
              <a:pathLst>
                <a:path w="3097529" h="1384300">
                  <a:moveTo>
                    <a:pt x="3097530" y="0"/>
                  </a:moveTo>
                  <a:lnTo>
                    <a:pt x="2916936" y="28956"/>
                  </a:lnTo>
                  <a:lnTo>
                    <a:pt x="2975610" y="86868"/>
                  </a:lnTo>
                  <a:lnTo>
                    <a:pt x="2450592" y="724662"/>
                  </a:lnTo>
                  <a:lnTo>
                    <a:pt x="2084070" y="419862"/>
                  </a:lnTo>
                  <a:lnTo>
                    <a:pt x="1573530" y="1050036"/>
                  </a:lnTo>
                  <a:lnTo>
                    <a:pt x="1225296" y="724662"/>
                  </a:lnTo>
                  <a:lnTo>
                    <a:pt x="821436" y="1231392"/>
                  </a:lnTo>
                  <a:lnTo>
                    <a:pt x="525780" y="898398"/>
                  </a:lnTo>
                  <a:lnTo>
                    <a:pt x="0" y="1245870"/>
                  </a:lnTo>
                  <a:lnTo>
                    <a:pt x="0" y="1362456"/>
                  </a:lnTo>
                  <a:lnTo>
                    <a:pt x="501395" y="1021842"/>
                  </a:lnTo>
                  <a:lnTo>
                    <a:pt x="821436" y="1383792"/>
                  </a:lnTo>
                  <a:lnTo>
                    <a:pt x="1237488" y="869442"/>
                  </a:lnTo>
                  <a:lnTo>
                    <a:pt x="1575816" y="1188720"/>
                  </a:lnTo>
                  <a:lnTo>
                    <a:pt x="2100834" y="550164"/>
                  </a:lnTo>
                  <a:lnTo>
                    <a:pt x="2455164" y="854964"/>
                  </a:lnTo>
                  <a:lnTo>
                    <a:pt x="3031998" y="144780"/>
                  </a:lnTo>
                  <a:lnTo>
                    <a:pt x="3090672" y="202692"/>
                  </a:lnTo>
                  <a:lnTo>
                    <a:pt x="309753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713611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9355" y="1019048"/>
            <a:ext cx="48539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Two</a:t>
            </a:r>
            <a:r>
              <a:rPr spc="-40" dirty="0"/>
              <a:t> </a:t>
            </a:r>
            <a:r>
              <a:rPr spc="-5" dirty="0"/>
              <a:t>Basic</a:t>
            </a:r>
            <a:r>
              <a:rPr spc="-35" dirty="0"/>
              <a:t> </a:t>
            </a:r>
            <a:r>
              <a:rPr spc="-5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1800097"/>
            <a:ext cx="7073900" cy="463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1485265" algn="l"/>
              </a:tabLst>
            </a:pPr>
            <a:r>
              <a:rPr sz="3600" b="1" dirty="0">
                <a:latin typeface="Palatino Linotype"/>
                <a:cs typeface="Palatino Linotype"/>
              </a:rPr>
              <a:t>When	developing an O-O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application,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two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basic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questions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always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arise.</a:t>
            </a:r>
            <a:endParaRPr sz="3600">
              <a:latin typeface="Palatino Linotype"/>
              <a:cs typeface="Palatino Linotype"/>
            </a:endParaRPr>
          </a:p>
          <a:p>
            <a:pPr marL="355600" marR="1922780" indent="-342900">
              <a:lnSpc>
                <a:spcPct val="100000"/>
              </a:lnSpc>
              <a:spcBef>
                <a:spcPts val="875"/>
              </a:spcBef>
              <a:buClr>
                <a:srgbClr val="3333CC"/>
              </a:buClr>
              <a:buFont typeface="Cambria"/>
              <a:buChar char="•"/>
              <a:tabLst>
                <a:tab pos="583565" algn="l"/>
                <a:tab pos="584200" algn="l"/>
              </a:tabLst>
            </a:pPr>
            <a:r>
              <a:rPr dirty="0"/>
              <a:t>	</a:t>
            </a:r>
            <a:r>
              <a:rPr sz="3600" b="1" dirty="0">
                <a:latin typeface="Palatino Linotype"/>
                <a:cs typeface="Palatino Linotype"/>
              </a:rPr>
              <a:t>What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objects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does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application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need?</a:t>
            </a:r>
            <a:endParaRPr sz="3600">
              <a:latin typeface="Palatino Linotype"/>
              <a:cs typeface="Palatino Linotype"/>
            </a:endParaRPr>
          </a:p>
          <a:p>
            <a:pPr marL="355600" marR="2443480" indent="-342900" algn="just">
              <a:lnSpc>
                <a:spcPct val="100000"/>
              </a:lnSpc>
              <a:spcBef>
                <a:spcPts val="875"/>
              </a:spcBef>
              <a:buClr>
                <a:srgbClr val="3333CC"/>
              </a:buClr>
              <a:buFont typeface="Cambria"/>
              <a:buChar char="•"/>
              <a:tabLst>
                <a:tab pos="584200" algn="l"/>
              </a:tabLst>
            </a:pPr>
            <a:r>
              <a:rPr dirty="0"/>
              <a:t>	</a:t>
            </a:r>
            <a:r>
              <a:rPr sz="3600" b="1" dirty="0">
                <a:latin typeface="Palatino Linotype"/>
                <a:cs typeface="Palatino Linotype"/>
              </a:rPr>
              <a:t>What </a:t>
            </a:r>
            <a:r>
              <a:rPr sz="3600" b="1" spc="-5" dirty="0">
                <a:latin typeface="Palatino Linotype"/>
                <a:cs typeface="Palatino Linotype"/>
              </a:rPr>
              <a:t>functionality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should</a:t>
            </a:r>
            <a:r>
              <a:rPr sz="3600" b="1" spc="-5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those</a:t>
            </a:r>
            <a:r>
              <a:rPr sz="3600" b="1" spc="-5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objects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have?</a:t>
            </a:r>
            <a:endParaRPr sz="36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01241" y="3092195"/>
            <a:ext cx="1657350" cy="3580129"/>
            <a:chOff x="7801241" y="3092195"/>
            <a:chExt cx="1657350" cy="3580129"/>
          </a:xfrm>
        </p:grpSpPr>
        <p:sp>
          <p:nvSpPr>
            <p:cNvPr id="5" name="object 5"/>
            <p:cNvSpPr/>
            <p:nvPr/>
          </p:nvSpPr>
          <p:spPr>
            <a:xfrm>
              <a:off x="7801241" y="3092195"/>
              <a:ext cx="1657350" cy="3580129"/>
            </a:xfrm>
            <a:custGeom>
              <a:avLst/>
              <a:gdLst/>
              <a:ahLst/>
              <a:cxnLst/>
              <a:rect l="l" t="t" r="r" b="b"/>
              <a:pathLst>
                <a:path w="1657350" h="3580129">
                  <a:moveTo>
                    <a:pt x="1657350" y="3579876"/>
                  </a:moveTo>
                  <a:lnTo>
                    <a:pt x="1657350" y="0"/>
                  </a:lnTo>
                  <a:lnTo>
                    <a:pt x="0" y="0"/>
                  </a:lnTo>
                  <a:lnTo>
                    <a:pt x="0" y="3579876"/>
                  </a:lnTo>
                  <a:lnTo>
                    <a:pt x="1657350" y="35798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04290" y="3095256"/>
              <a:ext cx="1652905" cy="3576954"/>
            </a:xfrm>
            <a:custGeom>
              <a:avLst/>
              <a:gdLst/>
              <a:ahLst/>
              <a:cxnLst/>
              <a:rect l="l" t="t" r="r" b="b"/>
              <a:pathLst>
                <a:path w="1652904" h="3576954">
                  <a:moveTo>
                    <a:pt x="1174242" y="801624"/>
                  </a:moveTo>
                  <a:lnTo>
                    <a:pt x="948690" y="779526"/>
                  </a:lnTo>
                  <a:lnTo>
                    <a:pt x="892302" y="649986"/>
                  </a:lnTo>
                  <a:lnTo>
                    <a:pt x="864108" y="625602"/>
                  </a:lnTo>
                  <a:lnTo>
                    <a:pt x="806958" y="551688"/>
                  </a:lnTo>
                  <a:lnTo>
                    <a:pt x="727710" y="496062"/>
                  </a:lnTo>
                  <a:lnTo>
                    <a:pt x="656844" y="459486"/>
                  </a:lnTo>
                  <a:lnTo>
                    <a:pt x="600456" y="469392"/>
                  </a:lnTo>
                  <a:lnTo>
                    <a:pt x="559308" y="510540"/>
                  </a:lnTo>
                  <a:lnTo>
                    <a:pt x="526542" y="635508"/>
                  </a:lnTo>
                  <a:lnTo>
                    <a:pt x="539496" y="779526"/>
                  </a:lnTo>
                  <a:lnTo>
                    <a:pt x="573786" y="917448"/>
                  </a:lnTo>
                  <a:lnTo>
                    <a:pt x="610362" y="1024128"/>
                  </a:lnTo>
                  <a:lnTo>
                    <a:pt x="681228" y="1134618"/>
                  </a:lnTo>
                  <a:lnTo>
                    <a:pt x="742188" y="1180338"/>
                  </a:lnTo>
                  <a:lnTo>
                    <a:pt x="826008" y="1180338"/>
                  </a:lnTo>
                  <a:lnTo>
                    <a:pt x="910590" y="1149096"/>
                  </a:lnTo>
                  <a:lnTo>
                    <a:pt x="953262" y="1069086"/>
                  </a:lnTo>
                  <a:lnTo>
                    <a:pt x="976122" y="968502"/>
                  </a:lnTo>
                  <a:lnTo>
                    <a:pt x="966978" y="843534"/>
                  </a:lnTo>
                  <a:lnTo>
                    <a:pt x="1164336" y="857250"/>
                  </a:lnTo>
                  <a:lnTo>
                    <a:pt x="1174242" y="801624"/>
                  </a:lnTo>
                  <a:close/>
                </a:path>
                <a:path w="1652904" h="3576954">
                  <a:moveTo>
                    <a:pt x="1294638" y="82296"/>
                  </a:moveTo>
                  <a:lnTo>
                    <a:pt x="1266444" y="31242"/>
                  </a:lnTo>
                  <a:lnTo>
                    <a:pt x="1209294" y="3810"/>
                  </a:lnTo>
                  <a:lnTo>
                    <a:pt x="1147572" y="0"/>
                  </a:lnTo>
                  <a:lnTo>
                    <a:pt x="1082040" y="12954"/>
                  </a:lnTo>
                  <a:lnTo>
                    <a:pt x="1067562" y="41148"/>
                  </a:lnTo>
                  <a:lnTo>
                    <a:pt x="1090422" y="55626"/>
                  </a:lnTo>
                  <a:lnTo>
                    <a:pt x="1152906" y="41148"/>
                  </a:lnTo>
                  <a:lnTo>
                    <a:pt x="1209294" y="41148"/>
                  </a:lnTo>
                  <a:lnTo>
                    <a:pt x="1246632" y="86868"/>
                  </a:lnTo>
                  <a:lnTo>
                    <a:pt x="1238250" y="137922"/>
                  </a:lnTo>
                  <a:lnTo>
                    <a:pt x="1203960" y="170688"/>
                  </a:lnTo>
                  <a:lnTo>
                    <a:pt x="1118616" y="179070"/>
                  </a:lnTo>
                  <a:lnTo>
                    <a:pt x="1067562" y="211836"/>
                  </a:lnTo>
                  <a:lnTo>
                    <a:pt x="1053846" y="267462"/>
                  </a:lnTo>
                  <a:lnTo>
                    <a:pt x="1090422" y="281178"/>
                  </a:lnTo>
                  <a:lnTo>
                    <a:pt x="1104900" y="238506"/>
                  </a:lnTo>
                  <a:lnTo>
                    <a:pt x="1147572" y="211836"/>
                  </a:lnTo>
                  <a:lnTo>
                    <a:pt x="1217676" y="211836"/>
                  </a:lnTo>
                  <a:lnTo>
                    <a:pt x="1266444" y="179070"/>
                  </a:lnTo>
                  <a:lnTo>
                    <a:pt x="1294638" y="123444"/>
                  </a:lnTo>
                  <a:lnTo>
                    <a:pt x="1294638" y="82296"/>
                  </a:lnTo>
                  <a:close/>
                </a:path>
                <a:path w="1652904" h="3576954">
                  <a:moveTo>
                    <a:pt x="1652765" y="3465576"/>
                  </a:moveTo>
                  <a:lnTo>
                    <a:pt x="1619237" y="3429000"/>
                  </a:lnTo>
                  <a:lnTo>
                    <a:pt x="1464551" y="3424428"/>
                  </a:lnTo>
                  <a:lnTo>
                    <a:pt x="1355585" y="3438906"/>
                  </a:lnTo>
                  <a:lnTo>
                    <a:pt x="1299959" y="3465576"/>
                  </a:lnTo>
                  <a:lnTo>
                    <a:pt x="1308341" y="3401568"/>
                  </a:lnTo>
                  <a:lnTo>
                    <a:pt x="1365491" y="3304032"/>
                  </a:lnTo>
                  <a:lnTo>
                    <a:pt x="1411973" y="3151632"/>
                  </a:lnTo>
                  <a:lnTo>
                    <a:pt x="1450073" y="3022092"/>
                  </a:lnTo>
                  <a:lnTo>
                    <a:pt x="1421879" y="2874264"/>
                  </a:lnTo>
                  <a:lnTo>
                    <a:pt x="1379207" y="2716530"/>
                  </a:lnTo>
                  <a:lnTo>
                    <a:pt x="1294625" y="2535936"/>
                  </a:lnTo>
                  <a:lnTo>
                    <a:pt x="1172705" y="2369058"/>
                  </a:lnTo>
                  <a:lnTo>
                    <a:pt x="1069073" y="2248662"/>
                  </a:lnTo>
                  <a:lnTo>
                    <a:pt x="1066406" y="2246731"/>
                  </a:lnTo>
                  <a:lnTo>
                    <a:pt x="1091933" y="2133600"/>
                  </a:lnTo>
                  <a:lnTo>
                    <a:pt x="1091933" y="1990890"/>
                  </a:lnTo>
                  <a:lnTo>
                    <a:pt x="1111745" y="1997964"/>
                  </a:lnTo>
                  <a:lnTo>
                    <a:pt x="1205471" y="2035302"/>
                  </a:lnTo>
                  <a:lnTo>
                    <a:pt x="1266431" y="2096262"/>
                  </a:lnTo>
                  <a:lnTo>
                    <a:pt x="1308341" y="2081784"/>
                  </a:lnTo>
                  <a:lnTo>
                    <a:pt x="1349489" y="2040636"/>
                  </a:lnTo>
                  <a:lnTo>
                    <a:pt x="1248143" y="1985010"/>
                  </a:lnTo>
                  <a:lnTo>
                    <a:pt x="1139939" y="1956816"/>
                  </a:lnTo>
                  <a:lnTo>
                    <a:pt x="1091933" y="1935759"/>
                  </a:lnTo>
                  <a:lnTo>
                    <a:pt x="1091933" y="1930146"/>
                  </a:lnTo>
                  <a:lnTo>
                    <a:pt x="1089431" y="1883537"/>
                  </a:lnTo>
                  <a:lnTo>
                    <a:pt x="1167371" y="1868424"/>
                  </a:lnTo>
                  <a:lnTo>
                    <a:pt x="1223759" y="1831848"/>
                  </a:lnTo>
                  <a:lnTo>
                    <a:pt x="1331201" y="1771650"/>
                  </a:lnTo>
                  <a:lnTo>
                    <a:pt x="1420355" y="1689354"/>
                  </a:lnTo>
                  <a:lnTo>
                    <a:pt x="1477505" y="1554480"/>
                  </a:lnTo>
                  <a:lnTo>
                    <a:pt x="1448549" y="1508760"/>
                  </a:lnTo>
                  <a:lnTo>
                    <a:pt x="1392161" y="1434528"/>
                  </a:lnTo>
                  <a:lnTo>
                    <a:pt x="1392161" y="1582674"/>
                  </a:lnTo>
                  <a:lnTo>
                    <a:pt x="1331201" y="1679448"/>
                  </a:lnTo>
                  <a:lnTo>
                    <a:pt x="1248143" y="1771650"/>
                  </a:lnTo>
                  <a:lnTo>
                    <a:pt x="1097267" y="1831848"/>
                  </a:lnTo>
                  <a:lnTo>
                    <a:pt x="1086967" y="1837258"/>
                  </a:lnTo>
                  <a:lnTo>
                    <a:pt x="1083551" y="1773174"/>
                  </a:lnTo>
                  <a:lnTo>
                    <a:pt x="1063739" y="1611630"/>
                  </a:lnTo>
                  <a:lnTo>
                    <a:pt x="1040879" y="1472946"/>
                  </a:lnTo>
                  <a:lnTo>
                    <a:pt x="994397" y="1372362"/>
                  </a:lnTo>
                  <a:lnTo>
                    <a:pt x="992314" y="1369314"/>
                  </a:lnTo>
                  <a:lnTo>
                    <a:pt x="994397" y="1369314"/>
                  </a:lnTo>
                  <a:lnTo>
                    <a:pt x="1083551" y="1373886"/>
                  </a:lnTo>
                  <a:lnTo>
                    <a:pt x="1219187" y="1402080"/>
                  </a:lnTo>
                  <a:lnTo>
                    <a:pt x="1331201" y="1480566"/>
                  </a:lnTo>
                  <a:lnTo>
                    <a:pt x="1378445" y="1536192"/>
                  </a:lnTo>
                  <a:lnTo>
                    <a:pt x="1392161" y="1582674"/>
                  </a:lnTo>
                  <a:lnTo>
                    <a:pt x="1392161" y="1434528"/>
                  </a:lnTo>
                  <a:lnTo>
                    <a:pt x="1294625" y="1373886"/>
                  </a:lnTo>
                  <a:lnTo>
                    <a:pt x="1162799" y="1299972"/>
                  </a:lnTo>
                  <a:lnTo>
                    <a:pt x="1037069" y="1277112"/>
                  </a:lnTo>
                  <a:lnTo>
                    <a:pt x="915149" y="1262634"/>
                  </a:lnTo>
                  <a:lnTo>
                    <a:pt x="913231" y="1265885"/>
                  </a:lnTo>
                  <a:lnTo>
                    <a:pt x="856475" y="1232916"/>
                  </a:lnTo>
                  <a:lnTo>
                    <a:pt x="801611" y="1232916"/>
                  </a:lnTo>
                  <a:lnTo>
                    <a:pt x="740651" y="1261110"/>
                  </a:lnTo>
                  <a:lnTo>
                    <a:pt x="729970" y="1302105"/>
                  </a:lnTo>
                  <a:lnTo>
                    <a:pt x="645414" y="1272540"/>
                  </a:lnTo>
                  <a:lnTo>
                    <a:pt x="519684" y="1221486"/>
                  </a:lnTo>
                  <a:lnTo>
                    <a:pt x="434340" y="1207008"/>
                  </a:lnTo>
                  <a:lnTo>
                    <a:pt x="351282" y="1180338"/>
                  </a:lnTo>
                  <a:lnTo>
                    <a:pt x="196596" y="1120902"/>
                  </a:lnTo>
                  <a:lnTo>
                    <a:pt x="121920" y="1050798"/>
                  </a:lnTo>
                  <a:lnTo>
                    <a:pt x="107442" y="995172"/>
                  </a:lnTo>
                  <a:lnTo>
                    <a:pt x="125730" y="888492"/>
                  </a:lnTo>
                  <a:lnTo>
                    <a:pt x="168402" y="778002"/>
                  </a:lnTo>
                  <a:lnTo>
                    <a:pt x="233172" y="653034"/>
                  </a:lnTo>
                  <a:lnTo>
                    <a:pt x="280416" y="556260"/>
                  </a:lnTo>
                  <a:lnTo>
                    <a:pt x="359664" y="467868"/>
                  </a:lnTo>
                  <a:lnTo>
                    <a:pt x="374142" y="500634"/>
                  </a:lnTo>
                  <a:lnTo>
                    <a:pt x="448818" y="514350"/>
                  </a:lnTo>
                  <a:lnTo>
                    <a:pt x="519684" y="496062"/>
                  </a:lnTo>
                  <a:lnTo>
                    <a:pt x="528066" y="453390"/>
                  </a:lnTo>
                  <a:lnTo>
                    <a:pt x="519684" y="403860"/>
                  </a:lnTo>
                  <a:lnTo>
                    <a:pt x="491490" y="348234"/>
                  </a:lnTo>
                  <a:lnTo>
                    <a:pt x="562356" y="329946"/>
                  </a:lnTo>
                  <a:lnTo>
                    <a:pt x="603504" y="348234"/>
                  </a:lnTo>
                  <a:lnTo>
                    <a:pt x="645414" y="397764"/>
                  </a:lnTo>
                  <a:lnTo>
                    <a:pt x="631698" y="453390"/>
                  </a:lnTo>
                  <a:lnTo>
                    <a:pt x="684276" y="453390"/>
                  </a:lnTo>
                  <a:lnTo>
                    <a:pt x="697992" y="385572"/>
                  </a:lnTo>
                  <a:lnTo>
                    <a:pt x="659892" y="320040"/>
                  </a:lnTo>
                  <a:lnTo>
                    <a:pt x="603504" y="278892"/>
                  </a:lnTo>
                  <a:lnTo>
                    <a:pt x="528066" y="274320"/>
                  </a:lnTo>
                  <a:lnTo>
                    <a:pt x="434340" y="300990"/>
                  </a:lnTo>
                  <a:lnTo>
                    <a:pt x="473202" y="300990"/>
                  </a:lnTo>
                  <a:lnTo>
                    <a:pt x="379476" y="342900"/>
                  </a:lnTo>
                  <a:lnTo>
                    <a:pt x="304038" y="426720"/>
                  </a:lnTo>
                  <a:lnTo>
                    <a:pt x="204978" y="569976"/>
                  </a:lnTo>
                  <a:lnTo>
                    <a:pt x="125730" y="707898"/>
                  </a:lnTo>
                  <a:lnTo>
                    <a:pt x="41148" y="874776"/>
                  </a:lnTo>
                  <a:lnTo>
                    <a:pt x="0" y="985266"/>
                  </a:lnTo>
                  <a:lnTo>
                    <a:pt x="8382" y="1069086"/>
                  </a:lnTo>
                  <a:lnTo>
                    <a:pt x="83058" y="1139190"/>
                  </a:lnTo>
                  <a:lnTo>
                    <a:pt x="196596" y="1217676"/>
                  </a:lnTo>
                  <a:lnTo>
                    <a:pt x="359664" y="1287018"/>
                  </a:lnTo>
                  <a:lnTo>
                    <a:pt x="556260" y="1387602"/>
                  </a:lnTo>
                  <a:lnTo>
                    <a:pt x="641604" y="1430274"/>
                  </a:lnTo>
                  <a:lnTo>
                    <a:pt x="697992" y="1416558"/>
                  </a:lnTo>
                  <a:lnTo>
                    <a:pt x="716902" y="1397647"/>
                  </a:lnTo>
                  <a:lnTo>
                    <a:pt x="702551" y="1459230"/>
                  </a:lnTo>
                  <a:lnTo>
                    <a:pt x="702551" y="1690878"/>
                  </a:lnTo>
                  <a:lnTo>
                    <a:pt x="712457" y="1888998"/>
                  </a:lnTo>
                  <a:lnTo>
                    <a:pt x="730745" y="2065020"/>
                  </a:lnTo>
                  <a:lnTo>
                    <a:pt x="755129" y="2161794"/>
                  </a:lnTo>
                  <a:lnTo>
                    <a:pt x="781799" y="2258568"/>
                  </a:lnTo>
                  <a:lnTo>
                    <a:pt x="784555" y="2261781"/>
                  </a:lnTo>
                  <a:lnTo>
                    <a:pt x="750570" y="2334006"/>
                  </a:lnTo>
                  <a:lnTo>
                    <a:pt x="707898" y="2522982"/>
                  </a:lnTo>
                  <a:lnTo>
                    <a:pt x="656844" y="2731770"/>
                  </a:lnTo>
                  <a:lnTo>
                    <a:pt x="610362" y="2943606"/>
                  </a:lnTo>
                  <a:lnTo>
                    <a:pt x="610362" y="3022092"/>
                  </a:lnTo>
                  <a:lnTo>
                    <a:pt x="656844" y="3161538"/>
                  </a:lnTo>
                  <a:lnTo>
                    <a:pt x="722376" y="3235452"/>
                  </a:lnTo>
                  <a:lnTo>
                    <a:pt x="783336" y="3327654"/>
                  </a:lnTo>
                  <a:lnTo>
                    <a:pt x="826008" y="3396234"/>
                  </a:lnTo>
                  <a:lnTo>
                    <a:pt x="806958" y="3429000"/>
                  </a:lnTo>
                  <a:lnTo>
                    <a:pt x="699516" y="3443478"/>
                  </a:lnTo>
                  <a:lnTo>
                    <a:pt x="525018" y="3470148"/>
                  </a:lnTo>
                  <a:lnTo>
                    <a:pt x="474726" y="3512820"/>
                  </a:lnTo>
                  <a:lnTo>
                    <a:pt x="516636" y="3550158"/>
                  </a:lnTo>
                  <a:lnTo>
                    <a:pt x="614934" y="3576828"/>
                  </a:lnTo>
                  <a:lnTo>
                    <a:pt x="727710" y="3521202"/>
                  </a:lnTo>
                  <a:lnTo>
                    <a:pt x="811530" y="3484626"/>
                  </a:lnTo>
                  <a:lnTo>
                    <a:pt x="918972" y="3470148"/>
                  </a:lnTo>
                  <a:lnTo>
                    <a:pt x="961644" y="3457194"/>
                  </a:lnTo>
                  <a:lnTo>
                    <a:pt x="947166" y="3410712"/>
                  </a:lnTo>
                  <a:lnTo>
                    <a:pt x="826008" y="3291078"/>
                  </a:lnTo>
                  <a:lnTo>
                    <a:pt x="755142" y="3166110"/>
                  </a:lnTo>
                  <a:lnTo>
                    <a:pt x="694182" y="3082290"/>
                  </a:lnTo>
                  <a:lnTo>
                    <a:pt x="685800" y="2999232"/>
                  </a:lnTo>
                  <a:lnTo>
                    <a:pt x="713994" y="2861310"/>
                  </a:lnTo>
                  <a:lnTo>
                    <a:pt x="778764" y="2718054"/>
                  </a:lnTo>
                  <a:lnTo>
                    <a:pt x="849630" y="2473452"/>
                  </a:lnTo>
                  <a:lnTo>
                    <a:pt x="910590" y="2329434"/>
                  </a:lnTo>
                  <a:lnTo>
                    <a:pt x="909815" y="2317458"/>
                  </a:lnTo>
                  <a:lnTo>
                    <a:pt x="923531" y="2318004"/>
                  </a:lnTo>
                  <a:lnTo>
                    <a:pt x="938428" y="2315718"/>
                  </a:lnTo>
                  <a:lnTo>
                    <a:pt x="976109" y="2360676"/>
                  </a:lnTo>
                  <a:lnTo>
                    <a:pt x="1126223" y="2494788"/>
                  </a:lnTo>
                  <a:lnTo>
                    <a:pt x="1258049" y="2665476"/>
                  </a:lnTo>
                  <a:lnTo>
                    <a:pt x="1342631" y="2841498"/>
                  </a:lnTo>
                  <a:lnTo>
                    <a:pt x="1355585" y="2956560"/>
                  </a:lnTo>
                  <a:lnTo>
                    <a:pt x="1351013" y="3040380"/>
                  </a:lnTo>
                  <a:lnTo>
                    <a:pt x="1314437" y="3230118"/>
                  </a:lnTo>
                  <a:lnTo>
                    <a:pt x="1266431" y="3383280"/>
                  </a:lnTo>
                  <a:lnTo>
                    <a:pt x="1225283" y="3471672"/>
                  </a:lnTo>
                  <a:lnTo>
                    <a:pt x="1215377" y="3527298"/>
                  </a:lnTo>
                  <a:lnTo>
                    <a:pt x="1258049" y="3527298"/>
                  </a:lnTo>
                  <a:lnTo>
                    <a:pt x="1322819" y="3508248"/>
                  </a:lnTo>
                  <a:lnTo>
                    <a:pt x="1342631" y="3512820"/>
                  </a:lnTo>
                  <a:lnTo>
                    <a:pt x="1479029" y="3521202"/>
                  </a:lnTo>
                  <a:lnTo>
                    <a:pt x="1581899" y="3553968"/>
                  </a:lnTo>
                  <a:lnTo>
                    <a:pt x="1619237" y="3535680"/>
                  </a:lnTo>
                  <a:lnTo>
                    <a:pt x="1652765" y="3465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00223" y="3423665"/>
              <a:ext cx="74675" cy="769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77237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0150" y="1009157"/>
            <a:ext cx="7557770" cy="461835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577340">
              <a:lnSpc>
                <a:spcPct val="100000"/>
              </a:lnSpc>
              <a:spcBef>
                <a:spcPts val="450"/>
              </a:spcBef>
            </a:pPr>
            <a:r>
              <a:rPr sz="3600" b="1" i="1" dirty="0">
                <a:solidFill>
                  <a:srgbClr val="CCCC00"/>
                </a:solidFill>
                <a:latin typeface="Palatino Linotype"/>
                <a:cs typeface="Palatino Linotype"/>
              </a:rPr>
              <a:t>Traditional</a:t>
            </a:r>
            <a:r>
              <a:rPr sz="3600" b="1" i="1" spc="-45" dirty="0">
                <a:solidFill>
                  <a:srgbClr val="CCCC00"/>
                </a:solidFill>
                <a:latin typeface="Palatino Linotype"/>
                <a:cs typeface="Palatino Linotype"/>
              </a:rPr>
              <a:t> </a:t>
            </a:r>
            <a:r>
              <a:rPr sz="3600" b="1" i="1" spc="-5" dirty="0">
                <a:solidFill>
                  <a:srgbClr val="CCCC00"/>
                </a:solidFill>
                <a:latin typeface="Palatino Linotype"/>
                <a:cs typeface="Palatino Linotype"/>
              </a:rPr>
              <a:t>Approach</a:t>
            </a:r>
            <a:endParaRPr sz="36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ct val="100000"/>
              </a:lnSpc>
              <a:spcBef>
                <a:spcPts val="35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The traditional approach to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software development tends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toward writing </a:t>
            </a:r>
            <a:r>
              <a:rPr sz="3600" b="1" dirty="0">
                <a:latin typeface="Palatino Linotype"/>
                <a:cs typeface="Palatino Linotype"/>
              </a:rPr>
              <a:t>a </a:t>
            </a:r>
            <a:r>
              <a:rPr sz="3600" b="1" spc="-5" dirty="0">
                <a:latin typeface="Palatino Linotype"/>
                <a:cs typeface="Palatino Linotype"/>
              </a:rPr>
              <a:t>lot of </a:t>
            </a:r>
            <a:r>
              <a:rPr sz="3600" b="1" dirty="0">
                <a:latin typeface="Palatino Linotype"/>
                <a:cs typeface="Palatino Linotype"/>
              </a:rPr>
              <a:t>code </a:t>
            </a:r>
            <a:r>
              <a:rPr sz="3600" b="1" spc="-5" dirty="0">
                <a:latin typeface="Palatino Linotype"/>
                <a:cs typeface="Palatino Linotype"/>
              </a:rPr>
              <a:t>to </a:t>
            </a:r>
            <a:r>
              <a:rPr sz="3600" b="1" dirty="0">
                <a:latin typeface="Palatino Linotype"/>
                <a:cs typeface="Palatino Linotype"/>
              </a:rPr>
              <a:t>do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all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things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that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have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to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be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done.</a:t>
            </a:r>
            <a:endParaRPr sz="3600">
              <a:latin typeface="Palatino Linotype"/>
              <a:cs typeface="Palatino Linotype"/>
            </a:endParaRPr>
          </a:p>
          <a:p>
            <a:pPr marL="355600" marR="210185" indent="-342900">
              <a:lnSpc>
                <a:spcPct val="100000"/>
              </a:lnSpc>
              <a:spcBef>
                <a:spcPts val="88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You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are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the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only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active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entity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and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 code is just basically a lot </a:t>
            </a:r>
            <a:r>
              <a:rPr sz="3600" b="1" spc="-5" dirty="0">
                <a:latin typeface="Palatino Linotype"/>
                <a:cs typeface="Palatino Linotype"/>
              </a:rPr>
              <a:t>of </a:t>
            </a:r>
            <a:r>
              <a:rPr sz="3600" b="1" dirty="0">
                <a:latin typeface="Palatino Linotype"/>
                <a:cs typeface="Palatino Linotype"/>
              </a:rPr>
              <a:t> building</a:t>
            </a:r>
            <a:r>
              <a:rPr sz="3600" b="1" spc="-5" dirty="0">
                <a:latin typeface="Palatino Linotype"/>
                <a:cs typeface="Palatino Linotype"/>
              </a:rPr>
              <a:t> materials.</a:t>
            </a:r>
            <a:endParaRPr sz="360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0334" y="4997196"/>
            <a:ext cx="2221981" cy="175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528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8231" y="1019048"/>
            <a:ext cx="60775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Object-Oriented</a:t>
            </a:r>
            <a:r>
              <a:rPr spc="-70" dirty="0"/>
              <a:t> </a:t>
            </a:r>
            <a:r>
              <a:rPr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1800097"/>
            <a:ext cx="7544434" cy="277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OO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approach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is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more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like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creating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 lot </a:t>
            </a:r>
            <a:r>
              <a:rPr sz="3600" b="1" spc="-5" dirty="0">
                <a:latin typeface="Palatino Linotype"/>
                <a:cs typeface="Palatino Linotype"/>
              </a:rPr>
              <a:t>of </a:t>
            </a:r>
            <a:r>
              <a:rPr sz="3600" b="1" dirty="0">
                <a:latin typeface="Palatino Linotype"/>
                <a:cs typeface="Palatino Linotype"/>
              </a:rPr>
              <a:t>helpers that take </a:t>
            </a:r>
            <a:r>
              <a:rPr sz="3600" b="1" spc="-5" dirty="0">
                <a:latin typeface="Palatino Linotype"/>
                <a:cs typeface="Palatino Linotype"/>
              </a:rPr>
              <a:t>on </a:t>
            </a:r>
            <a:r>
              <a:rPr sz="3600" b="1" dirty="0">
                <a:latin typeface="Palatino Linotype"/>
                <a:cs typeface="Palatino Linotype"/>
              </a:rPr>
              <a:t>an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active </a:t>
            </a:r>
            <a:r>
              <a:rPr sz="3600" b="1" spc="-5" dirty="0">
                <a:latin typeface="Palatino Linotype"/>
                <a:cs typeface="Palatino Linotype"/>
              </a:rPr>
              <a:t>role, </a:t>
            </a:r>
            <a:r>
              <a:rPr sz="3600" b="1" dirty="0">
                <a:latin typeface="Palatino Linotype"/>
                <a:cs typeface="Palatino Linotype"/>
              </a:rPr>
              <a:t>a spirit, </a:t>
            </a:r>
            <a:r>
              <a:rPr sz="3600" b="1" spc="-5" dirty="0">
                <a:latin typeface="Palatino Linotype"/>
                <a:cs typeface="Palatino Linotype"/>
              </a:rPr>
              <a:t>that form </a:t>
            </a:r>
            <a:r>
              <a:rPr sz="3600" b="1" dirty="0">
                <a:latin typeface="Palatino Linotype"/>
                <a:cs typeface="Palatino Linotype"/>
              </a:rPr>
              <a:t>a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community whose interactions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become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application.</a:t>
            </a:r>
            <a:endParaRPr sz="36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44007" y="4539996"/>
            <a:ext cx="3892550" cy="2284730"/>
            <a:chOff x="5644007" y="4539996"/>
            <a:chExt cx="3892550" cy="2284730"/>
          </a:xfrm>
        </p:grpSpPr>
        <p:sp>
          <p:nvSpPr>
            <p:cNvPr id="5" name="object 5"/>
            <p:cNvSpPr/>
            <p:nvPr/>
          </p:nvSpPr>
          <p:spPr>
            <a:xfrm>
              <a:off x="5644019" y="4539996"/>
              <a:ext cx="3892550" cy="2284730"/>
            </a:xfrm>
            <a:custGeom>
              <a:avLst/>
              <a:gdLst/>
              <a:ahLst/>
              <a:cxnLst/>
              <a:rect l="l" t="t" r="r" b="b"/>
              <a:pathLst>
                <a:path w="3892550" h="2284730">
                  <a:moveTo>
                    <a:pt x="3892296" y="2284476"/>
                  </a:moveTo>
                  <a:lnTo>
                    <a:pt x="3892296" y="0"/>
                  </a:lnTo>
                  <a:lnTo>
                    <a:pt x="0" y="0"/>
                  </a:lnTo>
                  <a:lnTo>
                    <a:pt x="0" y="2284476"/>
                  </a:lnTo>
                  <a:lnTo>
                    <a:pt x="3892296" y="22844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35291" y="4644390"/>
              <a:ext cx="311150" cy="495300"/>
            </a:xfrm>
            <a:custGeom>
              <a:avLst/>
              <a:gdLst/>
              <a:ahLst/>
              <a:cxnLst/>
              <a:rect l="l" t="t" r="r" b="b"/>
              <a:pathLst>
                <a:path w="311150" h="495300">
                  <a:moveTo>
                    <a:pt x="310895" y="144779"/>
                  </a:moveTo>
                  <a:lnTo>
                    <a:pt x="285749" y="67817"/>
                  </a:lnTo>
                  <a:lnTo>
                    <a:pt x="236219" y="0"/>
                  </a:lnTo>
                  <a:lnTo>
                    <a:pt x="195071" y="6095"/>
                  </a:lnTo>
                  <a:lnTo>
                    <a:pt x="160019" y="43433"/>
                  </a:lnTo>
                  <a:lnTo>
                    <a:pt x="117347" y="115823"/>
                  </a:lnTo>
                  <a:lnTo>
                    <a:pt x="92963" y="195833"/>
                  </a:lnTo>
                  <a:lnTo>
                    <a:pt x="64769" y="223265"/>
                  </a:lnTo>
                  <a:lnTo>
                    <a:pt x="19811" y="243077"/>
                  </a:lnTo>
                  <a:lnTo>
                    <a:pt x="0" y="275843"/>
                  </a:lnTo>
                  <a:lnTo>
                    <a:pt x="9905" y="291083"/>
                  </a:lnTo>
                  <a:lnTo>
                    <a:pt x="54101" y="272795"/>
                  </a:lnTo>
                  <a:lnTo>
                    <a:pt x="77723" y="271271"/>
                  </a:lnTo>
                  <a:lnTo>
                    <a:pt x="73151" y="345185"/>
                  </a:lnTo>
                  <a:lnTo>
                    <a:pt x="82295" y="421385"/>
                  </a:lnTo>
                  <a:lnTo>
                    <a:pt x="99821" y="466343"/>
                  </a:lnTo>
                  <a:lnTo>
                    <a:pt x="124967" y="495299"/>
                  </a:lnTo>
                  <a:lnTo>
                    <a:pt x="185165" y="470915"/>
                  </a:lnTo>
                  <a:lnTo>
                    <a:pt x="240791" y="421385"/>
                  </a:lnTo>
                  <a:lnTo>
                    <a:pt x="272033" y="358901"/>
                  </a:lnTo>
                  <a:lnTo>
                    <a:pt x="289559" y="281939"/>
                  </a:lnTo>
                  <a:lnTo>
                    <a:pt x="299465" y="224789"/>
                  </a:lnTo>
                  <a:lnTo>
                    <a:pt x="310895" y="1447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4007" y="4586478"/>
              <a:ext cx="3891546" cy="22364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799211" y="4539996"/>
              <a:ext cx="310515" cy="481965"/>
            </a:xfrm>
            <a:custGeom>
              <a:avLst/>
              <a:gdLst/>
              <a:ahLst/>
              <a:cxnLst/>
              <a:rect l="l" t="t" r="r" b="b"/>
              <a:pathLst>
                <a:path w="310515" h="481964">
                  <a:moveTo>
                    <a:pt x="310133" y="362712"/>
                  </a:moveTo>
                  <a:lnTo>
                    <a:pt x="310133" y="303276"/>
                  </a:lnTo>
                  <a:lnTo>
                    <a:pt x="300227" y="223266"/>
                  </a:lnTo>
                  <a:lnTo>
                    <a:pt x="286511" y="140208"/>
                  </a:lnTo>
                  <a:lnTo>
                    <a:pt x="262889" y="80010"/>
                  </a:lnTo>
                  <a:lnTo>
                    <a:pt x="232409" y="25908"/>
                  </a:lnTo>
                  <a:lnTo>
                    <a:pt x="194309" y="3048"/>
                  </a:lnTo>
                  <a:lnTo>
                    <a:pt x="158495" y="0"/>
                  </a:lnTo>
                  <a:lnTo>
                    <a:pt x="108965" y="18288"/>
                  </a:lnTo>
                  <a:lnTo>
                    <a:pt x="85343" y="46482"/>
                  </a:lnTo>
                  <a:lnTo>
                    <a:pt x="73151" y="96774"/>
                  </a:lnTo>
                  <a:lnTo>
                    <a:pt x="73151" y="166116"/>
                  </a:lnTo>
                  <a:lnTo>
                    <a:pt x="78485" y="233934"/>
                  </a:lnTo>
                  <a:lnTo>
                    <a:pt x="92963" y="303276"/>
                  </a:lnTo>
                  <a:lnTo>
                    <a:pt x="2285" y="359664"/>
                  </a:lnTo>
                  <a:lnTo>
                    <a:pt x="0" y="380238"/>
                  </a:lnTo>
                  <a:lnTo>
                    <a:pt x="13715" y="387858"/>
                  </a:lnTo>
                  <a:lnTo>
                    <a:pt x="115823" y="342900"/>
                  </a:lnTo>
                  <a:lnTo>
                    <a:pt x="139445" y="397002"/>
                  </a:lnTo>
                  <a:lnTo>
                    <a:pt x="169925" y="454152"/>
                  </a:lnTo>
                  <a:lnTo>
                    <a:pt x="201167" y="480060"/>
                  </a:lnTo>
                  <a:lnTo>
                    <a:pt x="227075" y="481584"/>
                  </a:lnTo>
                  <a:lnTo>
                    <a:pt x="269747" y="464820"/>
                  </a:lnTo>
                  <a:lnTo>
                    <a:pt x="297941" y="427482"/>
                  </a:lnTo>
                  <a:lnTo>
                    <a:pt x="310133" y="3627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90507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0909" y="1019048"/>
            <a:ext cx="43713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Object’s</a:t>
            </a:r>
            <a:r>
              <a:rPr spc="-80" dirty="0"/>
              <a:t> </a:t>
            </a:r>
            <a:r>
              <a:rPr dirty="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1800097"/>
            <a:ext cx="7163434" cy="419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368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Attributes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represented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by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data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type.</a:t>
            </a:r>
            <a:endParaRPr sz="3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They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describe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objects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states.</a:t>
            </a:r>
            <a:endParaRPr sz="3600">
              <a:latin typeface="Palatino Linotype"/>
              <a:cs typeface="Palatino Linotype"/>
            </a:endParaRPr>
          </a:p>
          <a:p>
            <a:pPr marL="355600" marR="1022350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In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the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Car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example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the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car’s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attributes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are:</a:t>
            </a:r>
            <a:endParaRPr sz="36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color, </a:t>
            </a:r>
            <a:r>
              <a:rPr sz="3600" b="1" spc="-5" dirty="0">
                <a:latin typeface="Palatino Linotype"/>
                <a:cs typeface="Palatino Linotype"/>
              </a:rPr>
              <a:t>manufacturer, </a:t>
            </a:r>
            <a:r>
              <a:rPr sz="3600" b="1" dirty="0">
                <a:latin typeface="Palatino Linotype"/>
                <a:cs typeface="Palatino Linotype"/>
              </a:rPr>
              <a:t>cost, </a:t>
            </a:r>
            <a:r>
              <a:rPr sz="3600" b="1" spc="-5" dirty="0">
                <a:latin typeface="Palatino Linotype"/>
                <a:cs typeface="Palatino Linotype"/>
              </a:rPr>
              <a:t>owner,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model,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etc.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8901171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741" y="1019048"/>
            <a:ext cx="40125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Object’s</a:t>
            </a:r>
            <a:r>
              <a:rPr spc="-80" dirty="0"/>
              <a:t> </a:t>
            </a:r>
            <a:r>
              <a:rPr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2028697"/>
            <a:ext cx="7239000" cy="4088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Methods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define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objects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behavior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and specify the way in which an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Object’s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data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are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manipulated.</a:t>
            </a:r>
            <a:endParaRPr sz="3600">
              <a:latin typeface="Palatino Linotype"/>
              <a:cs typeface="Palatino Linotype"/>
            </a:endParaRPr>
          </a:p>
          <a:p>
            <a:pPr marL="355600" marR="1097915" indent="-342900">
              <a:lnSpc>
                <a:spcPct val="100000"/>
              </a:lnSpc>
              <a:spcBef>
                <a:spcPts val="87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In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the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Car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example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the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car’s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methods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are:</a:t>
            </a:r>
            <a:endParaRPr sz="3600">
              <a:latin typeface="Palatino Linotype"/>
              <a:cs typeface="Palatino Linotype"/>
            </a:endParaRPr>
          </a:p>
          <a:p>
            <a:pPr marL="355600" marR="1120140" indent="-342900">
              <a:lnSpc>
                <a:spcPct val="100000"/>
              </a:lnSpc>
              <a:spcBef>
                <a:spcPts val="87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drive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it,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lock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it,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tow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it,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carry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passenger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in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it.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80607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i="0" dirty="0" smtClean="0">
                <a:solidFill>
                  <a:schemeClr val="tx1"/>
                </a:solidFill>
              </a:rPr>
              <a:t>DEPARTMENT VISION AND MISSION</a:t>
            </a:r>
            <a:endParaRPr lang="en-US" sz="3200" i="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101" y="1344507"/>
            <a:ext cx="8229600" cy="6050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/>
              <a:t>VISION OF THE DEPARTMENT:</a:t>
            </a:r>
          </a:p>
          <a:p>
            <a:pPr algn="just">
              <a:buNone/>
            </a:pPr>
            <a:r>
              <a:rPr lang="en-US" sz="2600" dirty="0" smtClean="0"/>
              <a:t>To create eminent professionals of Computer Science and Engineering by imparting quality education.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b="1" dirty="0" smtClean="0"/>
              <a:t>MISSION OF THE DEPARTMENT:</a:t>
            </a:r>
          </a:p>
          <a:p>
            <a:pPr algn="just">
              <a:buNone/>
            </a:pPr>
            <a:r>
              <a:rPr lang="en-US" sz="2600" dirty="0" smtClean="0"/>
              <a:t>M1: To provide technical exposure in the field of Computer Science and Engineering through state of the art infrastructure and ethical standards.</a:t>
            </a:r>
          </a:p>
          <a:p>
            <a:pPr algn="just">
              <a:buNone/>
            </a:pPr>
            <a:r>
              <a:rPr lang="en-US" sz="2600" dirty="0" smtClean="0"/>
              <a:t>M2: To engage the students in research and development activities in the field of Computer Science and Engineering.</a:t>
            </a:r>
          </a:p>
          <a:p>
            <a:pPr algn="just">
              <a:buNone/>
            </a:pPr>
            <a:r>
              <a:rPr lang="en-US" sz="2600" dirty="0" smtClean="0"/>
              <a:t>M3: To empower the learners to involve in industrial and multi-disciplinary projects for addressing the societal needs.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561279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920" y="932942"/>
            <a:ext cx="7494905" cy="597852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708025" algn="just">
              <a:lnSpc>
                <a:spcPct val="100000"/>
              </a:lnSpc>
              <a:spcBef>
                <a:spcPts val="1050"/>
              </a:spcBef>
            </a:pPr>
            <a:r>
              <a:rPr sz="3600" b="1" i="1" dirty="0">
                <a:solidFill>
                  <a:srgbClr val="CCCC00"/>
                </a:solidFill>
                <a:latin typeface="Palatino Linotype"/>
                <a:cs typeface="Palatino Linotype"/>
              </a:rPr>
              <a:t>Objects</a:t>
            </a:r>
            <a:r>
              <a:rPr sz="3600" b="1" i="1" spc="-20" dirty="0">
                <a:solidFill>
                  <a:srgbClr val="CCCC00"/>
                </a:solidFill>
                <a:latin typeface="Palatino Linotype"/>
                <a:cs typeface="Palatino Linotype"/>
              </a:rPr>
              <a:t> </a:t>
            </a:r>
            <a:r>
              <a:rPr sz="3600" b="1" i="1" spc="-5" dirty="0">
                <a:solidFill>
                  <a:srgbClr val="CCCC00"/>
                </a:solidFill>
                <a:latin typeface="Palatino Linotype"/>
                <a:cs typeface="Palatino Linotype"/>
              </a:rPr>
              <a:t>are</a:t>
            </a:r>
            <a:r>
              <a:rPr sz="3600" b="1" i="1" spc="-25" dirty="0">
                <a:solidFill>
                  <a:srgbClr val="CCCC00"/>
                </a:solidFill>
                <a:latin typeface="Palatino Linotype"/>
                <a:cs typeface="Palatino Linotype"/>
              </a:rPr>
              <a:t> </a:t>
            </a:r>
            <a:r>
              <a:rPr sz="3600" b="1" i="1" dirty="0">
                <a:solidFill>
                  <a:srgbClr val="CCCC00"/>
                </a:solidFill>
                <a:latin typeface="Palatino Linotype"/>
                <a:cs typeface="Palatino Linotype"/>
              </a:rPr>
              <a:t>Grouped</a:t>
            </a:r>
            <a:r>
              <a:rPr sz="3600" b="1" i="1" spc="-15" dirty="0">
                <a:solidFill>
                  <a:srgbClr val="CCCC00"/>
                </a:solidFill>
                <a:latin typeface="Palatino Linotype"/>
                <a:cs typeface="Palatino Linotype"/>
              </a:rPr>
              <a:t> </a:t>
            </a:r>
            <a:r>
              <a:rPr sz="3600" b="1" i="1" dirty="0">
                <a:solidFill>
                  <a:srgbClr val="CCCC00"/>
                </a:solidFill>
                <a:latin typeface="Palatino Linotype"/>
                <a:cs typeface="Palatino Linotype"/>
              </a:rPr>
              <a:t>in</a:t>
            </a:r>
            <a:r>
              <a:rPr sz="3600" b="1" i="1" spc="-20" dirty="0">
                <a:solidFill>
                  <a:srgbClr val="CCCC00"/>
                </a:solidFill>
                <a:latin typeface="Palatino Linotype"/>
                <a:cs typeface="Palatino Linotype"/>
              </a:rPr>
              <a:t> </a:t>
            </a:r>
            <a:r>
              <a:rPr sz="3600" b="1" i="1" dirty="0">
                <a:solidFill>
                  <a:srgbClr val="CCCC00"/>
                </a:solidFill>
                <a:latin typeface="Palatino Linotype"/>
                <a:cs typeface="Palatino Linotype"/>
              </a:rPr>
              <a:t>Classes</a:t>
            </a:r>
            <a:endParaRPr sz="3600">
              <a:latin typeface="Palatino Linotype"/>
              <a:cs typeface="Palatino Linotype"/>
            </a:endParaRPr>
          </a:p>
          <a:p>
            <a:pPr marL="354965" marR="170180" indent="-342900" algn="just">
              <a:lnSpc>
                <a:spcPct val="100000"/>
              </a:lnSpc>
              <a:spcBef>
                <a:spcPts val="95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The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role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of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class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is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to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define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 </a:t>
            </a:r>
            <a:r>
              <a:rPr sz="3600" b="1" spc="-89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attributes and </a:t>
            </a:r>
            <a:r>
              <a:rPr sz="3600" b="1" spc="-5" dirty="0">
                <a:latin typeface="Palatino Linotype"/>
                <a:cs typeface="Palatino Linotype"/>
              </a:rPr>
              <a:t>methods</a:t>
            </a:r>
            <a:r>
              <a:rPr sz="3600" b="1" dirty="0">
                <a:latin typeface="Palatino Linotype"/>
                <a:cs typeface="Palatino Linotype"/>
              </a:rPr>
              <a:t> (the state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and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behavior)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of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its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instances.</a:t>
            </a:r>
            <a:endParaRPr sz="3600">
              <a:latin typeface="Palatino Linotype"/>
              <a:cs typeface="Palatino Linotype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88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The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class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car,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for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example,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defines </a:t>
            </a:r>
            <a:r>
              <a:rPr sz="3600" b="1" spc="-89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the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property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color.</a:t>
            </a:r>
            <a:endParaRPr sz="3600">
              <a:latin typeface="Palatino Linotype"/>
              <a:cs typeface="Palatino Linotype"/>
            </a:endParaRPr>
          </a:p>
          <a:p>
            <a:pPr marL="355600" marR="450215" indent="-342900">
              <a:lnSpc>
                <a:spcPct val="100000"/>
              </a:lnSpc>
              <a:spcBef>
                <a:spcPts val="87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Each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individual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car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(object)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will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have a </a:t>
            </a:r>
            <a:r>
              <a:rPr sz="3600" b="1" spc="-5" dirty="0">
                <a:latin typeface="Palatino Linotype"/>
                <a:cs typeface="Palatino Linotype"/>
              </a:rPr>
              <a:t>value for this </a:t>
            </a:r>
            <a:r>
              <a:rPr sz="3600" b="1" dirty="0">
                <a:latin typeface="Palatino Linotype"/>
                <a:cs typeface="Palatino Linotype"/>
              </a:rPr>
              <a:t>property,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such as </a:t>
            </a:r>
            <a:r>
              <a:rPr sz="3600" b="1" spc="10" dirty="0">
                <a:latin typeface="Palatino Linotype"/>
                <a:cs typeface="Palatino Linotype"/>
              </a:rPr>
              <a:t>"maroon," "yellow" </a:t>
            </a:r>
            <a:r>
              <a:rPr sz="3600" b="1" spc="-5" dirty="0">
                <a:latin typeface="Palatino Linotype"/>
                <a:cs typeface="Palatino Linotype"/>
              </a:rPr>
              <a:t>or </a:t>
            </a:r>
            <a:r>
              <a:rPr sz="3600" b="1" dirty="0">
                <a:latin typeface="Palatino Linotype"/>
                <a:cs typeface="Palatino Linotype"/>
              </a:rPr>
              <a:t> </a:t>
            </a:r>
            <a:r>
              <a:rPr sz="3600" b="1" spc="10" dirty="0">
                <a:latin typeface="Palatino Linotype"/>
                <a:cs typeface="Palatino Linotype"/>
              </a:rPr>
              <a:t>"white."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137722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60538" y="3405002"/>
            <a:ext cx="1718310" cy="1964055"/>
            <a:chOff x="7460538" y="3405002"/>
            <a:chExt cx="1718310" cy="1964055"/>
          </a:xfrm>
        </p:grpSpPr>
        <p:sp>
          <p:nvSpPr>
            <p:cNvPr id="3" name="object 3"/>
            <p:cNvSpPr/>
            <p:nvPr/>
          </p:nvSpPr>
          <p:spPr>
            <a:xfrm>
              <a:off x="7465187" y="4285488"/>
              <a:ext cx="1709420" cy="1079500"/>
            </a:xfrm>
            <a:custGeom>
              <a:avLst/>
              <a:gdLst/>
              <a:ahLst/>
              <a:cxnLst/>
              <a:rect l="l" t="t" r="r" b="b"/>
              <a:pathLst>
                <a:path w="1709420" h="1079500">
                  <a:moveTo>
                    <a:pt x="1709166" y="1024127"/>
                  </a:moveTo>
                  <a:lnTo>
                    <a:pt x="1646682" y="518159"/>
                  </a:lnTo>
                  <a:lnTo>
                    <a:pt x="1646682" y="288797"/>
                  </a:lnTo>
                  <a:lnTo>
                    <a:pt x="1584960" y="196595"/>
                  </a:lnTo>
                  <a:lnTo>
                    <a:pt x="1445514" y="153923"/>
                  </a:lnTo>
                  <a:lnTo>
                    <a:pt x="1204722" y="112775"/>
                  </a:lnTo>
                  <a:lnTo>
                    <a:pt x="985266" y="52577"/>
                  </a:lnTo>
                  <a:lnTo>
                    <a:pt x="866394" y="49529"/>
                  </a:lnTo>
                  <a:lnTo>
                    <a:pt x="709422" y="0"/>
                  </a:lnTo>
                  <a:lnTo>
                    <a:pt x="644652" y="30479"/>
                  </a:lnTo>
                  <a:lnTo>
                    <a:pt x="586740" y="38861"/>
                  </a:lnTo>
                  <a:lnTo>
                    <a:pt x="544068" y="34289"/>
                  </a:lnTo>
                  <a:lnTo>
                    <a:pt x="456438" y="28193"/>
                  </a:lnTo>
                  <a:lnTo>
                    <a:pt x="398526" y="38099"/>
                  </a:lnTo>
                  <a:lnTo>
                    <a:pt x="361188" y="74675"/>
                  </a:lnTo>
                  <a:lnTo>
                    <a:pt x="344424" y="121157"/>
                  </a:lnTo>
                  <a:lnTo>
                    <a:pt x="338328" y="192023"/>
                  </a:lnTo>
                  <a:lnTo>
                    <a:pt x="322326" y="246887"/>
                  </a:lnTo>
                  <a:lnTo>
                    <a:pt x="287274" y="307085"/>
                  </a:lnTo>
                  <a:lnTo>
                    <a:pt x="220218" y="396239"/>
                  </a:lnTo>
                  <a:lnTo>
                    <a:pt x="135636" y="488441"/>
                  </a:lnTo>
                  <a:lnTo>
                    <a:pt x="33528" y="613409"/>
                  </a:lnTo>
                  <a:lnTo>
                    <a:pt x="0" y="678941"/>
                  </a:lnTo>
                  <a:lnTo>
                    <a:pt x="11430" y="729233"/>
                  </a:lnTo>
                  <a:lnTo>
                    <a:pt x="80010" y="806195"/>
                  </a:lnTo>
                  <a:lnTo>
                    <a:pt x="215646" y="936497"/>
                  </a:lnTo>
                  <a:lnTo>
                    <a:pt x="362712" y="1078991"/>
                  </a:lnTo>
                  <a:lnTo>
                    <a:pt x="1709166" y="102412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64920" y="4285508"/>
              <a:ext cx="1709420" cy="1079500"/>
            </a:xfrm>
            <a:custGeom>
              <a:avLst/>
              <a:gdLst/>
              <a:ahLst/>
              <a:cxnLst/>
              <a:rect l="l" t="t" r="r" b="b"/>
              <a:pathLst>
                <a:path w="1709420" h="1079500">
                  <a:moveTo>
                    <a:pt x="362693" y="1078994"/>
                  </a:moveTo>
                  <a:lnTo>
                    <a:pt x="215634" y="936501"/>
                  </a:lnTo>
                  <a:lnTo>
                    <a:pt x="80003" y="806191"/>
                  </a:lnTo>
                  <a:lnTo>
                    <a:pt x="11429" y="729230"/>
                  </a:lnTo>
                  <a:lnTo>
                    <a:pt x="0" y="678944"/>
                  </a:lnTo>
                  <a:lnTo>
                    <a:pt x="33520" y="613412"/>
                  </a:lnTo>
                  <a:lnTo>
                    <a:pt x="135630" y="488439"/>
                  </a:lnTo>
                  <a:lnTo>
                    <a:pt x="220205" y="396244"/>
                  </a:lnTo>
                  <a:lnTo>
                    <a:pt x="287261" y="307088"/>
                  </a:lnTo>
                  <a:lnTo>
                    <a:pt x="322315" y="246882"/>
                  </a:lnTo>
                  <a:lnTo>
                    <a:pt x="338316" y="192024"/>
                  </a:lnTo>
                  <a:lnTo>
                    <a:pt x="344407" y="121155"/>
                  </a:lnTo>
                  <a:lnTo>
                    <a:pt x="361174" y="74675"/>
                  </a:lnTo>
                  <a:lnTo>
                    <a:pt x="398499" y="38103"/>
                  </a:lnTo>
                  <a:lnTo>
                    <a:pt x="456412" y="28194"/>
                  </a:lnTo>
                  <a:lnTo>
                    <a:pt x="544040" y="34286"/>
                  </a:lnTo>
                  <a:lnTo>
                    <a:pt x="586718" y="38857"/>
                  </a:lnTo>
                  <a:lnTo>
                    <a:pt x="644616" y="30480"/>
                  </a:lnTo>
                  <a:lnTo>
                    <a:pt x="709386" y="0"/>
                  </a:lnTo>
                  <a:lnTo>
                    <a:pt x="866356" y="49531"/>
                  </a:lnTo>
                  <a:lnTo>
                    <a:pt x="985218" y="52572"/>
                  </a:lnTo>
                  <a:lnTo>
                    <a:pt x="1204672" y="112778"/>
                  </a:lnTo>
                  <a:lnTo>
                    <a:pt x="1445450" y="153921"/>
                  </a:lnTo>
                  <a:lnTo>
                    <a:pt x="1584900" y="196596"/>
                  </a:lnTo>
                  <a:lnTo>
                    <a:pt x="1646617" y="288792"/>
                  </a:lnTo>
                  <a:lnTo>
                    <a:pt x="1646617" y="518154"/>
                  </a:lnTo>
                  <a:lnTo>
                    <a:pt x="1709101" y="1024125"/>
                  </a:lnTo>
                  <a:lnTo>
                    <a:pt x="362693" y="1078994"/>
                  </a:lnTo>
                  <a:close/>
                </a:path>
              </a:pathLst>
            </a:custGeom>
            <a:ln w="840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17176" y="4272534"/>
              <a:ext cx="418633" cy="3977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17176" y="4272548"/>
              <a:ext cx="418465" cy="398145"/>
            </a:xfrm>
            <a:custGeom>
              <a:avLst/>
              <a:gdLst/>
              <a:ahLst/>
              <a:cxnLst/>
              <a:rect l="l" t="t" r="r" b="b"/>
              <a:pathLst>
                <a:path w="418465" h="398145">
                  <a:moveTo>
                    <a:pt x="59431" y="0"/>
                  </a:moveTo>
                  <a:lnTo>
                    <a:pt x="29715" y="95246"/>
                  </a:lnTo>
                  <a:lnTo>
                    <a:pt x="0" y="230882"/>
                  </a:lnTo>
                  <a:lnTo>
                    <a:pt x="10662" y="397764"/>
                  </a:lnTo>
                  <a:lnTo>
                    <a:pt x="67807" y="339089"/>
                  </a:lnTo>
                  <a:lnTo>
                    <a:pt x="128006" y="284231"/>
                  </a:lnTo>
                  <a:lnTo>
                    <a:pt x="224777" y="204219"/>
                  </a:lnTo>
                  <a:lnTo>
                    <a:pt x="323834" y="291088"/>
                  </a:lnTo>
                  <a:lnTo>
                    <a:pt x="418320" y="376427"/>
                  </a:lnTo>
                  <a:lnTo>
                    <a:pt x="384799" y="278894"/>
                  </a:lnTo>
                  <a:lnTo>
                    <a:pt x="377942" y="160779"/>
                  </a:lnTo>
                  <a:lnTo>
                    <a:pt x="320029" y="51817"/>
                  </a:lnTo>
                  <a:lnTo>
                    <a:pt x="310886" y="96778"/>
                  </a:lnTo>
                  <a:lnTo>
                    <a:pt x="237740" y="131064"/>
                  </a:lnTo>
                  <a:lnTo>
                    <a:pt x="121915" y="77726"/>
                  </a:lnTo>
                  <a:lnTo>
                    <a:pt x="59431" y="0"/>
                  </a:lnTo>
                  <a:close/>
                </a:path>
              </a:pathLst>
            </a:custGeom>
            <a:ln w="89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85277" y="4407408"/>
              <a:ext cx="291465" cy="949960"/>
            </a:xfrm>
            <a:custGeom>
              <a:avLst/>
              <a:gdLst/>
              <a:ahLst/>
              <a:cxnLst/>
              <a:rect l="l" t="t" r="r" b="b"/>
              <a:pathLst>
                <a:path w="291465" h="949960">
                  <a:moveTo>
                    <a:pt x="291083" y="395477"/>
                  </a:moveTo>
                  <a:lnTo>
                    <a:pt x="240791" y="309371"/>
                  </a:lnTo>
                  <a:lnTo>
                    <a:pt x="182879" y="181355"/>
                  </a:lnTo>
                  <a:lnTo>
                    <a:pt x="229361" y="72389"/>
                  </a:lnTo>
                  <a:lnTo>
                    <a:pt x="169925" y="0"/>
                  </a:lnTo>
                  <a:lnTo>
                    <a:pt x="78485" y="66293"/>
                  </a:lnTo>
                  <a:lnTo>
                    <a:pt x="112775" y="177545"/>
                  </a:lnTo>
                  <a:lnTo>
                    <a:pt x="44957" y="305561"/>
                  </a:lnTo>
                  <a:lnTo>
                    <a:pt x="0" y="392429"/>
                  </a:lnTo>
                  <a:lnTo>
                    <a:pt x="34289" y="614933"/>
                  </a:lnTo>
                  <a:lnTo>
                    <a:pt x="108203" y="949451"/>
                  </a:lnTo>
                  <a:lnTo>
                    <a:pt x="182879" y="949451"/>
                  </a:lnTo>
                  <a:lnTo>
                    <a:pt x="240791" y="614933"/>
                  </a:lnTo>
                  <a:lnTo>
                    <a:pt x="291083" y="3954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84983" y="4407419"/>
              <a:ext cx="291465" cy="949960"/>
            </a:xfrm>
            <a:custGeom>
              <a:avLst/>
              <a:gdLst/>
              <a:ahLst/>
              <a:cxnLst/>
              <a:rect l="l" t="t" r="r" b="b"/>
              <a:pathLst>
                <a:path w="291465" h="949960">
                  <a:moveTo>
                    <a:pt x="78484" y="66297"/>
                  </a:moveTo>
                  <a:lnTo>
                    <a:pt x="169917" y="0"/>
                  </a:lnTo>
                  <a:lnTo>
                    <a:pt x="229349" y="72389"/>
                  </a:lnTo>
                  <a:lnTo>
                    <a:pt x="182880" y="181361"/>
                  </a:lnTo>
                  <a:lnTo>
                    <a:pt x="240778" y="309374"/>
                  </a:lnTo>
                  <a:lnTo>
                    <a:pt x="291081" y="395478"/>
                  </a:lnTo>
                  <a:lnTo>
                    <a:pt x="240778" y="614943"/>
                  </a:lnTo>
                  <a:lnTo>
                    <a:pt x="182880" y="949461"/>
                  </a:lnTo>
                  <a:lnTo>
                    <a:pt x="108200" y="949461"/>
                  </a:lnTo>
                  <a:lnTo>
                    <a:pt x="34287" y="614943"/>
                  </a:lnTo>
                  <a:lnTo>
                    <a:pt x="0" y="392438"/>
                  </a:lnTo>
                  <a:lnTo>
                    <a:pt x="44964" y="305568"/>
                  </a:lnTo>
                  <a:lnTo>
                    <a:pt x="112772" y="177544"/>
                  </a:lnTo>
                  <a:lnTo>
                    <a:pt x="78484" y="66297"/>
                  </a:lnTo>
                  <a:close/>
                </a:path>
              </a:pathLst>
            </a:custGeom>
            <a:ln w="1007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54277" y="4739662"/>
              <a:ext cx="267970" cy="615950"/>
            </a:xfrm>
            <a:custGeom>
              <a:avLst/>
              <a:gdLst/>
              <a:ahLst/>
              <a:cxnLst/>
              <a:rect l="l" t="t" r="r" b="b"/>
              <a:pathLst>
                <a:path w="267970" h="615950">
                  <a:moveTo>
                    <a:pt x="251455" y="0"/>
                  </a:moveTo>
                  <a:lnTo>
                    <a:pt x="210310" y="81532"/>
                  </a:lnTo>
                  <a:lnTo>
                    <a:pt x="150879" y="153167"/>
                  </a:lnTo>
                  <a:lnTo>
                    <a:pt x="63250" y="209556"/>
                  </a:lnTo>
                  <a:lnTo>
                    <a:pt x="0" y="244608"/>
                  </a:lnTo>
                  <a:lnTo>
                    <a:pt x="55626" y="268985"/>
                  </a:lnTo>
                  <a:lnTo>
                    <a:pt x="102109" y="299466"/>
                  </a:lnTo>
                  <a:lnTo>
                    <a:pt x="137916" y="342906"/>
                  </a:lnTo>
                  <a:lnTo>
                    <a:pt x="267455" y="615698"/>
                  </a:lnTo>
                </a:path>
              </a:pathLst>
            </a:custGeom>
            <a:ln w="9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5806" y="3483864"/>
              <a:ext cx="1093759" cy="9037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775806" y="3483888"/>
              <a:ext cx="1093470" cy="904240"/>
            </a:xfrm>
            <a:custGeom>
              <a:avLst/>
              <a:gdLst/>
              <a:ahLst/>
              <a:cxnLst/>
              <a:rect l="l" t="t" r="r" b="b"/>
              <a:pathLst>
                <a:path w="1093470" h="904239">
                  <a:moveTo>
                    <a:pt x="938750" y="78481"/>
                  </a:moveTo>
                  <a:lnTo>
                    <a:pt x="856460" y="37337"/>
                  </a:lnTo>
                  <a:lnTo>
                    <a:pt x="737583" y="3040"/>
                  </a:lnTo>
                  <a:lnTo>
                    <a:pt x="638526" y="0"/>
                  </a:lnTo>
                  <a:lnTo>
                    <a:pt x="526520" y="15234"/>
                  </a:lnTo>
                  <a:lnTo>
                    <a:pt x="434320" y="37337"/>
                  </a:lnTo>
                  <a:lnTo>
                    <a:pt x="372603" y="92961"/>
                  </a:lnTo>
                  <a:lnTo>
                    <a:pt x="322315" y="162299"/>
                  </a:lnTo>
                  <a:lnTo>
                    <a:pt x="283456" y="208779"/>
                  </a:lnTo>
                  <a:lnTo>
                    <a:pt x="233168" y="260597"/>
                  </a:lnTo>
                  <a:lnTo>
                    <a:pt x="204971" y="316986"/>
                  </a:lnTo>
                  <a:lnTo>
                    <a:pt x="188204" y="370324"/>
                  </a:lnTo>
                  <a:lnTo>
                    <a:pt x="193542" y="417570"/>
                  </a:lnTo>
                  <a:lnTo>
                    <a:pt x="161541" y="394713"/>
                  </a:lnTo>
                  <a:lnTo>
                    <a:pt x="136397" y="361181"/>
                  </a:lnTo>
                  <a:lnTo>
                    <a:pt x="99057" y="350518"/>
                  </a:lnTo>
                  <a:lnTo>
                    <a:pt x="60965" y="353569"/>
                  </a:lnTo>
                  <a:lnTo>
                    <a:pt x="27429" y="366518"/>
                  </a:lnTo>
                  <a:lnTo>
                    <a:pt x="6090" y="383284"/>
                  </a:lnTo>
                  <a:lnTo>
                    <a:pt x="0" y="412999"/>
                  </a:lnTo>
                  <a:lnTo>
                    <a:pt x="9143" y="448050"/>
                  </a:lnTo>
                  <a:lnTo>
                    <a:pt x="25910" y="478531"/>
                  </a:lnTo>
                  <a:lnTo>
                    <a:pt x="51821" y="504439"/>
                  </a:lnTo>
                  <a:lnTo>
                    <a:pt x="77717" y="526542"/>
                  </a:lnTo>
                  <a:lnTo>
                    <a:pt x="105914" y="534154"/>
                  </a:lnTo>
                  <a:lnTo>
                    <a:pt x="137916" y="530348"/>
                  </a:lnTo>
                  <a:lnTo>
                    <a:pt x="158488" y="523491"/>
                  </a:lnTo>
                  <a:lnTo>
                    <a:pt x="180594" y="514348"/>
                  </a:lnTo>
                  <a:lnTo>
                    <a:pt x="197347" y="507491"/>
                  </a:lnTo>
                  <a:lnTo>
                    <a:pt x="180594" y="533400"/>
                  </a:lnTo>
                  <a:lnTo>
                    <a:pt x="172970" y="573778"/>
                  </a:lnTo>
                  <a:lnTo>
                    <a:pt x="180594" y="611881"/>
                  </a:lnTo>
                  <a:lnTo>
                    <a:pt x="195061" y="649984"/>
                  </a:lnTo>
                  <a:lnTo>
                    <a:pt x="216401" y="687321"/>
                  </a:lnTo>
                  <a:lnTo>
                    <a:pt x="251455" y="717036"/>
                  </a:lnTo>
                  <a:lnTo>
                    <a:pt x="287261" y="746762"/>
                  </a:lnTo>
                  <a:lnTo>
                    <a:pt x="326120" y="768854"/>
                  </a:lnTo>
                  <a:lnTo>
                    <a:pt x="372603" y="784099"/>
                  </a:lnTo>
                  <a:lnTo>
                    <a:pt x="403853" y="801620"/>
                  </a:lnTo>
                  <a:lnTo>
                    <a:pt x="428230" y="851152"/>
                  </a:lnTo>
                  <a:lnTo>
                    <a:pt x="496805" y="888489"/>
                  </a:lnTo>
                  <a:lnTo>
                    <a:pt x="568432" y="903735"/>
                  </a:lnTo>
                  <a:lnTo>
                    <a:pt x="592057" y="896878"/>
                  </a:lnTo>
                  <a:lnTo>
                    <a:pt x="608810" y="874775"/>
                  </a:lnTo>
                  <a:lnTo>
                    <a:pt x="631668" y="893061"/>
                  </a:lnTo>
                  <a:lnTo>
                    <a:pt x="696438" y="884683"/>
                  </a:lnTo>
                  <a:lnTo>
                    <a:pt x="761208" y="839723"/>
                  </a:lnTo>
                  <a:lnTo>
                    <a:pt x="799315" y="807722"/>
                  </a:lnTo>
                  <a:lnTo>
                    <a:pt x="856460" y="771905"/>
                  </a:lnTo>
                  <a:lnTo>
                    <a:pt x="910553" y="738373"/>
                  </a:lnTo>
                  <a:lnTo>
                    <a:pt x="977609" y="701036"/>
                  </a:lnTo>
                  <a:lnTo>
                    <a:pt x="1005806" y="666750"/>
                  </a:lnTo>
                  <a:lnTo>
                    <a:pt x="1037807" y="644647"/>
                  </a:lnTo>
                  <a:lnTo>
                    <a:pt x="1072861" y="607309"/>
                  </a:lnTo>
                  <a:lnTo>
                    <a:pt x="1089614" y="536440"/>
                  </a:lnTo>
                  <a:lnTo>
                    <a:pt x="1093434" y="473959"/>
                  </a:lnTo>
                  <a:lnTo>
                    <a:pt x="1084290" y="454908"/>
                  </a:lnTo>
                  <a:lnTo>
                    <a:pt x="1084290" y="422907"/>
                  </a:lnTo>
                  <a:lnTo>
                    <a:pt x="1093434" y="358141"/>
                  </a:lnTo>
                  <a:lnTo>
                    <a:pt x="1093434" y="279648"/>
                  </a:lnTo>
                  <a:lnTo>
                    <a:pt x="1072861" y="211831"/>
                  </a:lnTo>
                  <a:lnTo>
                    <a:pt x="1022573" y="149350"/>
                  </a:lnTo>
                  <a:lnTo>
                    <a:pt x="938750" y="78481"/>
                  </a:lnTo>
                  <a:close/>
                </a:path>
              </a:pathLst>
            </a:custGeom>
            <a:ln w="87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67170" y="3931645"/>
              <a:ext cx="63823" cy="859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180412" y="3938031"/>
              <a:ext cx="452120" cy="135890"/>
            </a:xfrm>
            <a:custGeom>
              <a:avLst/>
              <a:gdLst/>
              <a:ahLst/>
              <a:cxnLst/>
              <a:rect l="l" t="t" r="r" b="b"/>
              <a:pathLst>
                <a:path w="452120" h="135889">
                  <a:moveTo>
                    <a:pt x="0" y="25908"/>
                  </a:moveTo>
                  <a:lnTo>
                    <a:pt x="32768" y="67052"/>
                  </a:lnTo>
                  <a:lnTo>
                    <a:pt x="67687" y="94943"/>
                  </a:lnTo>
                  <a:lnTo>
                    <a:pt x="137121" y="124187"/>
                  </a:lnTo>
                  <a:lnTo>
                    <a:pt x="188971" y="131064"/>
                  </a:lnTo>
                  <a:lnTo>
                    <a:pt x="236206" y="135635"/>
                  </a:lnTo>
                  <a:lnTo>
                    <a:pt x="284208" y="132584"/>
                  </a:lnTo>
                  <a:lnTo>
                    <a:pt x="334716" y="124178"/>
                  </a:lnTo>
                  <a:lnTo>
                    <a:pt x="376498" y="106126"/>
                  </a:lnTo>
                  <a:lnTo>
                    <a:pt x="409856" y="79777"/>
                  </a:lnTo>
                  <a:lnTo>
                    <a:pt x="435087" y="46480"/>
                  </a:lnTo>
                  <a:lnTo>
                    <a:pt x="442712" y="23623"/>
                  </a:lnTo>
                  <a:lnTo>
                    <a:pt x="451855" y="0"/>
                  </a:lnTo>
                </a:path>
              </a:pathLst>
            </a:custGeom>
            <a:ln w="7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71302" y="3917459"/>
              <a:ext cx="96520" cy="52705"/>
            </a:xfrm>
            <a:custGeom>
              <a:avLst/>
              <a:gdLst/>
              <a:ahLst/>
              <a:cxnLst/>
              <a:rect l="l" t="t" r="r" b="b"/>
              <a:pathLst>
                <a:path w="96520" h="52704">
                  <a:moveTo>
                    <a:pt x="0" y="0"/>
                  </a:moveTo>
                  <a:lnTo>
                    <a:pt x="42663" y="9908"/>
                  </a:lnTo>
                  <a:lnTo>
                    <a:pt x="81537" y="26674"/>
                  </a:lnTo>
                  <a:lnTo>
                    <a:pt x="91432" y="40388"/>
                  </a:lnTo>
                  <a:lnTo>
                    <a:pt x="96004" y="52583"/>
                  </a:lnTo>
                </a:path>
              </a:pathLst>
            </a:custGeom>
            <a:ln w="82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91665" y="3719342"/>
              <a:ext cx="227329" cy="230504"/>
            </a:xfrm>
            <a:custGeom>
              <a:avLst/>
              <a:gdLst/>
              <a:ahLst/>
              <a:cxnLst/>
              <a:rect l="l" t="t" r="r" b="b"/>
              <a:pathLst>
                <a:path w="227329" h="230504">
                  <a:moveTo>
                    <a:pt x="109719" y="0"/>
                  </a:moveTo>
                  <a:lnTo>
                    <a:pt x="72379" y="35051"/>
                  </a:lnTo>
                  <a:lnTo>
                    <a:pt x="27429" y="84583"/>
                  </a:lnTo>
                  <a:lnTo>
                    <a:pt x="1518" y="147830"/>
                  </a:lnTo>
                  <a:lnTo>
                    <a:pt x="0" y="174493"/>
                  </a:lnTo>
                  <a:lnTo>
                    <a:pt x="11429" y="198116"/>
                  </a:lnTo>
                  <a:lnTo>
                    <a:pt x="32001" y="217168"/>
                  </a:lnTo>
                  <a:lnTo>
                    <a:pt x="64769" y="227076"/>
                  </a:lnTo>
                  <a:lnTo>
                    <a:pt x="108200" y="230128"/>
                  </a:lnTo>
                  <a:lnTo>
                    <a:pt x="147059" y="224790"/>
                  </a:lnTo>
                  <a:lnTo>
                    <a:pt x="199633" y="204973"/>
                  </a:lnTo>
                  <a:lnTo>
                    <a:pt x="225544" y="166881"/>
                  </a:lnTo>
                  <a:lnTo>
                    <a:pt x="227063" y="140972"/>
                  </a:lnTo>
                  <a:lnTo>
                    <a:pt x="220205" y="119635"/>
                  </a:lnTo>
                  <a:lnTo>
                    <a:pt x="210295" y="104389"/>
                  </a:lnTo>
                  <a:lnTo>
                    <a:pt x="198866" y="93726"/>
                  </a:lnTo>
                  <a:lnTo>
                    <a:pt x="184399" y="87635"/>
                  </a:lnTo>
                  <a:lnTo>
                    <a:pt x="165346" y="83818"/>
                  </a:lnTo>
                </a:path>
              </a:pathLst>
            </a:custGeom>
            <a:ln w="89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66921" y="3689627"/>
              <a:ext cx="142240" cy="43815"/>
            </a:xfrm>
            <a:custGeom>
              <a:avLst/>
              <a:gdLst/>
              <a:ahLst/>
              <a:cxnLst/>
              <a:rect l="l" t="t" r="r" b="b"/>
              <a:pathLst>
                <a:path w="142240" h="43814">
                  <a:moveTo>
                    <a:pt x="0" y="9143"/>
                  </a:moveTo>
                  <a:lnTo>
                    <a:pt x="28196" y="3051"/>
                  </a:lnTo>
                  <a:lnTo>
                    <a:pt x="55626" y="0"/>
                  </a:lnTo>
                  <a:lnTo>
                    <a:pt x="89147" y="5337"/>
                  </a:lnTo>
                  <a:lnTo>
                    <a:pt x="118862" y="15234"/>
                  </a:lnTo>
                  <a:lnTo>
                    <a:pt x="141720" y="37337"/>
                  </a:lnTo>
                  <a:lnTo>
                    <a:pt x="117343" y="42674"/>
                  </a:lnTo>
                  <a:lnTo>
                    <a:pt x="99824" y="43429"/>
                  </a:lnTo>
                  <a:lnTo>
                    <a:pt x="83056" y="42674"/>
                  </a:lnTo>
                  <a:lnTo>
                    <a:pt x="68574" y="39623"/>
                  </a:lnTo>
                  <a:lnTo>
                    <a:pt x="64769" y="31245"/>
                  </a:lnTo>
                  <a:lnTo>
                    <a:pt x="67055" y="19051"/>
                  </a:lnTo>
                  <a:lnTo>
                    <a:pt x="74680" y="11428"/>
                  </a:lnTo>
                </a:path>
              </a:pathLst>
            </a:custGeom>
            <a:ln w="78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89570" y="3698770"/>
              <a:ext cx="161925" cy="49530"/>
            </a:xfrm>
            <a:custGeom>
              <a:avLst/>
              <a:gdLst/>
              <a:ahLst/>
              <a:cxnLst/>
              <a:rect l="l" t="t" r="r" b="b"/>
              <a:pathLst>
                <a:path w="161925" h="49529">
                  <a:moveTo>
                    <a:pt x="0" y="49531"/>
                  </a:moveTo>
                  <a:lnTo>
                    <a:pt x="19805" y="41909"/>
                  </a:lnTo>
                  <a:lnTo>
                    <a:pt x="38858" y="32000"/>
                  </a:lnTo>
                  <a:lnTo>
                    <a:pt x="53340" y="18286"/>
                  </a:lnTo>
                  <a:lnTo>
                    <a:pt x="81537" y="19817"/>
                  </a:lnTo>
                  <a:lnTo>
                    <a:pt x="108200" y="18286"/>
                  </a:lnTo>
                  <a:lnTo>
                    <a:pt x="131825" y="11428"/>
                  </a:lnTo>
                  <a:lnTo>
                    <a:pt x="161541" y="0"/>
                  </a:lnTo>
                  <a:lnTo>
                    <a:pt x="141720" y="11428"/>
                  </a:lnTo>
                  <a:lnTo>
                    <a:pt x="130291" y="22857"/>
                  </a:lnTo>
                  <a:lnTo>
                    <a:pt x="120396" y="33531"/>
                  </a:lnTo>
                  <a:lnTo>
                    <a:pt x="103628" y="37337"/>
                  </a:lnTo>
                  <a:lnTo>
                    <a:pt x="86861" y="27429"/>
                  </a:lnTo>
                </a:path>
              </a:pathLst>
            </a:custGeom>
            <a:ln w="78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61568" y="3638550"/>
              <a:ext cx="167205" cy="4726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461568" y="3638564"/>
              <a:ext cx="167005" cy="47625"/>
            </a:xfrm>
            <a:custGeom>
              <a:avLst/>
              <a:gdLst/>
              <a:ahLst/>
              <a:cxnLst/>
              <a:rect l="l" t="t" r="r" b="b"/>
              <a:pathLst>
                <a:path w="167004" h="47625">
                  <a:moveTo>
                    <a:pt x="5338" y="12194"/>
                  </a:moveTo>
                  <a:lnTo>
                    <a:pt x="0" y="21337"/>
                  </a:lnTo>
                  <a:lnTo>
                    <a:pt x="0" y="32011"/>
                  </a:lnTo>
                  <a:lnTo>
                    <a:pt x="12195" y="38103"/>
                  </a:lnTo>
                  <a:lnTo>
                    <a:pt x="29715" y="41154"/>
                  </a:lnTo>
                  <a:lnTo>
                    <a:pt x="53340" y="35817"/>
                  </a:lnTo>
                  <a:lnTo>
                    <a:pt x="77732" y="33531"/>
                  </a:lnTo>
                  <a:lnTo>
                    <a:pt x="103628" y="34297"/>
                  </a:lnTo>
                  <a:lnTo>
                    <a:pt x="125734" y="42674"/>
                  </a:lnTo>
                  <a:lnTo>
                    <a:pt x="146307" y="47246"/>
                  </a:lnTo>
                  <a:lnTo>
                    <a:pt x="163827" y="41154"/>
                  </a:lnTo>
                  <a:lnTo>
                    <a:pt x="166879" y="28194"/>
                  </a:lnTo>
                  <a:lnTo>
                    <a:pt x="155450" y="16000"/>
                  </a:lnTo>
                  <a:lnTo>
                    <a:pt x="134111" y="6102"/>
                  </a:lnTo>
                  <a:lnTo>
                    <a:pt x="98305" y="765"/>
                  </a:lnTo>
                  <a:lnTo>
                    <a:pt x="63250" y="0"/>
                  </a:lnTo>
                  <a:lnTo>
                    <a:pt x="31249" y="4571"/>
                  </a:lnTo>
                  <a:lnTo>
                    <a:pt x="5338" y="12194"/>
                  </a:lnTo>
                  <a:close/>
                </a:path>
              </a:pathLst>
            </a:custGeom>
            <a:ln w="78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76383" y="3409202"/>
              <a:ext cx="1087658" cy="50749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876383" y="3409202"/>
              <a:ext cx="1087755" cy="508000"/>
            </a:xfrm>
            <a:custGeom>
              <a:avLst/>
              <a:gdLst/>
              <a:ahLst/>
              <a:cxnLst/>
              <a:rect l="l" t="t" r="r" b="b"/>
              <a:pathLst>
                <a:path w="1087754" h="508000">
                  <a:moveTo>
                    <a:pt x="12948" y="420621"/>
                  </a:moveTo>
                  <a:lnTo>
                    <a:pt x="28181" y="454908"/>
                  </a:lnTo>
                  <a:lnTo>
                    <a:pt x="48002" y="480816"/>
                  </a:lnTo>
                  <a:lnTo>
                    <a:pt x="80003" y="499102"/>
                  </a:lnTo>
                  <a:lnTo>
                    <a:pt x="113524" y="507491"/>
                  </a:lnTo>
                  <a:lnTo>
                    <a:pt x="108200" y="464816"/>
                  </a:lnTo>
                  <a:lnTo>
                    <a:pt x="115810" y="421387"/>
                  </a:lnTo>
                  <a:lnTo>
                    <a:pt x="126487" y="382518"/>
                  </a:lnTo>
                  <a:lnTo>
                    <a:pt x="148578" y="339855"/>
                  </a:lnTo>
                  <a:lnTo>
                    <a:pt x="176775" y="295649"/>
                  </a:lnTo>
                  <a:lnTo>
                    <a:pt x="225544" y="234688"/>
                  </a:lnTo>
                  <a:lnTo>
                    <a:pt x="281156" y="182881"/>
                  </a:lnTo>
                  <a:lnTo>
                    <a:pt x="305548" y="170687"/>
                  </a:lnTo>
                  <a:lnTo>
                    <a:pt x="348211" y="190493"/>
                  </a:lnTo>
                  <a:lnTo>
                    <a:pt x="396980" y="209545"/>
                  </a:lnTo>
                  <a:lnTo>
                    <a:pt x="452607" y="219453"/>
                  </a:lnTo>
                  <a:lnTo>
                    <a:pt x="486128" y="225545"/>
                  </a:lnTo>
                  <a:lnTo>
                    <a:pt x="521182" y="227076"/>
                  </a:lnTo>
                  <a:lnTo>
                    <a:pt x="557003" y="223259"/>
                  </a:lnTo>
                  <a:lnTo>
                    <a:pt x="593576" y="213362"/>
                  </a:lnTo>
                  <a:lnTo>
                    <a:pt x="644616" y="199636"/>
                  </a:lnTo>
                  <a:lnTo>
                    <a:pt x="687295" y="182116"/>
                  </a:lnTo>
                  <a:lnTo>
                    <a:pt x="728439" y="164584"/>
                  </a:lnTo>
                  <a:lnTo>
                    <a:pt x="752817" y="166116"/>
                  </a:lnTo>
                  <a:lnTo>
                    <a:pt x="767298" y="163830"/>
                  </a:lnTo>
                  <a:lnTo>
                    <a:pt x="799300" y="155441"/>
                  </a:lnTo>
                  <a:lnTo>
                    <a:pt x="812263" y="170687"/>
                  </a:lnTo>
                  <a:lnTo>
                    <a:pt x="835873" y="195830"/>
                  </a:lnTo>
                  <a:lnTo>
                    <a:pt x="871694" y="214882"/>
                  </a:lnTo>
                  <a:lnTo>
                    <a:pt x="912072" y="238505"/>
                  </a:lnTo>
                  <a:lnTo>
                    <a:pt x="934930" y="265168"/>
                  </a:lnTo>
                  <a:lnTo>
                    <a:pt x="950179" y="301751"/>
                  </a:lnTo>
                  <a:lnTo>
                    <a:pt x="944074" y="339089"/>
                  </a:lnTo>
                  <a:lnTo>
                    <a:pt x="959322" y="373375"/>
                  </a:lnTo>
                  <a:lnTo>
                    <a:pt x="981414" y="399284"/>
                  </a:lnTo>
                  <a:lnTo>
                    <a:pt x="994362" y="428244"/>
                  </a:lnTo>
                  <a:lnTo>
                    <a:pt x="999700" y="446530"/>
                  </a:lnTo>
                  <a:lnTo>
                    <a:pt x="992076" y="473959"/>
                  </a:lnTo>
                  <a:lnTo>
                    <a:pt x="1027897" y="473205"/>
                  </a:lnTo>
                  <a:lnTo>
                    <a:pt x="1039326" y="456439"/>
                  </a:lnTo>
                  <a:lnTo>
                    <a:pt x="1057613" y="428999"/>
                  </a:lnTo>
                  <a:lnTo>
                    <a:pt x="1065237" y="394713"/>
                  </a:lnTo>
                  <a:lnTo>
                    <a:pt x="1076666" y="350518"/>
                  </a:lnTo>
                  <a:lnTo>
                    <a:pt x="1087328" y="293363"/>
                  </a:lnTo>
                  <a:lnTo>
                    <a:pt x="1075899" y="246128"/>
                  </a:lnTo>
                  <a:lnTo>
                    <a:pt x="1055327" y="196596"/>
                  </a:lnTo>
                  <a:lnTo>
                    <a:pt x="1026363" y="158493"/>
                  </a:lnTo>
                  <a:lnTo>
                    <a:pt x="995895" y="125727"/>
                  </a:lnTo>
                  <a:lnTo>
                    <a:pt x="950179" y="103624"/>
                  </a:lnTo>
                  <a:lnTo>
                    <a:pt x="878552" y="89155"/>
                  </a:lnTo>
                  <a:lnTo>
                    <a:pt x="845783" y="93726"/>
                  </a:lnTo>
                  <a:lnTo>
                    <a:pt x="809977" y="102869"/>
                  </a:lnTo>
                  <a:lnTo>
                    <a:pt x="777961" y="76195"/>
                  </a:lnTo>
                  <a:lnTo>
                    <a:pt x="737583" y="54103"/>
                  </a:lnTo>
                  <a:lnTo>
                    <a:pt x="681204" y="31234"/>
                  </a:lnTo>
                  <a:lnTo>
                    <a:pt x="633187" y="17520"/>
                  </a:lnTo>
                  <a:lnTo>
                    <a:pt x="567665" y="6091"/>
                  </a:lnTo>
                  <a:lnTo>
                    <a:pt x="510519" y="0"/>
                  </a:lnTo>
                  <a:lnTo>
                    <a:pt x="437373" y="3040"/>
                  </a:lnTo>
                  <a:lnTo>
                    <a:pt x="367265" y="6857"/>
                  </a:lnTo>
                  <a:lnTo>
                    <a:pt x="296404" y="17520"/>
                  </a:lnTo>
                  <a:lnTo>
                    <a:pt x="240778" y="28949"/>
                  </a:lnTo>
                  <a:lnTo>
                    <a:pt x="202686" y="50286"/>
                  </a:lnTo>
                  <a:lnTo>
                    <a:pt x="172955" y="77715"/>
                  </a:lnTo>
                  <a:lnTo>
                    <a:pt x="161526" y="109726"/>
                  </a:lnTo>
                  <a:lnTo>
                    <a:pt x="167631" y="136390"/>
                  </a:lnTo>
                  <a:lnTo>
                    <a:pt x="180579" y="164584"/>
                  </a:lnTo>
                  <a:lnTo>
                    <a:pt x="150864" y="172207"/>
                  </a:lnTo>
                  <a:lnTo>
                    <a:pt x="91346" y="199814"/>
                  </a:lnTo>
                  <a:lnTo>
                    <a:pt x="48139" y="225741"/>
                  </a:lnTo>
                  <a:lnTo>
                    <a:pt x="19606" y="255772"/>
                  </a:lnTo>
                  <a:lnTo>
                    <a:pt x="4106" y="295691"/>
                  </a:lnTo>
                  <a:lnTo>
                    <a:pt x="0" y="351283"/>
                  </a:lnTo>
                  <a:lnTo>
                    <a:pt x="1518" y="382518"/>
                  </a:lnTo>
                  <a:lnTo>
                    <a:pt x="12948" y="420621"/>
                  </a:lnTo>
                  <a:close/>
                </a:path>
              </a:pathLst>
            </a:custGeom>
            <a:ln w="8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42935" y="3609248"/>
              <a:ext cx="147151" cy="23464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085159" y="3483877"/>
              <a:ext cx="554990" cy="128905"/>
            </a:xfrm>
            <a:custGeom>
              <a:avLst/>
              <a:gdLst/>
              <a:ahLst/>
              <a:cxnLst/>
              <a:rect l="l" t="t" r="r" b="b"/>
              <a:pathLst>
                <a:path w="554990" h="128904">
                  <a:moveTo>
                    <a:pt x="554717" y="57909"/>
                  </a:moveTo>
                  <a:lnTo>
                    <a:pt x="537949" y="54858"/>
                  </a:lnTo>
                  <a:lnTo>
                    <a:pt x="521196" y="55623"/>
                  </a:lnTo>
                  <a:lnTo>
                    <a:pt x="502910" y="59429"/>
                  </a:lnTo>
                  <a:lnTo>
                    <a:pt x="485375" y="66286"/>
                  </a:lnTo>
                  <a:lnTo>
                    <a:pt x="467089" y="72389"/>
                  </a:lnTo>
                  <a:lnTo>
                    <a:pt x="452607" y="80766"/>
                  </a:lnTo>
                  <a:lnTo>
                    <a:pt x="439659" y="89909"/>
                  </a:lnTo>
                  <a:lnTo>
                    <a:pt x="432035" y="97532"/>
                  </a:lnTo>
                  <a:lnTo>
                    <a:pt x="419087" y="104389"/>
                  </a:lnTo>
                  <a:lnTo>
                    <a:pt x="358888" y="123441"/>
                  </a:lnTo>
                  <a:lnTo>
                    <a:pt x="320029" y="128778"/>
                  </a:lnTo>
                  <a:lnTo>
                    <a:pt x="269491" y="128906"/>
                  </a:lnTo>
                  <a:lnTo>
                    <a:pt x="217027" y="122693"/>
                  </a:lnTo>
                  <a:lnTo>
                    <a:pt x="168059" y="108854"/>
                  </a:lnTo>
                  <a:lnTo>
                    <a:pt x="128006" y="86103"/>
                  </a:lnTo>
                  <a:lnTo>
                    <a:pt x="120396" y="76195"/>
                  </a:lnTo>
                  <a:lnTo>
                    <a:pt x="116576" y="66286"/>
                  </a:lnTo>
                  <a:lnTo>
                    <a:pt x="135630" y="81532"/>
                  </a:lnTo>
                  <a:lnTo>
                    <a:pt x="153916" y="86103"/>
                  </a:lnTo>
                  <a:lnTo>
                    <a:pt x="174036" y="91081"/>
                  </a:lnTo>
                  <a:lnTo>
                    <a:pt x="200376" y="93190"/>
                  </a:lnTo>
                  <a:lnTo>
                    <a:pt x="227299" y="93470"/>
                  </a:lnTo>
                  <a:lnTo>
                    <a:pt x="249169" y="92961"/>
                  </a:lnTo>
                  <a:lnTo>
                    <a:pt x="269741" y="91440"/>
                  </a:lnTo>
                  <a:lnTo>
                    <a:pt x="303262" y="87624"/>
                  </a:lnTo>
                  <a:lnTo>
                    <a:pt x="336116" y="84222"/>
                  </a:lnTo>
                  <a:lnTo>
                    <a:pt x="380118" y="76310"/>
                  </a:lnTo>
                  <a:lnTo>
                    <a:pt x="428230" y="56389"/>
                  </a:lnTo>
                  <a:lnTo>
                    <a:pt x="433568" y="50286"/>
                  </a:lnTo>
                  <a:lnTo>
                    <a:pt x="418320" y="48766"/>
                  </a:lnTo>
                  <a:lnTo>
                    <a:pt x="400033" y="51052"/>
                  </a:lnTo>
                  <a:lnTo>
                    <a:pt x="372603" y="56389"/>
                  </a:lnTo>
                  <a:lnTo>
                    <a:pt x="349745" y="59429"/>
                  </a:lnTo>
                  <a:lnTo>
                    <a:pt x="329940" y="63246"/>
                  </a:lnTo>
                  <a:lnTo>
                    <a:pt x="314691" y="67052"/>
                  </a:lnTo>
                  <a:lnTo>
                    <a:pt x="291833" y="69338"/>
                  </a:lnTo>
                  <a:lnTo>
                    <a:pt x="275080" y="67817"/>
                  </a:lnTo>
                  <a:lnTo>
                    <a:pt x="251455" y="62480"/>
                  </a:lnTo>
                  <a:lnTo>
                    <a:pt x="232401" y="52572"/>
                  </a:lnTo>
                  <a:lnTo>
                    <a:pt x="194125" y="34428"/>
                  </a:lnTo>
                  <a:lnTo>
                    <a:pt x="167169" y="33930"/>
                  </a:lnTo>
                  <a:lnTo>
                    <a:pt x="141586" y="34753"/>
                  </a:lnTo>
                  <a:lnTo>
                    <a:pt x="107433" y="20571"/>
                  </a:lnTo>
                  <a:lnTo>
                    <a:pt x="86861" y="9908"/>
                  </a:lnTo>
                  <a:lnTo>
                    <a:pt x="66288" y="1520"/>
                  </a:lnTo>
                  <a:lnTo>
                    <a:pt x="33535" y="0"/>
                  </a:lnTo>
                  <a:lnTo>
                    <a:pt x="14481" y="3040"/>
                  </a:lnTo>
                  <a:lnTo>
                    <a:pt x="0" y="6091"/>
                  </a:lnTo>
                  <a:lnTo>
                    <a:pt x="3804" y="19051"/>
                  </a:lnTo>
                  <a:lnTo>
                    <a:pt x="15248" y="32000"/>
                  </a:lnTo>
                  <a:lnTo>
                    <a:pt x="31249" y="38857"/>
                  </a:lnTo>
                  <a:lnTo>
                    <a:pt x="57145" y="44960"/>
                  </a:lnTo>
                  <a:lnTo>
                    <a:pt x="83823" y="47246"/>
                  </a:lnTo>
                  <a:lnTo>
                    <a:pt x="108200" y="46480"/>
                  </a:lnTo>
                  <a:lnTo>
                    <a:pt x="128006" y="43429"/>
                  </a:lnTo>
                  <a:lnTo>
                    <a:pt x="130306" y="54858"/>
                  </a:lnTo>
                  <a:lnTo>
                    <a:pt x="146611" y="71315"/>
                  </a:lnTo>
                  <a:lnTo>
                    <a:pt x="164870" y="77313"/>
                  </a:lnTo>
                  <a:lnTo>
                    <a:pt x="186420" y="76466"/>
                  </a:lnTo>
                  <a:lnTo>
                    <a:pt x="212596" y="72389"/>
                  </a:lnTo>
                  <a:lnTo>
                    <a:pt x="228596" y="67817"/>
                  </a:lnTo>
                </a:path>
              </a:pathLst>
            </a:custGeom>
            <a:ln w="77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77739" y="3541541"/>
              <a:ext cx="194017" cy="24432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02261" y="3434056"/>
              <a:ext cx="218501" cy="8743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94894" y="3639312"/>
              <a:ext cx="162607" cy="4802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194894" y="3639330"/>
              <a:ext cx="162560" cy="48260"/>
            </a:xfrm>
            <a:custGeom>
              <a:avLst/>
              <a:gdLst/>
              <a:ahLst/>
              <a:cxnLst/>
              <a:rect l="l" t="t" r="r" b="b"/>
              <a:pathLst>
                <a:path w="162559" h="48260">
                  <a:moveTo>
                    <a:pt x="157721" y="12194"/>
                  </a:moveTo>
                  <a:lnTo>
                    <a:pt x="162293" y="22102"/>
                  </a:lnTo>
                  <a:lnTo>
                    <a:pt x="162293" y="32766"/>
                  </a:lnTo>
                  <a:lnTo>
                    <a:pt x="152383" y="38868"/>
                  </a:lnTo>
                  <a:lnTo>
                    <a:pt x="135630" y="41154"/>
                  </a:lnTo>
                  <a:lnTo>
                    <a:pt x="111238" y="36582"/>
                  </a:lnTo>
                  <a:lnTo>
                    <a:pt x="86094" y="33531"/>
                  </a:lnTo>
                  <a:lnTo>
                    <a:pt x="60950" y="34297"/>
                  </a:lnTo>
                  <a:lnTo>
                    <a:pt x="38858" y="42674"/>
                  </a:lnTo>
                  <a:lnTo>
                    <a:pt x="18286" y="48011"/>
                  </a:lnTo>
                  <a:lnTo>
                    <a:pt x="1518" y="41154"/>
                  </a:lnTo>
                  <a:lnTo>
                    <a:pt x="0" y="28194"/>
                  </a:lnTo>
                  <a:lnTo>
                    <a:pt x="10662" y="16000"/>
                  </a:lnTo>
                  <a:lnTo>
                    <a:pt x="31234" y="6857"/>
                  </a:lnTo>
                  <a:lnTo>
                    <a:pt x="64755" y="765"/>
                  </a:lnTo>
                  <a:lnTo>
                    <a:pt x="99057" y="0"/>
                  </a:lnTo>
                  <a:lnTo>
                    <a:pt x="134096" y="4571"/>
                  </a:lnTo>
                  <a:lnTo>
                    <a:pt x="157721" y="12194"/>
                  </a:lnTo>
                  <a:close/>
                </a:path>
              </a:pathLst>
            </a:custGeom>
            <a:ln w="7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64654" y="4712233"/>
              <a:ext cx="62230" cy="597535"/>
            </a:xfrm>
            <a:custGeom>
              <a:avLst/>
              <a:gdLst/>
              <a:ahLst/>
              <a:cxnLst/>
              <a:rect l="l" t="t" r="r" b="b"/>
              <a:pathLst>
                <a:path w="62229" h="597535">
                  <a:moveTo>
                    <a:pt x="0" y="0"/>
                  </a:moveTo>
                  <a:lnTo>
                    <a:pt x="61717" y="597412"/>
                  </a:lnTo>
                </a:path>
              </a:pathLst>
            </a:custGeom>
            <a:ln w="102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872113" y="3396996"/>
            <a:ext cx="2132076" cy="198120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46617" y="3384041"/>
            <a:ext cx="2674620" cy="1994154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3796169" y="1274825"/>
            <a:ext cx="3302000" cy="939800"/>
          </a:xfrm>
          <a:custGeom>
            <a:avLst/>
            <a:gdLst/>
            <a:ahLst/>
            <a:cxnLst/>
            <a:rect l="l" t="t" r="r" b="b"/>
            <a:pathLst>
              <a:path w="3302000" h="939800">
                <a:moveTo>
                  <a:pt x="3301746" y="939545"/>
                </a:moveTo>
                <a:lnTo>
                  <a:pt x="3301746" y="0"/>
                </a:lnTo>
                <a:lnTo>
                  <a:pt x="0" y="0"/>
                </a:lnTo>
                <a:lnTo>
                  <a:pt x="0" y="939545"/>
                </a:lnTo>
                <a:lnTo>
                  <a:pt x="3301746" y="939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3796169" y="1274825"/>
            <a:ext cx="3302000" cy="939800"/>
          </a:xfrm>
          <a:prstGeom prst="rect">
            <a:avLst/>
          </a:prstGeom>
          <a:ln w="51053">
            <a:solidFill>
              <a:srgbClr val="000000"/>
            </a:solidFill>
          </a:ln>
        </p:spPr>
        <p:txBody>
          <a:bodyPr vert="horz" wrap="square" lIns="0" tIns="239395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885"/>
              </a:spcBef>
            </a:pPr>
            <a:r>
              <a:rPr sz="2800" i="0" dirty="0">
                <a:solidFill>
                  <a:srgbClr val="000000"/>
                </a:solidFill>
                <a:latin typeface="Palatino Linotype"/>
                <a:cs typeface="Palatino Linotype"/>
              </a:rPr>
              <a:t>Employee</a:t>
            </a:r>
            <a:r>
              <a:rPr sz="2800" i="0" spc="-35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sz="2800" i="0" spc="-5" dirty="0">
                <a:solidFill>
                  <a:srgbClr val="000000"/>
                </a:solidFill>
                <a:latin typeface="Palatino Linotype"/>
                <a:cs typeface="Palatino Linotype"/>
              </a:rPr>
              <a:t>Class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85938" y="5751073"/>
            <a:ext cx="188213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1069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Joh</a:t>
            </a:r>
            <a:r>
              <a:rPr sz="2800" b="1" dirty="0">
                <a:latin typeface="Times New Roman"/>
                <a:cs typeface="Times New Roman"/>
              </a:rPr>
              <a:t>n	</a:t>
            </a:r>
            <a:r>
              <a:rPr sz="2800" b="1" spc="-5" dirty="0">
                <a:latin typeface="Times New Roman"/>
                <a:cs typeface="Times New Roman"/>
              </a:rPr>
              <a:t>object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16706" y="5706876"/>
            <a:ext cx="17538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Jane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object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56619" y="5735060"/>
            <a:ext cx="19094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Mark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object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597162" y="2247519"/>
            <a:ext cx="5652135" cy="1073785"/>
            <a:chOff x="2597162" y="2247519"/>
            <a:chExt cx="5652135" cy="1073785"/>
          </a:xfrm>
        </p:grpSpPr>
        <p:sp>
          <p:nvSpPr>
            <p:cNvPr id="37" name="object 37"/>
            <p:cNvSpPr/>
            <p:nvPr/>
          </p:nvSpPr>
          <p:spPr>
            <a:xfrm>
              <a:off x="5461139" y="225399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114300" y="0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03639" y="2865120"/>
              <a:ext cx="0" cy="455930"/>
            </a:xfrm>
            <a:custGeom>
              <a:avLst/>
              <a:gdLst/>
              <a:ahLst/>
              <a:cxnLst/>
              <a:rect l="l" t="t" r="r" b="b"/>
              <a:pathLst>
                <a:path h="455929">
                  <a:moveTo>
                    <a:pt x="0" y="455675"/>
                  </a:moveTo>
                  <a:lnTo>
                    <a:pt x="0" y="0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05163" y="2863595"/>
              <a:ext cx="5637530" cy="0"/>
            </a:xfrm>
            <a:custGeom>
              <a:avLst/>
              <a:gdLst/>
              <a:ahLst/>
              <a:cxnLst/>
              <a:rect l="l" t="t" r="r" b="b"/>
              <a:pathLst>
                <a:path w="5637530">
                  <a:moveTo>
                    <a:pt x="0" y="0"/>
                  </a:moveTo>
                  <a:lnTo>
                    <a:pt x="5637276" y="0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75439" y="2865120"/>
              <a:ext cx="0" cy="455930"/>
            </a:xfrm>
            <a:custGeom>
              <a:avLst/>
              <a:gdLst/>
              <a:ahLst/>
              <a:cxnLst/>
              <a:rect l="l" t="t" r="r" b="b"/>
              <a:pathLst>
                <a:path h="455929">
                  <a:moveTo>
                    <a:pt x="0" y="455675"/>
                  </a:moveTo>
                  <a:lnTo>
                    <a:pt x="0" y="0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242439" y="2865120"/>
              <a:ext cx="0" cy="455930"/>
            </a:xfrm>
            <a:custGeom>
              <a:avLst/>
              <a:gdLst/>
              <a:ahLst/>
              <a:cxnLst/>
              <a:rect l="l" t="t" r="r" b="b"/>
              <a:pathLst>
                <a:path h="455929">
                  <a:moveTo>
                    <a:pt x="0" y="455675"/>
                  </a:moveTo>
                  <a:lnTo>
                    <a:pt x="0" y="0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75439" y="2484120"/>
              <a:ext cx="0" cy="379730"/>
            </a:xfrm>
            <a:custGeom>
              <a:avLst/>
              <a:gdLst/>
              <a:ahLst/>
              <a:cxnLst/>
              <a:rect l="l" t="t" r="r" b="b"/>
              <a:pathLst>
                <a:path h="379730">
                  <a:moveTo>
                    <a:pt x="0" y="379475"/>
                  </a:moveTo>
                  <a:lnTo>
                    <a:pt x="0" y="0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526430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3184" y="942848"/>
            <a:ext cx="76060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Class</a:t>
            </a:r>
            <a:r>
              <a:rPr spc="-15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spc="-5" dirty="0"/>
              <a:t>an</a:t>
            </a:r>
            <a:r>
              <a:rPr spc="-10" dirty="0"/>
              <a:t> </a:t>
            </a:r>
            <a:r>
              <a:rPr spc="-5" dirty="0"/>
              <a:t>Object</a:t>
            </a:r>
            <a:r>
              <a:rPr spc="-10" dirty="0"/>
              <a:t> </a:t>
            </a:r>
            <a:r>
              <a:rPr dirty="0"/>
              <a:t>Template,</a:t>
            </a:r>
            <a:r>
              <a:rPr spc="-10" dirty="0"/>
              <a:t> </a:t>
            </a:r>
            <a:r>
              <a:rPr spc="-5" dirty="0"/>
              <a:t>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6420" y="1552447"/>
            <a:ext cx="42398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dirty="0">
                <a:solidFill>
                  <a:srgbClr val="CCCC00"/>
                </a:solidFill>
                <a:latin typeface="Palatino Linotype"/>
                <a:cs typeface="Palatino Linotype"/>
              </a:rPr>
              <a:t>an</a:t>
            </a:r>
            <a:r>
              <a:rPr sz="4000" b="1" i="1" spc="-45" dirty="0">
                <a:solidFill>
                  <a:srgbClr val="CCCC00"/>
                </a:solidFill>
                <a:latin typeface="Palatino Linotype"/>
                <a:cs typeface="Palatino Linotype"/>
              </a:rPr>
              <a:t> </a:t>
            </a:r>
            <a:r>
              <a:rPr sz="4000" b="1" i="1" dirty="0">
                <a:solidFill>
                  <a:srgbClr val="CCCC00"/>
                </a:solidFill>
                <a:latin typeface="Palatino Linotype"/>
                <a:cs typeface="Palatino Linotype"/>
              </a:rPr>
              <a:t>Object</a:t>
            </a:r>
            <a:r>
              <a:rPr sz="4000" b="1" i="1" spc="-40" dirty="0">
                <a:solidFill>
                  <a:srgbClr val="CCCC00"/>
                </a:solidFill>
                <a:latin typeface="Palatino Linotype"/>
                <a:cs typeface="Palatino Linotype"/>
              </a:rPr>
              <a:t> </a:t>
            </a:r>
            <a:r>
              <a:rPr sz="4000" b="1" i="1" dirty="0">
                <a:solidFill>
                  <a:srgbClr val="CCCC00"/>
                </a:solidFill>
                <a:latin typeface="Palatino Linotype"/>
                <a:cs typeface="Palatino Linotype"/>
              </a:rPr>
              <a:t>Factory.</a:t>
            </a:r>
            <a:endParaRPr sz="40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86060" y="2330195"/>
            <a:ext cx="7774305" cy="4343400"/>
            <a:chOff x="1686060" y="2330195"/>
            <a:chExt cx="7774305" cy="4343400"/>
          </a:xfrm>
        </p:grpSpPr>
        <p:sp>
          <p:nvSpPr>
            <p:cNvPr id="5" name="object 5"/>
            <p:cNvSpPr/>
            <p:nvPr/>
          </p:nvSpPr>
          <p:spPr>
            <a:xfrm>
              <a:off x="1689239" y="2330195"/>
              <a:ext cx="7771130" cy="4343400"/>
            </a:xfrm>
            <a:custGeom>
              <a:avLst/>
              <a:gdLst/>
              <a:ahLst/>
              <a:cxnLst/>
              <a:rect l="l" t="t" r="r" b="b"/>
              <a:pathLst>
                <a:path w="7771130" h="4343400">
                  <a:moveTo>
                    <a:pt x="7770876" y="4343400"/>
                  </a:moveTo>
                  <a:lnTo>
                    <a:pt x="7770876" y="0"/>
                  </a:lnTo>
                  <a:lnTo>
                    <a:pt x="0" y="0"/>
                  </a:lnTo>
                  <a:lnTo>
                    <a:pt x="0" y="4343400"/>
                  </a:lnTo>
                  <a:lnTo>
                    <a:pt x="7770876" y="4343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9239" y="3806189"/>
              <a:ext cx="3703320" cy="916305"/>
            </a:xfrm>
            <a:custGeom>
              <a:avLst/>
              <a:gdLst/>
              <a:ahLst/>
              <a:cxnLst/>
              <a:rect l="l" t="t" r="r" b="b"/>
              <a:pathLst>
                <a:path w="3703320" h="916304">
                  <a:moveTo>
                    <a:pt x="1924812" y="915923"/>
                  </a:moveTo>
                  <a:lnTo>
                    <a:pt x="1924812" y="512063"/>
                  </a:lnTo>
                  <a:lnTo>
                    <a:pt x="1552956" y="680465"/>
                  </a:lnTo>
                  <a:lnTo>
                    <a:pt x="1552956" y="524255"/>
                  </a:lnTo>
                  <a:lnTo>
                    <a:pt x="1188720" y="680465"/>
                  </a:lnTo>
                  <a:lnTo>
                    <a:pt x="1188720" y="524255"/>
                  </a:lnTo>
                  <a:lnTo>
                    <a:pt x="832865" y="680465"/>
                  </a:lnTo>
                  <a:lnTo>
                    <a:pt x="784097" y="0"/>
                  </a:lnTo>
                  <a:lnTo>
                    <a:pt x="646938" y="0"/>
                  </a:lnTo>
                  <a:lnTo>
                    <a:pt x="606551" y="861059"/>
                  </a:lnTo>
                  <a:lnTo>
                    <a:pt x="557783" y="0"/>
                  </a:lnTo>
                  <a:lnTo>
                    <a:pt x="428244" y="0"/>
                  </a:lnTo>
                  <a:lnTo>
                    <a:pt x="387857" y="789431"/>
                  </a:lnTo>
                  <a:lnTo>
                    <a:pt x="0" y="789431"/>
                  </a:lnTo>
                  <a:lnTo>
                    <a:pt x="0" y="915923"/>
                  </a:lnTo>
                  <a:lnTo>
                    <a:pt x="1924812" y="915923"/>
                  </a:lnTo>
                  <a:close/>
                </a:path>
                <a:path w="3703320" h="916304">
                  <a:moveTo>
                    <a:pt x="2167128" y="915923"/>
                  </a:moveTo>
                  <a:lnTo>
                    <a:pt x="2167128" y="277367"/>
                  </a:lnTo>
                  <a:lnTo>
                    <a:pt x="1916429" y="277367"/>
                  </a:lnTo>
                  <a:lnTo>
                    <a:pt x="1924812" y="512063"/>
                  </a:lnTo>
                  <a:lnTo>
                    <a:pt x="1924812" y="915923"/>
                  </a:lnTo>
                  <a:lnTo>
                    <a:pt x="2167128" y="915923"/>
                  </a:lnTo>
                  <a:close/>
                </a:path>
                <a:path w="3703320" h="916304">
                  <a:moveTo>
                    <a:pt x="2337054" y="259079"/>
                  </a:moveTo>
                  <a:lnTo>
                    <a:pt x="2337054" y="222503"/>
                  </a:lnTo>
                  <a:lnTo>
                    <a:pt x="2118360" y="222503"/>
                  </a:lnTo>
                  <a:lnTo>
                    <a:pt x="2118360" y="259079"/>
                  </a:lnTo>
                  <a:lnTo>
                    <a:pt x="2167128" y="259079"/>
                  </a:lnTo>
                  <a:lnTo>
                    <a:pt x="2167128" y="915923"/>
                  </a:lnTo>
                  <a:lnTo>
                    <a:pt x="2304287" y="915923"/>
                  </a:lnTo>
                  <a:lnTo>
                    <a:pt x="2304288" y="259079"/>
                  </a:lnTo>
                  <a:lnTo>
                    <a:pt x="2337054" y="259079"/>
                  </a:lnTo>
                  <a:close/>
                </a:path>
                <a:path w="3703320" h="916304">
                  <a:moveTo>
                    <a:pt x="3703320" y="915923"/>
                  </a:moveTo>
                  <a:lnTo>
                    <a:pt x="3703320" y="783335"/>
                  </a:lnTo>
                  <a:lnTo>
                    <a:pt x="3331464" y="783335"/>
                  </a:lnTo>
                  <a:lnTo>
                    <a:pt x="3331464" y="277367"/>
                  </a:lnTo>
                  <a:lnTo>
                    <a:pt x="2983991" y="277367"/>
                  </a:lnTo>
                  <a:lnTo>
                    <a:pt x="2983991" y="198881"/>
                  </a:lnTo>
                  <a:lnTo>
                    <a:pt x="2959608" y="198881"/>
                  </a:lnTo>
                  <a:lnTo>
                    <a:pt x="2959608" y="180593"/>
                  </a:lnTo>
                  <a:lnTo>
                    <a:pt x="2846070" y="180593"/>
                  </a:lnTo>
                  <a:lnTo>
                    <a:pt x="2838450" y="198881"/>
                  </a:lnTo>
                  <a:lnTo>
                    <a:pt x="2814066" y="198881"/>
                  </a:lnTo>
                  <a:lnTo>
                    <a:pt x="2814066" y="240791"/>
                  </a:lnTo>
                  <a:lnTo>
                    <a:pt x="2628138" y="240791"/>
                  </a:lnTo>
                  <a:lnTo>
                    <a:pt x="2628138" y="277367"/>
                  </a:lnTo>
                  <a:lnTo>
                    <a:pt x="2571750" y="277367"/>
                  </a:lnTo>
                  <a:lnTo>
                    <a:pt x="2571750" y="156209"/>
                  </a:lnTo>
                  <a:lnTo>
                    <a:pt x="2547366" y="156209"/>
                  </a:lnTo>
                  <a:lnTo>
                    <a:pt x="2547366" y="277367"/>
                  </a:lnTo>
                  <a:lnTo>
                    <a:pt x="2433828" y="277367"/>
                  </a:lnTo>
                  <a:lnTo>
                    <a:pt x="2433828" y="156209"/>
                  </a:lnTo>
                  <a:lnTo>
                    <a:pt x="2409444" y="156209"/>
                  </a:lnTo>
                  <a:lnTo>
                    <a:pt x="2409444" y="277367"/>
                  </a:lnTo>
                  <a:lnTo>
                    <a:pt x="2304288" y="277367"/>
                  </a:lnTo>
                  <a:lnTo>
                    <a:pt x="2304287" y="915923"/>
                  </a:lnTo>
                  <a:lnTo>
                    <a:pt x="3461004" y="915923"/>
                  </a:lnTo>
                  <a:lnTo>
                    <a:pt x="3461004" y="855725"/>
                  </a:lnTo>
                  <a:lnTo>
                    <a:pt x="3533393" y="855725"/>
                  </a:lnTo>
                  <a:lnTo>
                    <a:pt x="3533393" y="915923"/>
                  </a:lnTo>
                  <a:lnTo>
                    <a:pt x="3541776" y="915923"/>
                  </a:lnTo>
                  <a:lnTo>
                    <a:pt x="3541776" y="855725"/>
                  </a:lnTo>
                  <a:lnTo>
                    <a:pt x="3606546" y="855725"/>
                  </a:lnTo>
                  <a:lnTo>
                    <a:pt x="3606546" y="915923"/>
                  </a:lnTo>
                  <a:lnTo>
                    <a:pt x="3703320" y="915923"/>
                  </a:lnTo>
                  <a:close/>
                </a:path>
                <a:path w="3703320" h="916304">
                  <a:moveTo>
                    <a:pt x="3121152" y="277367"/>
                  </a:moveTo>
                  <a:lnTo>
                    <a:pt x="3121152" y="259079"/>
                  </a:lnTo>
                  <a:lnTo>
                    <a:pt x="3113532" y="246887"/>
                  </a:lnTo>
                  <a:lnTo>
                    <a:pt x="3113532" y="240791"/>
                  </a:lnTo>
                  <a:lnTo>
                    <a:pt x="3105150" y="228599"/>
                  </a:lnTo>
                  <a:lnTo>
                    <a:pt x="3089148" y="222503"/>
                  </a:lnTo>
                  <a:lnTo>
                    <a:pt x="3080766" y="217169"/>
                  </a:lnTo>
                  <a:lnTo>
                    <a:pt x="3064764" y="217169"/>
                  </a:lnTo>
                  <a:lnTo>
                    <a:pt x="3048762" y="211073"/>
                  </a:lnTo>
                  <a:lnTo>
                    <a:pt x="2983991" y="211073"/>
                  </a:lnTo>
                  <a:lnTo>
                    <a:pt x="2983991" y="240791"/>
                  </a:lnTo>
                  <a:lnTo>
                    <a:pt x="3064764" y="240791"/>
                  </a:lnTo>
                  <a:lnTo>
                    <a:pt x="3073146" y="246887"/>
                  </a:lnTo>
                  <a:lnTo>
                    <a:pt x="3080766" y="252983"/>
                  </a:lnTo>
                  <a:lnTo>
                    <a:pt x="3080766" y="265175"/>
                  </a:lnTo>
                  <a:lnTo>
                    <a:pt x="3089148" y="271271"/>
                  </a:lnTo>
                  <a:lnTo>
                    <a:pt x="3089148" y="277367"/>
                  </a:lnTo>
                  <a:lnTo>
                    <a:pt x="3121152" y="277367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9235" y="3806180"/>
              <a:ext cx="3703954" cy="916305"/>
            </a:xfrm>
            <a:custGeom>
              <a:avLst/>
              <a:gdLst/>
              <a:ahLst/>
              <a:cxnLst/>
              <a:rect l="l" t="t" r="r" b="b"/>
              <a:pathLst>
                <a:path w="3703954" h="916304">
                  <a:moveTo>
                    <a:pt x="3331483" y="277369"/>
                  </a:moveTo>
                  <a:lnTo>
                    <a:pt x="2984007" y="277369"/>
                  </a:lnTo>
                  <a:lnTo>
                    <a:pt x="2984007" y="240793"/>
                  </a:lnTo>
                  <a:lnTo>
                    <a:pt x="3064780" y="240793"/>
                  </a:lnTo>
                  <a:lnTo>
                    <a:pt x="3073168" y="246887"/>
                  </a:lnTo>
                  <a:lnTo>
                    <a:pt x="3080790" y="252981"/>
                  </a:lnTo>
                  <a:lnTo>
                    <a:pt x="3080790" y="265180"/>
                  </a:lnTo>
                  <a:lnTo>
                    <a:pt x="3089163" y="271275"/>
                  </a:lnTo>
                  <a:lnTo>
                    <a:pt x="3089163" y="277369"/>
                  </a:lnTo>
                  <a:lnTo>
                    <a:pt x="3121170" y="277369"/>
                  </a:lnTo>
                  <a:lnTo>
                    <a:pt x="3121170" y="259075"/>
                  </a:lnTo>
                  <a:lnTo>
                    <a:pt x="3113547" y="246887"/>
                  </a:lnTo>
                  <a:lnTo>
                    <a:pt x="3113547" y="240793"/>
                  </a:lnTo>
                  <a:lnTo>
                    <a:pt x="3105174" y="228605"/>
                  </a:lnTo>
                  <a:lnTo>
                    <a:pt x="3089163" y="222500"/>
                  </a:lnTo>
                  <a:lnTo>
                    <a:pt x="3080790" y="217173"/>
                  </a:lnTo>
                  <a:lnTo>
                    <a:pt x="3064780" y="217173"/>
                  </a:lnTo>
                  <a:lnTo>
                    <a:pt x="3048784" y="211079"/>
                  </a:lnTo>
                  <a:lnTo>
                    <a:pt x="2984007" y="211079"/>
                  </a:lnTo>
                  <a:lnTo>
                    <a:pt x="2984007" y="198880"/>
                  </a:lnTo>
                  <a:lnTo>
                    <a:pt x="2959623" y="198880"/>
                  </a:lnTo>
                  <a:lnTo>
                    <a:pt x="2959623" y="180597"/>
                  </a:lnTo>
                  <a:lnTo>
                    <a:pt x="2846093" y="180597"/>
                  </a:lnTo>
                  <a:lnTo>
                    <a:pt x="2838470" y="198880"/>
                  </a:lnTo>
                  <a:lnTo>
                    <a:pt x="2814087" y="198880"/>
                  </a:lnTo>
                  <a:lnTo>
                    <a:pt x="2814087" y="240793"/>
                  </a:lnTo>
                  <a:lnTo>
                    <a:pt x="2628157" y="240793"/>
                  </a:lnTo>
                  <a:lnTo>
                    <a:pt x="2628157" y="277369"/>
                  </a:lnTo>
                  <a:lnTo>
                    <a:pt x="2571767" y="277369"/>
                  </a:lnTo>
                  <a:lnTo>
                    <a:pt x="2571767" y="156210"/>
                  </a:lnTo>
                  <a:lnTo>
                    <a:pt x="2547383" y="156210"/>
                  </a:lnTo>
                  <a:lnTo>
                    <a:pt x="2547383" y="277369"/>
                  </a:lnTo>
                  <a:lnTo>
                    <a:pt x="2433839" y="277369"/>
                  </a:lnTo>
                  <a:lnTo>
                    <a:pt x="2433839" y="156210"/>
                  </a:lnTo>
                  <a:lnTo>
                    <a:pt x="2409455" y="156210"/>
                  </a:lnTo>
                  <a:lnTo>
                    <a:pt x="2409455" y="277369"/>
                  </a:lnTo>
                  <a:lnTo>
                    <a:pt x="2304298" y="277369"/>
                  </a:lnTo>
                  <a:lnTo>
                    <a:pt x="2304298" y="259075"/>
                  </a:lnTo>
                  <a:lnTo>
                    <a:pt x="2337069" y="259075"/>
                  </a:lnTo>
                  <a:lnTo>
                    <a:pt x="2337069" y="222500"/>
                  </a:lnTo>
                  <a:lnTo>
                    <a:pt x="2118368" y="222500"/>
                  </a:lnTo>
                  <a:lnTo>
                    <a:pt x="2118368" y="259075"/>
                  </a:lnTo>
                  <a:lnTo>
                    <a:pt x="2167135" y="259075"/>
                  </a:lnTo>
                  <a:lnTo>
                    <a:pt x="2167135" y="277369"/>
                  </a:lnTo>
                  <a:lnTo>
                    <a:pt x="1916442" y="277369"/>
                  </a:lnTo>
                  <a:lnTo>
                    <a:pt x="1924830" y="512068"/>
                  </a:lnTo>
                  <a:lnTo>
                    <a:pt x="1552969" y="680467"/>
                  </a:lnTo>
                  <a:lnTo>
                    <a:pt x="1552969" y="524256"/>
                  </a:lnTo>
                  <a:lnTo>
                    <a:pt x="1188731" y="680467"/>
                  </a:lnTo>
                  <a:lnTo>
                    <a:pt x="1188731" y="524256"/>
                  </a:lnTo>
                  <a:lnTo>
                    <a:pt x="832867" y="680467"/>
                  </a:lnTo>
                  <a:lnTo>
                    <a:pt x="784100" y="0"/>
                  </a:lnTo>
                  <a:lnTo>
                    <a:pt x="646937" y="0"/>
                  </a:lnTo>
                  <a:lnTo>
                    <a:pt x="606557" y="861065"/>
                  </a:lnTo>
                  <a:lnTo>
                    <a:pt x="557790" y="0"/>
                  </a:lnTo>
                  <a:lnTo>
                    <a:pt x="428250" y="0"/>
                  </a:lnTo>
                  <a:lnTo>
                    <a:pt x="387856" y="789437"/>
                  </a:lnTo>
                  <a:lnTo>
                    <a:pt x="0" y="789437"/>
                  </a:lnTo>
                  <a:lnTo>
                    <a:pt x="0" y="915923"/>
                  </a:lnTo>
                  <a:lnTo>
                    <a:pt x="3461024" y="915923"/>
                  </a:lnTo>
                  <a:lnTo>
                    <a:pt x="3461024" y="855727"/>
                  </a:lnTo>
                  <a:lnTo>
                    <a:pt x="3533409" y="855727"/>
                  </a:lnTo>
                  <a:lnTo>
                    <a:pt x="3533409" y="915923"/>
                  </a:lnTo>
                  <a:lnTo>
                    <a:pt x="3541797" y="915923"/>
                  </a:lnTo>
                  <a:lnTo>
                    <a:pt x="3541797" y="855727"/>
                  </a:lnTo>
                  <a:lnTo>
                    <a:pt x="3606560" y="855727"/>
                  </a:lnTo>
                  <a:lnTo>
                    <a:pt x="3606560" y="915923"/>
                  </a:lnTo>
                  <a:lnTo>
                    <a:pt x="3703344" y="915923"/>
                  </a:lnTo>
                  <a:lnTo>
                    <a:pt x="3703344" y="783332"/>
                  </a:lnTo>
                  <a:lnTo>
                    <a:pt x="3331483" y="783332"/>
                  </a:lnTo>
                  <a:lnTo>
                    <a:pt x="3331483" y="277369"/>
                  </a:lnTo>
                </a:path>
              </a:pathLst>
            </a:custGeom>
            <a:ln w="6136">
              <a:solidFill>
                <a:srgbClr val="1F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34247" y="3438905"/>
              <a:ext cx="2725420" cy="367665"/>
            </a:xfrm>
            <a:custGeom>
              <a:avLst/>
              <a:gdLst/>
              <a:ahLst/>
              <a:cxnLst/>
              <a:rect l="l" t="t" r="r" b="b"/>
              <a:pathLst>
                <a:path w="2725420" h="367664">
                  <a:moveTo>
                    <a:pt x="2724912" y="102107"/>
                  </a:moveTo>
                  <a:lnTo>
                    <a:pt x="2700528" y="77723"/>
                  </a:lnTo>
                  <a:lnTo>
                    <a:pt x="2676144" y="66293"/>
                  </a:lnTo>
                  <a:lnTo>
                    <a:pt x="2668524" y="72389"/>
                  </a:lnTo>
                  <a:lnTo>
                    <a:pt x="2628138" y="72389"/>
                  </a:lnTo>
                  <a:lnTo>
                    <a:pt x="2619756" y="48005"/>
                  </a:lnTo>
                  <a:lnTo>
                    <a:pt x="2522982" y="48005"/>
                  </a:lnTo>
                  <a:lnTo>
                    <a:pt x="2506218" y="41909"/>
                  </a:lnTo>
                  <a:lnTo>
                    <a:pt x="2474214" y="77723"/>
                  </a:lnTo>
                  <a:lnTo>
                    <a:pt x="2425446" y="77723"/>
                  </a:lnTo>
                  <a:lnTo>
                    <a:pt x="2393442" y="72389"/>
                  </a:lnTo>
                  <a:lnTo>
                    <a:pt x="2360676" y="41909"/>
                  </a:lnTo>
                  <a:lnTo>
                    <a:pt x="2320290" y="41909"/>
                  </a:lnTo>
                  <a:lnTo>
                    <a:pt x="2295906" y="66293"/>
                  </a:lnTo>
                  <a:lnTo>
                    <a:pt x="2279904" y="72389"/>
                  </a:lnTo>
                  <a:lnTo>
                    <a:pt x="2231898" y="60197"/>
                  </a:lnTo>
                  <a:lnTo>
                    <a:pt x="2190750" y="41909"/>
                  </a:lnTo>
                  <a:lnTo>
                    <a:pt x="2150364" y="60197"/>
                  </a:lnTo>
                  <a:lnTo>
                    <a:pt x="2134362" y="77723"/>
                  </a:lnTo>
                  <a:lnTo>
                    <a:pt x="2093976" y="89915"/>
                  </a:lnTo>
                  <a:lnTo>
                    <a:pt x="2077974" y="102107"/>
                  </a:lnTo>
                  <a:lnTo>
                    <a:pt x="2037588" y="114299"/>
                  </a:lnTo>
                  <a:lnTo>
                    <a:pt x="2021586" y="102107"/>
                  </a:lnTo>
                  <a:lnTo>
                    <a:pt x="1972818" y="102107"/>
                  </a:lnTo>
                  <a:lnTo>
                    <a:pt x="1924050" y="77723"/>
                  </a:lnTo>
                  <a:lnTo>
                    <a:pt x="1795272" y="60197"/>
                  </a:lnTo>
                  <a:lnTo>
                    <a:pt x="1690115" y="41909"/>
                  </a:lnTo>
                  <a:lnTo>
                    <a:pt x="1681734" y="41909"/>
                  </a:lnTo>
                  <a:lnTo>
                    <a:pt x="1632966" y="48005"/>
                  </a:lnTo>
                  <a:lnTo>
                    <a:pt x="1608582" y="83819"/>
                  </a:lnTo>
                  <a:lnTo>
                    <a:pt x="1576578" y="108203"/>
                  </a:lnTo>
                  <a:lnTo>
                    <a:pt x="1536192" y="96011"/>
                  </a:lnTo>
                  <a:lnTo>
                    <a:pt x="1520190" y="66293"/>
                  </a:lnTo>
                  <a:lnTo>
                    <a:pt x="1471422" y="60197"/>
                  </a:lnTo>
                  <a:lnTo>
                    <a:pt x="1439418" y="66293"/>
                  </a:lnTo>
                  <a:lnTo>
                    <a:pt x="1399032" y="60197"/>
                  </a:lnTo>
                  <a:lnTo>
                    <a:pt x="1334262" y="60197"/>
                  </a:lnTo>
                  <a:lnTo>
                    <a:pt x="1301496" y="54102"/>
                  </a:lnTo>
                  <a:lnTo>
                    <a:pt x="1261110" y="17525"/>
                  </a:lnTo>
                  <a:lnTo>
                    <a:pt x="1229106" y="0"/>
                  </a:lnTo>
                  <a:lnTo>
                    <a:pt x="1171956" y="23622"/>
                  </a:lnTo>
                  <a:lnTo>
                    <a:pt x="1139952" y="29718"/>
                  </a:lnTo>
                  <a:lnTo>
                    <a:pt x="1107948" y="66294"/>
                  </a:lnTo>
                  <a:lnTo>
                    <a:pt x="1099566" y="72390"/>
                  </a:lnTo>
                  <a:lnTo>
                    <a:pt x="1059180" y="72390"/>
                  </a:lnTo>
                  <a:lnTo>
                    <a:pt x="986028" y="89916"/>
                  </a:lnTo>
                  <a:lnTo>
                    <a:pt x="945642" y="66294"/>
                  </a:lnTo>
                  <a:lnTo>
                    <a:pt x="864869" y="66294"/>
                  </a:lnTo>
                  <a:lnTo>
                    <a:pt x="824484" y="35814"/>
                  </a:lnTo>
                  <a:lnTo>
                    <a:pt x="775716" y="35814"/>
                  </a:lnTo>
                  <a:lnTo>
                    <a:pt x="768096" y="29718"/>
                  </a:lnTo>
                  <a:lnTo>
                    <a:pt x="727710" y="35814"/>
                  </a:lnTo>
                  <a:lnTo>
                    <a:pt x="727710" y="60198"/>
                  </a:lnTo>
                  <a:lnTo>
                    <a:pt x="703326" y="60198"/>
                  </a:lnTo>
                  <a:lnTo>
                    <a:pt x="662940" y="66294"/>
                  </a:lnTo>
                  <a:lnTo>
                    <a:pt x="614172" y="77724"/>
                  </a:lnTo>
                  <a:lnTo>
                    <a:pt x="573786" y="77724"/>
                  </a:lnTo>
                  <a:lnTo>
                    <a:pt x="533400" y="60198"/>
                  </a:lnTo>
                  <a:lnTo>
                    <a:pt x="484632" y="60198"/>
                  </a:lnTo>
                  <a:lnTo>
                    <a:pt x="452628" y="41910"/>
                  </a:lnTo>
                  <a:lnTo>
                    <a:pt x="428244" y="35814"/>
                  </a:lnTo>
                  <a:lnTo>
                    <a:pt x="387858" y="48006"/>
                  </a:lnTo>
                  <a:lnTo>
                    <a:pt x="363474" y="54102"/>
                  </a:lnTo>
                  <a:lnTo>
                    <a:pt x="347472" y="54102"/>
                  </a:lnTo>
                  <a:lnTo>
                    <a:pt x="315468" y="66294"/>
                  </a:lnTo>
                  <a:lnTo>
                    <a:pt x="266700" y="83820"/>
                  </a:lnTo>
                  <a:lnTo>
                    <a:pt x="233934" y="126492"/>
                  </a:lnTo>
                  <a:lnTo>
                    <a:pt x="177546" y="144018"/>
                  </a:lnTo>
                  <a:lnTo>
                    <a:pt x="137159" y="138684"/>
                  </a:lnTo>
                  <a:lnTo>
                    <a:pt x="112775" y="162306"/>
                  </a:lnTo>
                  <a:lnTo>
                    <a:pt x="64769" y="198882"/>
                  </a:lnTo>
                  <a:lnTo>
                    <a:pt x="56387" y="234696"/>
                  </a:lnTo>
                  <a:lnTo>
                    <a:pt x="16002" y="246888"/>
                  </a:lnTo>
                  <a:lnTo>
                    <a:pt x="16002" y="300990"/>
                  </a:lnTo>
                  <a:lnTo>
                    <a:pt x="0" y="330708"/>
                  </a:lnTo>
                  <a:lnTo>
                    <a:pt x="16002" y="348996"/>
                  </a:lnTo>
                  <a:lnTo>
                    <a:pt x="72390" y="348996"/>
                  </a:lnTo>
                  <a:lnTo>
                    <a:pt x="112775" y="342900"/>
                  </a:lnTo>
                  <a:lnTo>
                    <a:pt x="137159" y="313182"/>
                  </a:lnTo>
                  <a:lnTo>
                    <a:pt x="177546" y="313182"/>
                  </a:lnTo>
                  <a:lnTo>
                    <a:pt x="217931" y="282702"/>
                  </a:lnTo>
                  <a:lnTo>
                    <a:pt x="226314" y="265176"/>
                  </a:lnTo>
                  <a:lnTo>
                    <a:pt x="258318" y="265176"/>
                  </a:lnTo>
                  <a:lnTo>
                    <a:pt x="307086" y="240792"/>
                  </a:lnTo>
                  <a:lnTo>
                    <a:pt x="347472" y="210312"/>
                  </a:lnTo>
                  <a:lnTo>
                    <a:pt x="379475" y="174498"/>
                  </a:lnTo>
                  <a:lnTo>
                    <a:pt x="420624" y="216408"/>
                  </a:lnTo>
                  <a:lnTo>
                    <a:pt x="412242" y="228600"/>
                  </a:lnTo>
                  <a:lnTo>
                    <a:pt x="371856" y="228600"/>
                  </a:lnTo>
                  <a:lnTo>
                    <a:pt x="363474" y="252984"/>
                  </a:lnTo>
                  <a:lnTo>
                    <a:pt x="315468" y="270510"/>
                  </a:lnTo>
                  <a:lnTo>
                    <a:pt x="315468" y="282702"/>
                  </a:lnTo>
                  <a:lnTo>
                    <a:pt x="298703" y="319278"/>
                  </a:lnTo>
                  <a:lnTo>
                    <a:pt x="258318" y="319278"/>
                  </a:lnTo>
                  <a:lnTo>
                    <a:pt x="233934" y="348996"/>
                  </a:lnTo>
                  <a:lnTo>
                    <a:pt x="331469" y="348996"/>
                  </a:lnTo>
                  <a:lnTo>
                    <a:pt x="403859" y="307086"/>
                  </a:lnTo>
                  <a:lnTo>
                    <a:pt x="477012" y="307086"/>
                  </a:lnTo>
                  <a:lnTo>
                    <a:pt x="493014" y="336804"/>
                  </a:lnTo>
                  <a:lnTo>
                    <a:pt x="517398" y="319278"/>
                  </a:lnTo>
                  <a:lnTo>
                    <a:pt x="525018" y="319278"/>
                  </a:lnTo>
                  <a:lnTo>
                    <a:pt x="573786" y="300990"/>
                  </a:lnTo>
                  <a:lnTo>
                    <a:pt x="606552" y="319278"/>
                  </a:lnTo>
                  <a:lnTo>
                    <a:pt x="614172" y="319278"/>
                  </a:lnTo>
                  <a:lnTo>
                    <a:pt x="654558" y="330708"/>
                  </a:lnTo>
                  <a:lnTo>
                    <a:pt x="678942" y="361188"/>
                  </a:lnTo>
                  <a:lnTo>
                    <a:pt x="719328" y="361188"/>
                  </a:lnTo>
                  <a:lnTo>
                    <a:pt x="759714" y="367284"/>
                  </a:lnTo>
                  <a:lnTo>
                    <a:pt x="784098" y="355092"/>
                  </a:lnTo>
                  <a:lnTo>
                    <a:pt x="792480" y="355092"/>
                  </a:lnTo>
                  <a:lnTo>
                    <a:pt x="832866" y="330708"/>
                  </a:lnTo>
                  <a:lnTo>
                    <a:pt x="857250" y="319278"/>
                  </a:lnTo>
                  <a:lnTo>
                    <a:pt x="880872" y="319278"/>
                  </a:lnTo>
                  <a:lnTo>
                    <a:pt x="921258" y="325374"/>
                  </a:lnTo>
                  <a:lnTo>
                    <a:pt x="954024" y="348996"/>
                  </a:lnTo>
                  <a:lnTo>
                    <a:pt x="978408" y="348996"/>
                  </a:lnTo>
                  <a:lnTo>
                    <a:pt x="1018794" y="342900"/>
                  </a:lnTo>
                  <a:lnTo>
                    <a:pt x="1050798" y="361188"/>
                  </a:lnTo>
                  <a:lnTo>
                    <a:pt x="1131570" y="355092"/>
                  </a:lnTo>
                  <a:lnTo>
                    <a:pt x="1171956" y="325374"/>
                  </a:lnTo>
                  <a:lnTo>
                    <a:pt x="1212342" y="313182"/>
                  </a:lnTo>
                  <a:lnTo>
                    <a:pt x="1253490" y="319278"/>
                  </a:lnTo>
                  <a:lnTo>
                    <a:pt x="1301496" y="300990"/>
                  </a:lnTo>
                  <a:lnTo>
                    <a:pt x="1341882" y="276606"/>
                  </a:lnTo>
                  <a:lnTo>
                    <a:pt x="1357884" y="300990"/>
                  </a:lnTo>
                  <a:lnTo>
                    <a:pt x="1374648" y="319278"/>
                  </a:lnTo>
                  <a:lnTo>
                    <a:pt x="1447038" y="307086"/>
                  </a:lnTo>
                  <a:lnTo>
                    <a:pt x="1487424" y="282702"/>
                  </a:lnTo>
                  <a:lnTo>
                    <a:pt x="1520190" y="252984"/>
                  </a:lnTo>
                  <a:lnTo>
                    <a:pt x="1527810" y="246888"/>
                  </a:lnTo>
                  <a:lnTo>
                    <a:pt x="1568196" y="252984"/>
                  </a:lnTo>
                  <a:lnTo>
                    <a:pt x="1632966" y="252983"/>
                  </a:lnTo>
                  <a:lnTo>
                    <a:pt x="1681734" y="259079"/>
                  </a:lnTo>
                  <a:lnTo>
                    <a:pt x="1738122" y="234695"/>
                  </a:lnTo>
                  <a:lnTo>
                    <a:pt x="1754124" y="210311"/>
                  </a:lnTo>
                  <a:lnTo>
                    <a:pt x="1786889" y="204215"/>
                  </a:lnTo>
                  <a:lnTo>
                    <a:pt x="1811274" y="204215"/>
                  </a:lnTo>
                  <a:lnTo>
                    <a:pt x="1835658" y="234695"/>
                  </a:lnTo>
                  <a:lnTo>
                    <a:pt x="1835658" y="265175"/>
                  </a:lnTo>
                  <a:lnTo>
                    <a:pt x="1851660" y="282702"/>
                  </a:lnTo>
                  <a:lnTo>
                    <a:pt x="1908048" y="294893"/>
                  </a:lnTo>
                  <a:lnTo>
                    <a:pt x="1956815" y="246887"/>
                  </a:lnTo>
                  <a:lnTo>
                    <a:pt x="1972818" y="234695"/>
                  </a:lnTo>
                  <a:lnTo>
                    <a:pt x="2013204" y="240791"/>
                  </a:lnTo>
                  <a:lnTo>
                    <a:pt x="2029206" y="240791"/>
                  </a:lnTo>
                  <a:lnTo>
                    <a:pt x="2077974" y="246887"/>
                  </a:lnTo>
                  <a:lnTo>
                    <a:pt x="2118360" y="240791"/>
                  </a:lnTo>
                  <a:lnTo>
                    <a:pt x="2167128" y="259079"/>
                  </a:lnTo>
                  <a:lnTo>
                    <a:pt x="2190750" y="234695"/>
                  </a:lnTo>
                  <a:lnTo>
                    <a:pt x="2190750" y="198881"/>
                  </a:lnTo>
                  <a:lnTo>
                    <a:pt x="2255520" y="168401"/>
                  </a:lnTo>
                  <a:lnTo>
                    <a:pt x="2288286" y="180593"/>
                  </a:lnTo>
                  <a:lnTo>
                    <a:pt x="2312670" y="162305"/>
                  </a:lnTo>
                  <a:lnTo>
                    <a:pt x="2353056" y="150113"/>
                  </a:lnTo>
                  <a:lnTo>
                    <a:pt x="2369058" y="144017"/>
                  </a:lnTo>
                  <a:lnTo>
                    <a:pt x="2409444" y="132587"/>
                  </a:lnTo>
                  <a:lnTo>
                    <a:pt x="2458212" y="126491"/>
                  </a:lnTo>
                  <a:lnTo>
                    <a:pt x="2465832" y="120395"/>
                  </a:lnTo>
                  <a:lnTo>
                    <a:pt x="2506218" y="126491"/>
                  </a:lnTo>
                  <a:lnTo>
                    <a:pt x="2538984" y="144017"/>
                  </a:lnTo>
                  <a:lnTo>
                    <a:pt x="2554986" y="138683"/>
                  </a:lnTo>
                  <a:lnTo>
                    <a:pt x="2595372" y="138683"/>
                  </a:lnTo>
                  <a:lnTo>
                    <a:pt x="2644140" y="114299"/>
                  </a:lnTo>
                  <a:lnTo>
                    <a:pt x="2651760" y="126491"/>
                  </a:lnTo>
                  <a:lnTo>
                    <a:pt x="2692146" y="126491"/>
                  </a:lnTo>
                  <a:lnTo>
                    <a:pt x="2724912" y="102107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34246" y="3438901"/>
              <a:ext cx="2725420" cy="367665"/>
            </a:xfrm>
            <a:custGeom>
              <a:avLst/>
              <a:gdLst/>
              <a:ahLst/>
              <a:cxnLst/>
              <a:rect l="l" t="t" r="r" b="b"/>
              <a:pathLst>
                <a:path w="2725420" h="367664">
                  <a:moveTo>
                    <a:pt x="1229111" y="0"/>
                  </a:moveTo>
                  <a:lnTo>
                    <a:pt x="1261117" y="17526"/>
                  </a:lnTo>
                  <a:lnTo>
                    <a:pt x="1301496" y="54101"/>
                  </a:lnTo>
                  <a:lnTo>
                    <a:pt x="1334268" y="60195"/>
                  </a:lnTo>
                  <a:lnTo>
                    <a:pt x="1399031" y="60195"/>
                  </a:lnTo>
                  <a:lnTo>
                    <a:pt x="1439425" y="66289"/>
                  </a:lnTo>
                  <a:lnTo>
                    <a:pt x="1471431" y="60195"/>
                  </a:lnTo>
                  <a:lnTo>
                    <a:pt x="1520198" y="66289"/>
                  </a:lnTo>
                  <a:lnTo>
                    <a:pt x="1536194" y="96014"/>
                  </a:lnTo>
                  <a:lnTo>
                    <a:pt x="1576588" y="108203"/>
                  </a:lnTo>
                  <a:lnTo>
                    <a:pt x="1608594" y="83815"/>
                  </a:lnTo>
                  <a:lnTo>
                    <a:pt x="1632977" y="48007"/>
                  </a:lnTo>
                  <a:lnTo>
                    <a:pt x="1681745" y="41913"/>
                  </a:lnTo>
                  <a:lnTo>
                    <a:pt x="1690118" y="41913"/>
                  </a:lnTo>
                  <a:lnTo>
                    <a:pt x="1795275" y="60195"/>
                  </a:lnTo>
                  <a:lnTo>
                    <a:pt x="1924065" y="77721"/>
                  </a:lnTo>
                  <a:lnTo>
                    <a:pt x="1972832" y="102109"/>
                  </a:lnTo>
                  <a:lnTo>
                    <a:pt x="2021599" y="102109"/>
                  </a:lnTo>
                  <a:lnTo>
                    <a:pt x="2037595" y="114297"/>
                  </a:lnTo>
                  <a:lnTo>
                    <a:pt x="2077989" y="102109"/>
                  </a:lnTo>
                  <a:lnTo>
                    <a:pt x="2093984" y="89920"/>
                  </a:lnTo>
                  <a:lnTo>
                    <a:pt x="2134378" y="77721"/>
                  </a:lnTo>
                  <a:lnTo>
                    <a:pt x="2150374" y="60195"/>
                  </a:lnTo>
                  <a:lnTo>
                    <a:pt x="2190753" y="41913"/>
                  </a:lnTo>
                  <a:lnTo>
                    <a:pt x="2231913" y="60195"/>
                  </a:lnTo>
                  <a:lnTo>
                    <a:pt x="2279914" y="72394"/>
                  </a:lnTo>
                  <a:lnTo>
                    <a:pt x="2295910" y="66289"/>
                  </a:lnTo>
                  <a:lnTo>
                    <a:pt x="2320294" y="41913"/>
                  </a:lnTo>
                  <a:lnTo>
                    <a:pt x="2360688" y="41913"/>
                  </a:lnTo>
                  <a:lnTo>
                    <a:pt x="2393459" y="72394"/>
                  </a:lnTo>
                  <a:lnTo>
                    <a:pt x="2425451" y="77721"/>
                  </a:lnTo>
                  <a:lnTo>
                    <a:pt x="2474233" y="77721"/>
                  </a:lnTo>
                  <a:lnTo>
                    <a:pt x="2506224" y="41913"/>
                  </a:lnTo>
                  <a:lnTo>
                    <a:pt x="2523000" y="48007"/>
                  </a:lnTo>
                  <a:lnTo>
                    <a:pt x="2619769" y="48007"/>
                  </a:lnTo>
                  <a:lnTo>
                    <a:pt x="2628157" y="72394"/>
                  </a:lnTo>
                  <a:lnTo>
                    <a:pt x="2668536" y="72394"/>
                  </a:lnTo>
                  <a:lnTo>
                    <a:pt x="2676158" y="66289"/>
                  </a:lnTo>
                  <a:lnTo>
                    <a:pt x="2700542" y="77721"/>
                  </a:lnTo>
                  <a:lnTo>
                    <a:pt x="2724926" y="102109"/>
                  </a:lnTo>
                  <a:lnTo>
                    <a:pt x="2692154" y="126496"/>
                  </a:lnTo>
                  <a:lnTo>
                    <a:pt x="2651775" y="126496"/>
                  </a:lnTo>
                  <a:lnTo>
                    <a:pt x="2644152" y="114297"/>
                  </a:lnTo>
                  <a:lnTo>
                    <a:pt x="2595385" y="138684"/>
                  </a:lnTo>
                  <a:lnTo>
                    <a:pt x="2554991" y="138684"/>
                  </a:lnTo>
                  <a:lnTo>
                    <a:pt x="2538995" y="144022"/>
                  </a:lnTo>
                  <a:lnTo>
                    <a:pt x="2506224" y="126496"/>
                  </a:lnTo>
                  <a:lnTo>
                    <a:pt x="2465845" y="120391"/>
                  </a:lnTo>
                  <a:lnTo>
                    <a:pt x="2458222" y="126496"/>
                  </a:lnTo>
                  <a:lnTo>
                    <a:pt x="2409455" y="132590"/>
                  </a:lnTo>
                  <a:lnTo>
                    <a:pt x="2369076" y="144022"/>
                  </a:lnTo>
                  <a:lnTo>
                    <a:pt x="2353065" y="150116"/>
                  </a:lnTo>
                  <a:lnTo>
                    <a:pt x="2312686" y="162304"/>
                  </a:lnTo>
                  <a:lnTo>
                    <a:pt x="2288302" y="180597"/>
                  </a:lnTo>
                  <a:lnTo>
                    <a:pt x="2255531" y="168398"/>
                  </a:lnTo>
                  <a:lnTo>
                    <a:pt x="2190753" y="198880"/>
                  </a:lnTo>
                  <a:lnTo>
                    <a:pt x="2190753" y="234699"/>
                  </a:lnTo>
                  <a:lnTo>
                    <a:pt x="2167135" y="259075"/>
                  </a:lnTo>
                  <a:lnTo>
                    <a:pt x="2118368" y="240793"/>
                  </a:lnTo>
                  <a:lnTo>
                    <a:pt x="2077989" y="246887"/>
                  </a:lnTo>
                  <a:lnTo>
                    <a:pt x="2029221" y="240793"/>
                  </a:lnTo>
                  <a:lnTo>
                    <a:pt x="2013211" y="240793"/>
                  </a:lnTo>
                  <a:lnTo>
                    <a:pt x="1972832" y="234699"/>
                  </a:lnTo>
                  <a:lnTo>
                    <a:pt x="1956821" y="246887"/>
                  </a:lnTo>
                  <a:lnTo>
                    <a:pt x="1908054" y="294895"/>
                  </a:lnTo>
                  <a:lnTo>
                    <a:pt x="1851664" y="282706"/>
                  </a:lnTo>
                  <a:lnTo>
                    <a:pt x="1835669" y="265180"/>
                  </a:lnTo>
                  <a:lnTo>
                    <a:pt x="1835669" y="234699"/>
                  </a:lnTo>
                  <a:lnTo>
                    <a:pt x="1811285" y="204218"/>
                  </a:lnTo>
                  <a:lnTo>
                    <a:pt x="1786901" y="204218"/>
                  </a:lnTo>
                  <a:lnTo>
                    <a:pt x="1754130" y="210312"/>
                  </a:lnTo>
                  <a:lnTo>
                    <a:pt x="1738134" y="234699"/>
                  </a:lnTo>
                  <a:lnTo>
                    <a:pt x="1681745" y="259075"/>
                  </a:lnTo>
                  <a:lnTo>
                    <a:pt x="1632977" y="252981"/>
                  </a:lnTo>
                  <a:lnTo>
                    <a:pt x="1568200" y="252981"/>
                  </a:lnTo>
                  <a:lnTo>
                    <a:pt x="1527821" y="246887"/>
                  </a:lnTo>
                  <a:lnTo>
                    <a:pt x="1520198" y="252981"/>
                  </a:lnTo>
                  <a:lnTo>
                    <a:pt x="1487426" y="282706"/>
                  </a:lnTo>
                  <a:lnTo>
                    <a:pt x="1447047" y="307083"/>
                  </a:lnTo>
                  <a:lnTo>
                    <a:pt x="1374647" y="319282"/>
                  </a:lnTo>
                  <a:lnTo>
                    <a:pt x="1357886" y="300989"/>
                  </a:lnTo>
                  <a:lnTo>
                    <a:pt x="1341890" y="276601"/>
                  </a:lnTo>
                  <a:lnTo>
                    <a:pt x="1301496" y="300989"/>
                  </a:lnTo>
                  <a:lnTo>
                    <a:pt x="1253494" y="319282"/>
                  </a:lnTo>
                  <a:lnTo>
                    <a:pt x="1212350" y="313177"/>
                  </a:lnTo>
                  <a:lnTo>
                    <a:pt x="1171956" y="325376"/>
                  </a:lnTo>
                  <a:lnTo>
                    <a:pt x="1131577" y="355090"/>
                  </a:lnTo>
                  <a:lnTo>
                    <a:pt x="1050803" y="361184"/>
                  </a:lnTo>
                  <a:lnTo>
                    <a:pt x="1018797" y="342902"/>
                  </a:lnTo>
                  <a:lnTo>
                    <a:pt x="978418" y="348996"/>
                  </a:lnTo>
                  <a:lnTo>
                    <a:pt x="954034" y="348996"/>
                  </a:lnTo>
                  <a:lnTo>
                    <a:pt x="921263" y="325376"/>
                  </a:lnTo>
                  <a:lnTo>
                    <a:pt x="880869" y="319282"/>
                  </a:lnTo>
                  <a:lnTo>
                    <a:pt x="857250" y="319282"/>
                  </a:lnTo>
                  <a:lnTo>
                    <a:pt x="832867" y="330703"/>
                  </a:lnTo>
                  <a:lnTo>
                    <a:pt x="792487" y="355090"/>
                  </a:lnTo>
                  <a:lnTo>
                    <a:pt x="784100" y="355090"/>
                  </a:lnTo>
                  <a:lnTo>
                    <a:pt x="759716" y="367279"/>
                  </a:lnTo>
                  <a:lnTo>
                    <a:pt x="719337" y="361184"/>
                  </a:lnTo>
                  <a:lnTo>
                    <a:pt x="678943" y="361184"/>
                  </a:lnTo>
                  <a:lnTo>
                    <a:pt x="654559" y="330703"/>
                  </a:lnTo>
                  <a:lnTo>
                    <a:pt x="614180" y="319282"/>
                  </a:lnTo>
                  <a:lnTo>
                    <a:pt x="606557" y="319282"/>
                  </a:lnTo>
                  <a:lnTo>
                    <a:pt x="573786" y="300989"/>
                  </a:lnTo>
                  <a:lnTo>
                    <a:pt x="525019" y="319282"/>
                  </a:lnTo>
                  <a:lnTo>
                    <a:pt x="517396" y="319282"/>
                  </a:lnTo>
                  <a:lnTo>
                    <a:pt x="493013" y="336808"/>
                  </a:lnTo>
                  <a:lnTo>
                    <a:pt x="477017" y="307083"/>
                  </a:lnTo>
                  <a:lnTo>
                    <a:pt x="403866" y="307083"/>
                  </a:lnTo>
                  <a:lnTo>
                    <a:pt x="331466" y="348996"/>
                  </a:lnTo>
                  <a:lnTo>
                    <a:pt x="233932" y="348996"/>
                  </a:lnTo>
                  <a:lnTo>
                    <a:pt x="258315" y="319282"/>
                  </a:lnTo>
                  <a:lnTo>
                    <a:pt x="298709" y="319282"/>
                  </a:lnTo>
                  <a:lnTo>
                    <a:pt x="315470" y="282706"/>
                  </a:lnTo>
                  <a:lnTo>
                    <a:pt x="315470" y="270507"/>
                  </a:lnTo>
                  <a:lnTo>
                    <a:pt x="363472" y="252981"/>
                  </a:lnTo>
                  <a:lnTo>
                    <a:pt x="371860" y="228594"/>
                  </a:lnTo>
                  <a:lnTo>
                    <a:pt x="412239" y="228594"/>
                  </a:lnTo>
                  <a:lnTo>
                    <a:pt x="420627" y="216406"/>
                  </a:lnTo>
                  <a:lnTo>
                    <a:pt x="379483" y="174492"/>
                  </a:lnTo>
                  <a:lnTo>
                    <a:pt x="347476" y="210312"/>
                  </a:lnTo>
                  <a:lnTo>
                    <a:pt x="307082" y="240793"/>
                  </a:lnTo>
                  <a:lnTo>
                    <a:pt x="258315" y="265180"/>
                  </a:lnTo>
                  <a:lnTo>
                    <a:pt x="226309" y="265180"/>
                  </a:lnTo>
                  <a:lnTo>
                    <a:pt x="217936" y="282706"/>
                  </a:lnTo>
                  <a:lnTo>
                    <a:pt x="177542" y="313177"/>
                  </a:lnTo>
                  <a:lnTo>
                    <a:pt x="137163" y="313177"/>
                  </a:lnTo>
                  <a:lnTo>
                    <a:pt x="112779" y="342902"/>
                  </a:lnTo>
                  <a:lnTo>
                    <a:pt x="72385" y="348996"/>
                  </a:lnTo>
                  <a:lnTo>
                    <a:pt x="15995" y="348996"/>
                  </a:lnTo>
                  <a:lnTo>
                    <a:pt x="0" y="330703"/>
                  </a:lnTo>
                  <a:lnTo>
                    <a:pt x="15995" y="300989"/>
                  </a:lnTo>
                  <a:lnTo>
                    <a:pt x="15995" y="246887"/>
                  </a:lnTo>
                  <a:lnTo>
                    <a:pt x="56389" y="234699"/>
                  </a:lnTo>
                  <a:lnTo>
                    <a:pt x="64762" y="198880"/>
                  </a:lnTo>
                  <a:lnTo>
                    <a:pt x="112779" y="162304"/>
                  </a:lnTo>
                  <a:lnTo>
                    <a:pt x="137163" y="138684"/>
                  </a:lnTo>
                  <a:lnTo>
                    <a:pt x="177542" y="144022"/>
                  </a:lnTo>
                  <a:lnTo>
                    <a:pt x="233932" y="126496"/>
                  </a:lnTo>
                  <a:lnTo>
                    <a:pt x="266703" y="83815"/>
                  </a:lnTo>
                  <a:lnTo>
                    <a:pt x="315470" y="66289"/>
                  </a:lnTo>
                  <a:lnTo>
                    <a:pt x="347476" y="54101"/>
                  </a:lnTo>
                  <a:lnTo>
                    <a:pt x="363472" y="54101"/>
                  </a:lnTo>
                  <a:lnTo>
                    <a:pt x="387856" y="48007"/>
                  </a:lnTo>
                  <a:lnTo>
                    <a:pt x="428250" y="35819"/>
                  </a:lnTo>
                  <a:lnTo>
                    <a:pt x="452633" y="41913"/>
                  </a:lnTo>
                  <a:lnTo>
                    <a:pt x="484639" y="60195"/>
                  </a:lnTo>
                  <a:lnTo>
                    <a:pt x="533407" y="60195"/>
                  </a:lnTo>
                  <a:lnTo>
                    <a:pt x="573786" y="77721"/>
                  </a:lnTo>
                  <a:lnTo>
                    <a:pt x="614180" y="77721"/>
                  </a:lnTo>
                  <a:lnTo>
                    <a:pt x="662947" y="66289"/>
                  </a:lnTo>
                  <a:lnTo>
                    <a:pt x="703326" y="60195"/>
                  </a:lnTo>
                  <a:lnTo>
                    <a:pt x="727710" y="60195"/>
                  </a:lnTo>
                  <a:lnTo>
                    <a:pt x="727710" y="35819"/>
                  </a:lnTo>
                  <a:lnTo>
                    <a:pt x="768104" y="29714"/>
                  </a:lnTo>
                  <a:lnTo>
                    <a:pt x="775712" y="35819"/>
                  </a:lnTo>
                  <a:lnTo>
                    <a:pt x="824494" y="35819"/>
                  </a:lnTo>
                  <a:lnTo>
                    <a:pt x="864873" y="66289"/>
                  </a:lnTo>
                  <a:lnTo>
                    <a:pt x="945646" y="66289"/>
                  </a:lnTo>
                  <a:lnTo>
                    <a:pt x="986026" y="89920"/>
                  </a:lnTo>
                  <a:lnTo>
                    <a:pt x="1059191" y="72394"/>
                  </a:lnTo>
                  <a:lnTo>
                    <a:pt x="1099570" y="72394"/>
                  </a:lnTo>
                  <a:lnTo>
                    <a:pt x="1107958" y="66289"/>
                  </a:lnTo>
                  <a:lnTo>
                    <a:pt x="1139950" y="29714"/>
                  </a:lnTo>
                  <a:lnTo>
                    <a:pt x="1171956" y="23620"/>
                  </a:lnTo>
                  <a:lnTo>
                    <a:pt x="1229111" y="0"/>
                  </a:lnTo>
                </a:path>
              </a:pathLst>
            </a:custGeom>
            <a:ln w="6054">
              <a:solidFill>
                <a:srgbClr val="1F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94823" y="4245863"/>
              <a:ext cx="372110" cy="319405"/>
            </a:xfrm>
            <a:custGeom>
              <a:avLst/>
              <a:gdLst/>
              <a:ahLst/>
              <a:cxnLst/>
              <a:rect l="l" t="t" r="r" b="b"/>
              <a:pathLst>
                <a:path w="372110" h="319404">
                  <a:moveTo>
                    <a:pt x="371856" y="319277"/>
                  </a:moveTo>
                  <a:lnTo>
                    <a:pt x="371856" y="0"/>
                  </a:lnTo>
                  <a:lnTo>
                    <a:pt x="0" y="0"/>
                  </a:lnTo>
                  <a:lnTo>
                    <a:pt x="0" y="319277"/>
                  </a:lnTo>
                  <a:lnTo>
                    <a:pt x="371856" y="319277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94838" y="4245865"/>
              <a:ext cx="363855" cy="313690"/>
            </a:xfrm>
            <a:custGeom>
              <a:avLst/>
              <a:gdLst/>
              <a:ahLst/>
              <a:cxnLst/>
              <a:rect l="l" t="t" r="r" b="b"/>
              <a:pathLst>
                <a:path w="363854" h="313689">
                  <a:moveTo>
                    <a:pt x="363472" y="313177"/>
                  </a:moveTo>
                  <a:lnTo>
                    <a:pt x="0" y="313177"/>
                  </a:lnTo>
                  <a:lnTo>
                    <a:pt x="0" y="0"/>
                  </a:lnTo>
                  <a:lnTo>
                    <a:pt x="363472" y="0"/>
                  </a:lnTo>
                  <a:lnTo>
                    <a:pt x="363472" y="313177"/>
                  </a:lnTo>
                  <a:close/>
                </a:path>
              </a:pathLst>
            </a:custGeom>
            <a:ln w="6895">
              <a:solidFill>
                <a:srgbClr val="1F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23067" y="4245863"/>
              <a:ext cx="380365" cy="319405"/>
            </a:xfrm>
            <a:custGeom>
              <a:avLst/>
              <a:gdLst/>
              <a:ahLst/>
              <a:cxnLst/>
              <a:rect l="l" t="t" r="r" b="b"/>
              <a:pathLst>
                <a:path w="380364" h="319404">
                  <a:moveTo>
                    <a:pt x="380238" y="319277"/>
                  </a:moveTo>
                  <a:lnTo>
                    <a:pt x="380238" y="0"/>
                  </a:lnTo>
                  <a:lnTo>
                    <a:pt x="0" y="0"/>
                  </a:lnTo>
                  <a:lnTo>
                    <a:pt x="0" y="319277"/>
                  </a:lnTo>
                  <a:lnTo>
                    <a:pt x="380238" y="319277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23089" y="4245865"/>
              <a:ext cx="372110" cy="313690"/>
            </a:xfrm>
            <a:custGeom>
              <a:avLst/>
              <a:gdLst/>
              <a:ahLst/>
              <a:cxnLst/>
              <a:rect l="l" t="t" r="r" b="b"/>
              <a:pathLst>
                <a:path w="372110" h="313689">
                  <a:moveTo>
                    <a:pt x="371860" y="313177"/>
                  </a:moveTo>
                  <a:lnTo>
                    <a:pt x="0" y="313177"/>
                  </a:lnTo>
                  <a:lnTo>
                    <a:pt x="0" y="0"/>
                  </a:lnTo>
                  <a:lnTo>
                    <a:pt x="371860" y="0"/>
                  </a:lnTo>
                  <a:lnTo>
                    <a:pt x="371860" y="313177"/>
                  </a:lnTo>
                  <a:close/>
                </a:path>
              </a:pathLst>
            </a:custGeom>
            <a:ln w="6872">
              <a:solidFill>
                <a:srgbClr val="1F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59693" y="4245863"/>
              <a:ext cx="380365" cy="319405"/>
            </a:xfrm>
            <a:custGeom>
              <a:avLst/>
              <a:gdLst/>
              <a:ahLst/>
              <a:cxnLst/>
              <a:rect l="l" t="t" r="r" b="b"/>
              <a:pathLst>
                <a:path w="380364" h="319404">
                  <a:moveTo>
                    <a:pt x="380238" y="319277"/>
                  </a:moveTo>
                  <a:lnTo>
                    <a:pt x="380238" y="0"/>
                  </a:lnTo>
                  <a:lnTo>
                    <a:pt x="0" y="0"/>
                  </a:lnTo>
                  <a:lnTo>
                    <a:pt x="0" y="319277"/>
                  </a:lnTo>
                  <a:lnTo>
                    <a:pt x="380238" y="319277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9712" y="4245865"/>
              <a:ext cx="372110" cy="313690"/>
            </a:xfrm>
            <a:custGeom>
              <a:avLst/>
              <a:gdLst/>
              <a:ahLst/>
              <a:cxnLst/>
              <a:rect l="l" t="t" r="r" b="b"/>
              <a:pathLst>
                <a:path w="372110" h="313689">
                  <a:moveTo>
                    <a:pt x="371860" y="313177"/>
                  </a:moveTo>
                  <a:lnTo>
                    <a:pt x="0" y="313177"/>
                  </a:lnTo>
                  <a:lnTo>
                    <a:pt x="0" y="0"/>
                  </a:lnTo>
                  <a:lnTo>
                    <a:pt x="371860" y="0"/>
                  </a:lnTo>
                  <a:lnTo>
                    <a:pt x="371860" y="313177"/>
                  </a:lnTo>
                  <a:close/>
                </a:path>
              </a:pathLst>
            </a:custGeom>
            <a:ln w="6872">
              <a:solidFill>
                <a:srgbClr val="1F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09019" y="4245865"/>
              <a:ext cx="0" cy="313690"/>
            </a:xfrm>
            <a:custGeom>
              <a:avLst/>
              <a:gdLst/>
              <a:ahLst/>
              <a:cxnLst/>
              <a:rect l="l" t="t" r="r" b="b"/>
              <a:pathLst>
                <a:path h="313689">
                  <a:moveTo>
                    <a:pt x="0" y="313177"/>
                  </a:moveTo>
                  <a:lnTo>
                    <a:pt x="0" y="0"/>
                  </a:lnTo>
                </a:path>
              </a:pathLst>
            </a:custGeom>
            <a:ln w="8078">
              <a:solidFill>
                <a:srgbClr val="1F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23089" y="4324343"/>
              <a:ext cx="372110" cy="0"/>
            </a:xfrm>
            <a:custGeom>
              <a:avLst/>
              <a:gdLst/>
              <a:ahLst/>
              <a:cxnLst/>
              <a:rect l="l" t="t" r="r" b="b"/>
              <a:pathLst>
                <a:path w="372110">
                  <a:moveTo>
                    <a:pt x="0" y="0"/>
                  </a:moveTo>
                  <a:lnTo>
                    <a:pt x="371860" y="0"/>
                  </a:lnTo>
                </a:path>
              </a:pathLst>
            </a:custGeom>
            <a:ln w="6017">
              <a:solidFill>
                <a:srgbClr val="1F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23089" y="4402832"/>
              <a:ext cx="372110" cy="0"/>
            </a:xfrm>
            <a:custGeom>
              <a:avLst/>
              <a:gdLst/>
              <a:ahLst/>
              <a:cxnLst/>
              <a:rect l="l" t="t" r="r" b="b"/>
              <a:pathLst>
                <a:path w="372110">
                  <a:moveTo>
                    <a:pt x="0" y="0"/>
                  </a:moveTo>
                  <a:lnTo>
                    <a:pt x="371860" y="0"/>
                  </a:lnTo>
                </a:path>
              </a:pathLst>
            </a:custGeom>
            <a:ln w="6017">
              <a:solidFill>
                <a:srgbClr val="1F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23089" y="4480554"/>
              <a:ext cx="372110" cy="0"/>
            </a:xfrm>
            <a:custGeom>
              <a:avLst/>
              <a:gdLst/>
              <a:ahLst/>
              <a:cxnLst/>
              <a:rect l="l" t="t" r="r" b="b"/>
              <a:pathLst>
                <a:path w="372110">
                  <a:moveTo>
                    <a:pt x="0" y="0"/>
                  </a:moveTo>
                  <a:lnTo>
                    <a:pt x="371860" y="0"/>
                  </a:lnTo>
                </a:path>
              </a:pathLst>
            </a:custGeom>
            <a:ln w="6017">
              <a:solidFill>
                <a:srgbClr val="1F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72395" y="4245865"/>
              <a:ext cx="0" cy="313690"/>
            </a:xfrm>
            <a:custGeom>
              <a:avLst/>
              <a:gdLst/>
              <a:ahLst/>
              <a:cxnLst/>
              <a:rect l="l" t="t" r="r" b="b"/>
              <a:pathLst>
                <a:path h="313689">
                  <a:moveTo>
                    <a:pt x="0" y="313177"/>
                  </a:moveTo>
                  <a:lnTo>
                    <a:pt x="0" y="0"/>
                  </a:lnTo>
                </a:path>
              </a:pathLst>
            </a:custGeom>
            <a:ln w="8078">
              <a:solidFill>
                <a:srgbClr val="1F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94853" y="4324343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4">
                  <a:moveTo>
                    <a:pt x="0" y="0"/>
                  </a:moveTo>
                  <a:lnTo>
                    <a:pt x="363472" y="0"/>
                  </a:lnTo>
                </a:path>
              </a:pathLst>
            </a:custGeom>
            <a:ln w="6017">
              <a:solidFill>
                <a:srgbClr val="1F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94853" y="4402832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4">
                  <a:moveTo>
                    <a:pt x="0" y="0"/>
                  </a:moveTo>
                  <a:lnTo>
                    <a:pt x="363472" y="0"/>
                  </a:lnTo>
                </a:path>
              </a:pathLst>
            </a:custGeom>
            <a:ln w="6017">
              <a:solidFill>
                <a:srgbClr val="1F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94853" y="4480554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4">
                  <a:moveTo>
                    <a:pt x="0" y="0"/>
                  </a:moveTo>
                  <a:lnTo>
                    <a:pt x="363472" y="0"/>
                  </a:lnTo>
                </a:path>
              </a:pathLst>
            </a:custGeom>
            <a:ln w="6017">
              <a:solidFill>
                <a:srgbClr val="1F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45657" y="4245865"/>
              <a:ext cx="0" cy="313690"/>
            </a:xfrm>
            <a:custGeom>
              <a:avLst/>
              <a:gdLst/>
              <a:ahLst/>
              <a:cxnLst/>
              <a:rect l="l" t="t" r="r" b="b"/>
              <a:pathLst>
                <a:path h="313689">
                  <a:moveTo>
                    <a:pt x="0" y="313177"/>
                  </a:moveTo>
                  <a:lnTo>
                    <a:pt x="0" y="0"/>
                  </a:lnTo>
                </a:path>
              </a:pathLst>
            </a:custGeom>
            <a:ln w="8078">
              <a:solidFill>
                <a:srgbClr val="1F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59726" y="4324343"/>
              <a:ext cx="372110" cy="0"/>
            </a:xfrm>
            <a:custGeom>
              <a:avLst/>
              <a:gdLst/>
              <a:ahLst/>
              <a:cxnLst/>
              <a:rect l="l" t="t" r="r" b="b"/>
              <a:pathLst>
                <a:path w="372110">
                  <a:moveTo>
                    <a:pt x="0" y="0"/>
                  </a:moveTo>
                  <a:lnTo>
                    <a:pt x="371860" y="0"/>
                  </a:lnTo>
                </a:path>
              </a:pathLst>
            </a:custGeom>
            <a:ln w="6017">
              <a:solidFill>
                <a:srgbClr val="1F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59726" y="4402832"/>
              <a:ext cx="372110" cy="0"/>
            </a:xfrm>
            <a:custGeom>
              <a:avLst/>
              <a:gdLst/>
              <a:ahLst/>
              <a:cxnLst/>
              <a:rect l="l" t="t" r="r" b="b"/>
              <a:pathLst>
                <a:path w="372110">
                  <a:moveTo>
                    <a:pt x="0" y="0"/>
                  </a:moveTo>
                  <a:lnTo>
                    <a:pt x="371860" y="0"/>
                  </a:lnTo>
                </a:path>
              </a:pathLst>
            </a:custGeom>
            <a:ln w="6017">
              <a:solidFill>
                <a:srgbClr val="1F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59726" y="4480554"/>
              <a:ext cx="372110" cy="0"/>
            </a:xfrm>
            <a:custGeom>
              <a:avLst/>
              <a:gdLst/>
              <a:ahLst/>
              <a:cxnLst/>
              <a:rect l="l" t="t" r="r" b="b"/>
              <a:pathLst>
                <a:path w="372110">
                  <a:moveTo>
                    <a:pt x="0" y="0"/>
                  </a:moveTo>
                  <a:lnTo>
                    <a:pt x="371860" y="0"/>
                  </a:lnTo>
                </a:path>
              </a:pathLst>
            </a:custGeom>
            <a:ln w="6017">
              <a:solidFill>
                <a:srgbClr val="1F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9091" y="5139967"/>
              <a:ext cx="1398625" cy="15811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7059" y="5374224"/>
              <a:ext cx="460231" cy="16490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716415" y="5378208"/>
              <a:ext cx="16510" cy="120650"/>
            </a:xfrm>
            <a:custGeom>
              <a:avLst/>
              <a:gdLst/>
              <a:ahLst/>
              <a:cxnLst/>
              <a:rect l="l" t="t" r="r" b="b"/>
              <a:pathLst>
                <a:path w="16510" h="120650">
                  <a:moveTo>
                    <a:pt x="16002" y="36576"/>
                  </a:moveTo>
                  <a:lnTo>
                    <a:pt x="0" y="36576"/>
                  </a:lnTo>
                  <a:lnTo>
                    <a:pt x="0" y="120396"/>
                  </a:lnTo>
                  <a:lnTo>
                    <a:pt x="16002" y="120396"/>
                  </a:lnTo>
                  <a:lnTo>
                    <a:pt x="16002" y="36576"/>
                  </a:lnTo>
                  <a:close/>
                </a:path>
                <a:path w="16510" h="120650">
                  <a:moveTo>
                    <a:pt x="16002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16002" y="18288"/>
                  </a:lnTo>
                  <a:lnTo>
                    <a:pt x="16002" y="0"/>
                  </a:lnTo>
                  <a:close/>
                </a:path>
              </a:pathLst>
            </a:custGeom>
            <a:solidFill>
              <a:srgbClr val="00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16414" y="5378189"/>
              <a:ext cx="16510" cy="18415"/>
            </a:xfrm>
            <a:custGeom>
              <a:avLst/>
              <a:gdLst/>
              <a:ahLst/>
              <a:cxnLst/>
              <a:rect l="l" t="t" r="r" b="b"/>
              <a:pathLst>
                <a:path w="16510" h="18414">
                  <a:moveTo>
                    <a:pt x="16001" y="18287"/>
                  </a:moveTo>
                  <a:lnTo>
                    <a:pt x="0" y="18287"/>
                  </a:lnTo>
                  <a:lnTo>
                    <a:pt x="0" y="0"/>
                  </a:lnTo>
                  <a:lnTo>
                    <a:pt x="16001" y="0"/>
                  </a:lnTo>
                  <a:lnTo>
                    <a:pt x="16001" y="18287"/>
                  </a:lnTo>
                  <a:close/>
                </a:path>
              </a:pathLst>
            </a:custGeom>
            <a:ln w="7184">
              <a:solidFill>
                <a:srgbClr val="00A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16414" y="5414766"/>
              <a:ext cx="16510" cy="83820"/>
            </a:xfrm>
            <a:custGeom>
              <a:avLst/>
              <a:gdLst/>
              <a:ahLst/>
              <a:cxnLst/>
              <a:rect l="l" t="t" r="r" b="b"/>
              <a:pathLst>
                <a:path w="16510" h="83820">
                  <a:moveTo>
                    <a:pt x="16001" y="83820"/>
                  </a:moveTo>
                  <a:lnTo>
                    <a:pt x="0" y="83820"/>
                  </a:lnTo>
                  <a:lnTo>
                    <a:pt x="0" y="0"/>
                  </a:lnTo>
                  <a:lnTo>
                    <a:pt x="16001" y="0"/>
                  </a:lnTo>
                  <a:lnTo>
                    <a:pt x="16001" y="83820"/>
                  </a:lnTo>
                  <a:close/>
                </a:path>
              </a:pathLst>
            </a:custGeom>
            <a:ln w="8006">
              <a:solidFill>
                <a:srgbClr val="00A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0761" y="5404878"/>
              <a:ext cx="217761" cy="13406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063887" y="5408675"/>
              <a:ext cx="97155" cy="96520"/>
            </a:xfrm>
            <a:custGeom>
              <a:avLst/>
              <a:gdLst/>
              <a:ahLst/>
              <a:cxnLst/>
              <a:rect l="l" t="t" r="r" b="b"/>
              <a:pathLst>
                <a:path w="97155" h="96520">
                  <a:moveTo>
                    <a:pt x="96774" y="29718"/>
                  </a:moveTo>
                  <a:lnTo>
                    <a:pt x="89154" y="18288"/>
                  </a:lnTo>
                  <a:lnTo>
                    <a:pt x="80772" y="12192"/>
                  </a:lnTo>
                  <a:lnTo>
                    <a:pt x="48768" y="0"/>
                  </a:lnTo>
                  <a:lnTo>
                    <a:pt x="40386" y="6096"/>
                  </a:lnTo>
                  <a:lnTo>
                    <a:pt x="24384" y="6096"/>
                  </a:lnTo>
                  <a:lnTo>
                    <a:pt x="16002" y="18288"/>
                  </a:lnTo>
                  <a:lnTo>
                    <a:pt x="8382" y="23622"/>
                  </a:lnTo>
                  <a:lnTo>
                    <a:pt x="0" y="35814"/>
                  </a:lnTo>
                  <a:lnTo>
                    <a:pt x="0" y="66294"/>
                  </a:lnTo>
                  <a:lnTo>
                    <a:pt x="16002" y="84582"/>
                  </a:lnTo>
                  <a:lnTo>
                    <a:pt x="16002" y="48006"/>
                  </a:lnTo>
                  <a:lnTo>
                    <a:pt x="32004" y="23622"/>
                  </a:lnTo>
                  <a:lnTo>
                    <a:pt x="40386" y="18288"/>
                  </a:lnTo>
                  <a:lnTo>
                    <a:pt x="56388" y="12192"/>
                  </a:lnTo>
                  <a:lnTo>
                    <a:pt x="64770" y="18288"/>
                  </a:lnTo>
                  <a:lnTo>
                    <a:pt x="73152" y="18288"/>
                  </a:lnTo>
                  <a:lnTo>
                    <a:pt x="80772" y="23622"/>
                  </a:lnTo>
                  <a:lnTo>
                    <a:pt x="80772" y="29718"/>
                  </a:lnTo>
                  <a:lnTo>
                    <a:pt x="96774" y="29718"/>
                  </a:lnTo>
                  <a:close/>
                </a:path>
                <a:path w="97155" h="96520">
                  <a:moveTo>
                    <a:pt x="96774" y="72390"/>
                  </a:moveTo>
                  <a:lnTo>
                    <a:pt x="96774" y="60198"/>
                  </a:lnTo>
                  <a:lnTo>
                    <a:pt x="80772" y="60198"/>
                  </a:lnTo>
                  <a:lnTo>
                    <a:pt x="80772" y="72390"/>
                  </a:lnTo>
                  <a:lnTo>
                    <a:pt x="64770" y="84582"/>
                  </a:lnTo>
                  <a:lnTo>
                    <a:pt x="48768" y="84582"/>
                  </a:lnTo>
                  <a:lnTo>
                    <a:pt x="32004" y="72390"/>
                  </a:lnTo>
                  <a:lnTo>
                    <a:pt x="16002" y="48006"/>
                  </a:lnTo>
                  <a:lnTo>
                    <a:pt x="16002" y="84582"/>
                  </a:lnTo>
                  <a:lnTo>
                    <a:pt x="48768" y="96012"/>
                  </a:lnTo>
                  <a:lnTo>
                    <a:pt x="80772" y="84582"/>
                  </a:lnTo>
                  <a:lnTo>
                    <a:pt x="96774" y="72390"/>
                  </a:lnTo>
                  <a:close/>
                </a:path>
              </a:pathLst>
            </a:custGeom>
            <a:solidFill>
              <a:srgbClr val="00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63897" y="5408676"/>
              <a:ext cx="97155" cy="96520"/>
            </a:xfrm>
            <a:custGeom>
              <a:avLst/>
              <a:gdLst/>
              <a:ahLst/>
              <a:cxnLst/>
              <a:rect l="l" t="t" r="r" b="b"/>
              <a:pathLst>
                <a:path w="97155" h="96520">
                  <a:moveTo>
                    <a:pt x="80773" y="60195"/>
                  </a:moveTo>
                  <a:lnTo>
                    <a:pt x="96769" y="60195"/>
                  </a:lnTo>
                  <a:lnTo>
                    <a:pt x="96769" y="72383"/>
                  </a:lnTo>
                  <a:lnTo>
                    <a:pt x="80773" y="84583"/>
                  </a:lnTo>
                  <a:lnTo>
                    <a:pt x="48767" y="96014"/>
                  </a:lnTo>
                  <a:lnTo>
                    <a:pt x="16010" y="84583"/>
                  </a:lnTo>
                  <a:lnTo>
                    <a:pt x="0" y="66289"/>
                  </a:lnTo>
                  <a:lnTo>
                    <a:pt x="0" y="35808"/>
                  </a:lnTo>
                  <a:lnTo>
                    <a:pt x="8387" y="23620"/>
                  </a:lnTo>
                  <a:lnTo>
                    <a:pt x="16010" y="18282"/>
                  </a:lnTo>
                  <a:lnTo>
                    <a:pt x="24383" y="6094"/>
                  </a:lnTo>
                  <a:lnTo>
                    <a:pt x="40394" y="6094"/>
                  </a:lnTo>
                  <a:lnTo>
                    <a:pt x="48767" y="0"/>
                  </a:lnTo>
                  <a:lnTo>
                    <a:pt x="80773" y="12188"/>
                  </a:lnTo>
                  <a:lnTo>
                    <a:pt x="89161" y="18282"/>
                  </a:lnTo>
                  <a:lnTo>
                    <a:pt x="96769" y="29714"/>
                  </a:lnTo>
                  <a:lnTo>
                    <a:pt x="80773" y="29714"/>
                  </a:lnTo>
                  <a:lnTo>
                    <a:pt x="80773" y="23620"/>
                  </a:lnTo>
                  <a:lnTo>
                    <a:pt x="73150" y="18282"/>
                  </a:lnTo>
                  <a:lnTo>
                    <a:pt x="64777" y="18282"/>
                  </a:lnTo>
                  <a:lnTo>
                    <a:pt x="56389" y="12188"/>
                  </a:lnTo>
                  <a:lnTo>
                    <a:pt x="40394" y="18282"/>
                  </a:lnTo>
                  <a:lnTo>
                    <a:pt x="32006" y="23620"/>
                  </a:lnTo>
                  <a:lnTo>
                    <a:pt x="16010" y="48007"/>
                  </a:lnTo>
                  <a:lnTo>
                    <a:pt x="32006" y="72383"/>
                  </a:lnTo>
                  <a:lnTo>
                    <a:pt x="48767" y="84583"/>
                  </a:lnTo>
                  <a:lnTo>
                    <a:pt x="64777" y="84583"/>
                  </a:lnTo>
                  <a:lnTo>
                    <a:pt x="80773" y="72383"/>
                  </a:lnTo>
                  <a:lnTo>
                    <a:pt x="80773" y="60195"/>
                  </a:lnTo>
                </a:path>
              </a:pathLst>
            </a:custGeom>
            <a:ln w="7040">
              <a:solidFill>
                <a:srgbClr val="00A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85045" y="5378195"/>
              <a:ext cx="16510" cy="120650"/>
            </a:xfrm>
            <a:custGeom>
              <a:avLst/>
              <a:gdLst/>
              <a:ahLst/>
              <a:cxnLst/>
              <a:rect l="l" t="t" r="r" b="b"/>
              <a:pathLst>
                <a:path w="16510" h="120650">
                  <a:moveTo>
                    <a:pt x="16001" y="120396"/>
                  </a:moveTo>
                  <a:lnTo>
                    <a:pt x="16001" y="0"/>
                  </a:lnTo>
                  <a:lnTo>
                    <a:pt x="0" y="0"/>
                  </a:lnTo>
                  <a:lnTo>
                    <a:pt x="0" y="120396"/>
                  </a:lnTo>
                  <a:lnTo>
                    <a:pt x="16001" y="120396"/>
                  </a:lnTo>
                  <a:close/>
                </a:path>
              </a:pathLst>
            </a:custGeom>
            <a:solidFill>
              <a:srgbClr val="00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85044" y="5378194"/>
              <a:ext cx="16510" cy="120650"/>
            </a:xfrm>
            <a:custGeom>
              <a:avLst/>
              <a:gdLst/>
              <a:ahLst/>
              <a:cxnLst/>
              <a:rect l="l" t="t" r="r" b="b"/>
              <a:pathLst>
                <a:path w="16510" h="120650">
                  <a:moveTo>
                    <a:pt x="16001" y="120391"/>
                  </a:moveTo>
                  <a:lnTo>
                    <a:pt x="0" y="120391"/>
                  </a:lnTo>
                  <a:lnTo>
                    <a:pt x="0" y="0"/>
                  </a:lnTo>
                  <a:lnTo>
                    <a:pt x="16001" y="0"/>
                  </a:lnTo>
                  <a:lnTo>
                    <a:pt x="16001" y="120391"/>
                  </a:lnTo>
                  <a:close/>
                </a:path>
              </a:pathLst>
            </a:custGeom>
            <a:ln w="8043">
              <a:solidFill>
                <a:srgbClr val="00A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25431" y="5408675"/>
              <a:ext cx="105410" cy="96520"/>
            </a:xfrm>
            <a:custGeom>
              <a:avLst/>
              <a:gdLst/>
              <a:ahLst/>
              <a:cxnLst/>
              <a:rect l="l" t="t" r="r" b="b"/>
              <a:pathLst>
                <a:path w="105410" h="96520">
                  <a:moveTo>
                    <a:pt x="105156" y="89916"/>
                  </a:moveTo>
                  <a:lnTo>
                    <a:pt x="97536" y="84582"/>
                  </a:lnTo>
                  <a:lnTo>
                    <a:pt x="97536" y="18288"/>
                  </a:lnTo>
                  <a:lnTo>
                    <a:pt x="80772" y="6096"/>
                  </a:lnTo>
                  <a:lnTo>
                    <a:pt x="73152" y="6096"/>
                  </a:lnTo>
                  <a:lnTo>
                    <a:pt x="57150" y="0"/>
                  </a:lnTo>
                  <a:lnTo>
                    <a:pt x="40386" y="6096"/>
                  </a:lnTo>
                  <a:lnTo>
                    <a:pt x="24384" y="6096"/>
                  </a:lnTo>
                  <a:lnTo>
                    <a:pt x="16764" y="12192"/>
                  </a:lnTo>
                  <a:lnTo>
                    <a:pt x="8382" y="12192"/>
                  </a:lnTo>
                  <a:lnTo>
                    <a:pt x="8382" y="23622"/>
                  </a:lnTo>
                  <a:lnTo>
                    <a:pt x="0" y="29718"/>
                  </a:lnTo>
                  <a:lnTo>
                    <a:pt x="24384" y="29718"/>
                  </a:lnTo>
                  <a:lnTo>
                    <a:pt x="24384" y="23622"/>
                  </a:lnTo>
                  <a:lnTo>
                    <a:pt x="32766" y="18288"/>
                  </a:lnTo>
                  <a:lnTo>
                    <a:pt x="40386" y="18288"/>
                  </a:lnTo>
                  <a:lnTo>
                    <a:pt x="48768" y="12192"/>
                  </a:lnTo>
                  <a:lnTo>
                    <a:pt x="64770" y="18288"/>
                  </a:lnTo>
                  <a:lnTo>
                    <a:pt x="73152" y="18288"/>
                  </a:lnTo>
                  <a:lnTo>
                    <a:pt x="80772" y="23622"/>
                  </a:lnTo>
                  <a:lnTo>
                    <a:pt x="80772" y="89916"/>
                  </a:lnTo>
                  <a:lnTo>
                    <a:pt x="105156" y="89916"/>
                  </a:lnTo>
                  <a:close/>
                </a:path>
                <a:path w="105410" h="96520">
                  <a:moveTo>
                    <a:pt x="80772" y="48006"/>
                  </a:moveTo>
                  <a:lnTo>
                    <a:pt x="80772" y="35814"/>
                  </a:lnTo>
                  <a:lnTo>
                    <a:pt x="64770" y="41910"/>
                  </a:lnTo>
                  <a:lnTo>
                    <a:pt x="24384" y="41910"/>
                  </a:lnTo>
                  <a:lnTo>
                    <a:pt x="16764" y="48006"/>
                  </a:lnTo>
                  <a:lnTo>
                    <a:pt x="8382" y="48006"/>
                  </a:lnTo>
                  <a:lnTo>
                    <a:pt x="8382" y="54102"/>
                  </a:lnTo>
                  <a:lnTo>
                    <a:pt x="0" y="60198"/>
                  </a:lnTo>
                  <a:lnTo>
                    <a:pt x="0" y="78486"/>
                  </a:lnTo>
                  <a:lnTo>
                    <a:pt x="8382" y="84582"/>
                  </a:lnTo>
                  <a:lnTo>
                    <a:pt x="16764" y="87575"/>
                  </a:lnTo>
                  <a:lnTo>
                    <a:pt x="16764" y="66294"/>
                  </a:lnTo>
                  <a:lnTo>
                    <a:pt x="32766" y="54102"/>
                  </a:lnTo>
                  <a:lnTo>
                    <a:pt x="64770" y="54102"/>
                  </a:lnTo>
                  <a:lnTo>
                    <a:pt x="80772" y="48006"/>
                  </a:lnTo>
                  <a:close/>
                </a:path>
                <a:path w="105410" h="96520">
                  <a:moveTo>
                    <a:pt x="80772" y="84582"/>
                  </a:moveTo>
                  <a:lnTo>
                    <a:pt x="80772" y="60198"/>
                  </a:lnTo>
                  <a:lnTo>
                    <a:pt x="73152" y="66294"/>
                  </a:lnTo>
                  <a:lnTo>
                    <a:pt x="73152" y="72390"/>
                  </a:lnTo>
                  <a:lnTo>
                    <a:pt x="57150" y="84582"/>
                  </a:lnTo>
                  <a:lnTo>
                    <a:pt x="32766" y="84582"/>
                  </a:lnTo>
                  <a:lnTo>
                    <a:pt x="24384" y="78486"/>
                  </a:lnTo>
                  <a:lnTo>
                    <a:pt x="24384" y="72390"/>
                  </a:lnTo>
                  <a:lnTo>
                    <a:pt x="16764" y="66294"/>
                  </a:lnTo>
                  <a:lnTo>
                    <a:pt x="16764" y="87575"/>
                  </a:lnTo>
                  <a:lnTo>
                    <a:pt x="40386" y="96012"/>
                  </a:lnTo>
                  <a:lnTo>
                    <a:pt x="48768" y="96012"/>
                  </a:lnTo>
                  <a:lnTo>
                    <a:pt x="57150" y="89916"/>
                  </a:lnTo>
                  <a:lnTo>
                    <a:pt x="73152" y="89916"/>
                  </a:lnTo>
                  <a:lnTo>
                    <a:pt x="80772" y="84582"/>
                  </a:lnTo>
                  <a:close/>
                </a:path>
              </a:pathLst>
            </a:custGeom>
            <a:solidFill>
              <a:srgbClr val="00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25444" y="5408665"/>
              <a:ext cx="105410" cy="96520"/>
            </a:xfrm>
            <a:custGeom>
              <a:avLst/>
              <a:gdLst/>
              <a:ahLst/>
              <a:cxnLst/>
              <a:rect l="l" t="t" r="r" b="b"/>
              <a:pathLst>
                <a:path w="105410" h="96520">
                  <a:moveTo>
                    <a:pt x="80773" y="84583"/>
                  </a:moveTo>
                  <a:lnTo>
                    <a:pt x="73150" y="89920"/>
                  </a:lnTo>
                  <a:lnTo>
                    <a:pt x="57154" y="89920"/>
                  </a:lnTo>
                  <a:lnTo>
                    <a:pt x="48767" y="96014"/>
                  </a:lnTo>
                  <a:lnTo>
                    <a:pt x="40394" y="96014"/>
                  </a:lnTo>
                  <a:lnTo>
                    <a:pt x="8387" y="84583"/>
                  </a:lnTo>
                  <a:lnTo>
                    <a:pt x="0" y="78488"/>
                  </a:lnTo>
                  <a:lnTo>
                    <a:pt x="0" y="60195"/>
                  </a:lnTo>
                  <a:lnTo>
                    <a:pt x="8387" y="54101"/>
                  </a:lnTo>
                  <a:lnTo>
                    <a:pt x="8387" y="48007"/>
                  </a:lnTo>
                  <a:lnTo>
                    <a:pt x="16760" y="48007"/>
                  </a:lnTo>
                  <a:lnTo>
                    <a:pt x="24383" y="41913"/>
                  </a:lnTo>
                  <a:lnTo>
                    <a:pt x="64777" y="41913"/>
                  </a:lnTo>
                  <a:lnTo>
                    <a:pt x="80773" y="35819"/>
                  </a:lnTo>
                  <a:lnTo>
                    <a:pt x="80773" y="23620"/>
                  </a:lnTo>
                  <a:lnTo>
                    <a:pt x="73150" y="18293"/>
                  </a:lnTo>
                  <a:lnTo>
                    <a:pt x="64777" y="18293"/>
                  </a:lnTo>
                  <a:lnTo>
                    <a:pt x="48767" y="12188"/>
                  </a:lnTo>
                  <a:lnTo>
                    <a:pt x="40394" y="18293"/>
                  </a:lnTo>
                  <a:lnTo>
                    <a:pt x="32771" y="18293"/>
                  </a:lnTo>
                  <a:lnTo>
                    <a:pt x="24383" y="23620"/>
                  </a:lnTo>
                  <a:lnTo>
                    <a:pt x="24383" y="29714"/>
                  </a:lnTo>
                  <a:lnTo>
                    <a:pt x="0" y="29714"/>
                  </a:lnTo>
                  <a:lnTo>
                    <a:pt x="8387" y="23620"/>
                  </a:lnTo>
                  <a:lnTo>
                    <a:pt x="8387" y="12188"/>
                  </a:lnTo>
                  <a:lnTo>
                    <a:pt x="16760" y="12188"/>
                  </a:lnTo>
                  <a:lnTo>
                    <a:pt x="24383" y="6094"/>
                  </a:lnTo>
                  <a:lnTo>
                    <a:pt x="40394" y="6094"/>
                  </a:lnTo>
                  <a:lnTo>
                    <a:pt x="57154" y="0"/>
                  </a:lnTo>
                  <a:lnTo>
                    <a:pt x="73150" y="6094"/>
                  </a:lnTo>
                  <a:lnTo>
                    <a:pt x="80773" y="6094"/>
                  </a:lnTo>
                  <a:lnTo>
                    <a:pt x="97534" y="18293"/>
                  </a:lnTo>
                  <a:lnTo>
                    <a:pt x="97534" y="84583"/>
                  </a:lnTo>
                  <a:lnTo>
                    <a:pt x="105156" y="89920"/>
                  </a:lnTo>
                  <a:lnTo>
                    <a:pt x="80773" y="89920"/>
                  </a:lnTo>
                  <a:lnTo>
                    <a:pt x="80773" y="84583"/>
                  </a:lnTo>
                </a:path>
              </a:pathLst>
            </a:custGeom>
            <a:ln w="6954">
              <a:solidFill>
                <a:srgbClr val="00A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42205" y="5456672"/>
              <a:ext cx="64135" cy="36830"/>
            </a:xfrm>
            <a:custGeom>
              <a:avLst/>
              <a:gdLst/>
              <a:ahLst/>
              <a:cxnLst/>
              <a:rect l="l" t="t" r="r" b="b"/>
              <a:pathLst>
                <a:path w="64135" h="36829">
                  <a:moveTo>
                    <a:pt x="64012" y="0"/>
                  </a:moveTo>
                  <a:lnTo>
                    <a:pt x="48016" y="6094"/>
                  </a:lnTo>
                  <a:lnTo>
                    <a:pt x="16010" y="6094"/>
                  </a:lnTo>
                  <a:lnTo>
                    <a:pt x="0" y="18293"/>
                  </a:lnTo>
                  <a:lnTo>
                    <a:pt x="7622" y="24387"/>
                  </a:lnTo>
                  <a:lnTo>
                    <a:pt x="7622" y="30481"/>
                  </a:lnTo>
                  <a:lnTo>
                    <a:pt x="16010" y="36575"/>
                  </a:lnTo>
                  <a:lnTo>
                    <a:pt x="40394" y="36575"/>
                  </a:lnTo>
                  <a:lnTo>
                    <a:pt x="56389" y="24387"/>
                  </a:lnTo>
                  <a:lnTo>
                    <a:pt x="56389" y="18293"/>
                  </a:lnTo>
                  <a:lnTo>
                    <a:pt x="64012" y="12188"/>
                  </a:lnTo>
                  <a:lnTo>
                    <a:pt x="64012" y="0"/>
                  </a:lnTo>
                </a:path>
              </a:pathLst>
            </a:custGeom>
            <a:ln w="6524">
              <a:solidFill>
                <a:srgbClr val="00A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54971" y="5408675"/>
              <a:ext cx="97155" cy="96520"/>
            </a:xfrm>
            <a:custGeom>
              <a:avLst/>
              <a:gdLst/>
              <a:ahLst/>
              <a:cxnLst/>
              <a:rect l="l" t="t" r="r" b="b"/>
              <a:pathLst>
                <a:path w="97154" h="96520">
                  <a:moveTo>
                    <a:pt x="89154" y="29718"/>
                  </a:moveTo>
                  <a:lnTo>
                    <a:pt x="89154" y="23622"/>
                  </a:lnTo>
                  <a:lnTo>
                    <a:pt x="80772" y="12192"/>
                  </a:lnTo>
                  <a:lnTo>
                    <a:pt x="73152" y="12192"/>
                  </a:lnTo>
                  <a:lnTo>
                    <a:pt x="64769" y="6096"/>
                  </a:lnTo>
                  <a:lnTo>
                    <a:pt x="56388" y="6096"/>
                  </a:lnTo>
                  <a:lnTo>
                    <a:pt x="40386" y="0"/>
                  </a:lnTo>
                  <a:lnTo>
                    <a:pt x="32765" y="6096"/>
                  </a:lnTo>
                  <a:lnTo>
                    <a:pt x="24383" y="6096"/>
                  </a:lnTo>
                  <a:lnTo>
                    <a:pt x="16001" y="12192"/>
                  </a:lnTo>
                  <a:lnTo>
                    <a:pt x="8381" y="12192"/>
                  </a:lnTo>
                  <a:lnTo>
                    <a:pt x="0" y="18288"/>
                  </a:lnTo>
                  <a:lnTo>
                    <a:pt x="0" y="35814"/>
                  </a:lnTo>
                  <a:lnTo>
                    <a:pt x="8381" y="41910"/>
                  </a:lnTo>
                  <a:lnTo>
                    <a:pt x="8381" y="48006"/>
                  </a:lnTo>
                  <a:lnTo>
                    <a:pt x="16002" y="48006"/>
                  </a:lnTo>
                  <a:lnTo>
                    <a:pt x="16001" y="23622"/>
                  </a:lnTo>
                  <a:lnTo>
                    <a:pt x="24383" y="18288"/>
                  </a:lnTo>
                  <a:lnTo>
                    <a:pt x="32765" y="18288"/>
                  </a:lnTo>
                  <a:lnTo>
                    <a:pt x="40386" y="12192"/>
                  </a:lnTo>
                  <a:lnTo>
                    <a:pt x="56388" y="18288"/>
                  </a:lnTo>
                  <a:lnTo>
                    <a:pt x="64769" y="18288"/>
                  </a:lnTo>
                  <a:lnTo>
                    <a:pt x="73152" y="23622"/>
                  </a:lnTo>
                  <a:lnTo>
                    <a:pt x="73152" y="29718"/>
                  </a:lnTo>
                  <a:lnTo>
                    <a:pt x="89154" y="29718"/>
                  </a:lnTo>
                  <a:close/>
                </a:path>
                <a:path w="97154" h="96520">
                  <a:moveTo>
                    <a:pt x="73152" y="89825"/>
                  </a:moveTo>
                  <a:lnTo>
                    <a:pt x="73152" y="72390"/>
                  </a:lnTo>
                  <a:lnTo>
                    <a:pt x="56388" y="84582"/>
                  </a:lnTo>
                  <a:lnTo>
                    <a:pt x="40386" y="84582"/>
                  </a:lnTo>
                  <a:lnTo>
                    <a:pt x="24384" y="78486"/>
                  </a:lnTo>
                  <a:lnTo>
                    <a:pt x="24384" y="72390"/>
                  </a:lnTo>
                  <a:lnTo>
                    <a:pt x="16002" y="66294"/>
                  </a:lnTo>
                  <a:lnTo>
                    <a:pt x="0" y="66294"/>
                  </a:lnTo>
                  <a:lnTo>
                    <a:pt x="0" y="78486"/>
                  </a:lnTo>
                  <a:lnTo>
                    <a:pt x="8382" y="84582"/>
                  </a:lnTo>
                  <a:lnTo>
                    <a:pt x="24384" y="89916"/>
                  </a:lnTo>
                  <a:lnTo>
                    <a:pt x="48768" y="96012"/>
                  </a:lnTo>
                  <a:lnTo>
                    <a:pt x="64769" y="96012"/>
                  </a:lnTo>
                  <a:lnTo>
                    <a:pt x="73152" y="89825"/>
                  </a:lnTo>
                  <a:close/>
                </a:path>
                <a:path w="97154" h="96520">
                  <a:moveTo>
                    <a:pt x="96774" y="72390"/>
                  </a:moveTo>
                  <a:lnTo>
                    <a:pt x="96774" y="60198"/>
                  </a:lnTo>
                  <a:lnTo>
                    <a:pt x="80772" y="48006"/>
                  </a:lnTo>
                  <a:lnTo>
                    <a:pt x="73152" y="48006"/>
                  </a:lnTo>
                  <a:lnTo>
                    <a:pt x="64769" y="41910"/>
                  </a:lnTo>
                  <a:lnTo>
                    <a:pt x="48768" y="35814"/>
                  </a:lnTo>
                  <a:lnTo>
                    <a:pt x="24383" y="35814"/>
                  </a:lnTo>
                  <a:lnTo>
                    <a:pt x="24383" y="29718"/>
                  </a:lnTo>
                  <a:lnTo>
                    <a:pt x="16001" y="29718"/>
                  </a:lnTo>
                  <a:lnTo>
                    <a:pt x="16002" y="48006"/>
                  </a:lnTo>
                  <a:lnTo>
                    <a:pt x="32766" y="54102"/>
                  </a:lnTo>
                  <a:lnTo>
                    <a:pt x="48768" y="54102"/>
                  </a:lnTo>
                  <a:lnTo>
                    <a:pt x="56388" y="60198"/>
                  </a:lnTo>
                  <a:lnTo>
                    <a:pt x="64769" y="60198"/>
                  </a:lnTo>
                  <a:lnTo>
                    <a:pt x="73152" y="66294"/>
                  </a:lnTo>
                  <a:lnTo>
                    <a:pt x="73152" y="89825"/>
                  </a:lnTo>
                  <a:lnTo>
                    <a:pt x="96774" y="72390"/>
                  </a:lnTo>
                  <a:close/>
                </a:path>
              </a:pathLst>
            </a:custGeom>
            <a:solidFill>
              <a:srgbClr val="00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54984" y="5408676"/>
              <a:ext cx="97155" cy="96520"/>
            </a:xfrm>
            <a:custGeom>
              <a:avLst/>
              <a:gdLst/>
              <a:ahLst/>
              <a:cxnLst/>
              <a:rect l="l" t="t" r="r" b="b"/>
              <a:pathLst>
                <a:path w="97154" h="96520">
                  <a:moveTo>
                    <a:pt x="0" y="66289"/>
                  </a:moveTo>
                  <a:lnTo>
                    <a:pt x="15995" y="66289"/>
                  </a:lnTo>
                  <a:lnTo>
                    <a:pt x="24383" y="72383"/>
                  </a:lnTo>
                  <a:lnTo>
                    <a:pt x="24383" y="78477"/>
                  </a:lnTo>
                  <a:lnTo>
                    <a:pt x="40379" y="84583"/>
                  </a:lnTo>
                  <a:lnTo>
                    <a:pt x="56389" y="84583"/>
                  </a:lnTo>
                  <a:lnTo>
                    <a:pt x="73150" y="72383"/>
                  </a:lnTo>
                  <a:lnTo>
                    <a:pt x="73150" y="66289"/>
                  </a:lnTo>
                  <a:lnTo>
                    <a:pt x="64777" y="60195"/>
                  </a:lnTo>
                  <a:lnTo>
                    <a:pt x="56389" y="60195"/>
                  </a:lnTo>
                  <a:lnTo>
                    <a:pt x="48767" y="54101"/>
                  </a:lnTo>
                  <a:lnTo>
                    <a:pt x="32771" y="54101"/>
                  </a:lnTo>
                  <a:lnTo>
                    <a:pt x="15995" y="47996"/>
                  </a:lnTo>
                  <a:lnTo>
                    <a:pt x="8387" y="47996"/>
                  </a:lnTo>
                  <a:lnTo>
                    <a:pt x="8387" y="41902"/>
                  </a:lnTo>
                  <a:lnTo>
                    <a:pt x="0" y="35808"/>
                  </a:lnTo>
                  <a:lnTo>
                    <a:pt x="0" y="18282"/>
                  </a:lnTo>
                  <a:lnTo>
                    <a:pt x="8387" y="12188"/>
                  </a:lnTo>
                  <a:lnTo>
                    <a:pt x="15995" y="12188"/>
                  </a:lnTo>
                  <a:lnTo>
                    <a:pt x="24383" y="6094"/>
                  </a:lnTo>
                  <a:lnTo>
                    <a:pt x="32771" y="6094"/>
                  </a:lnTo>
                  <a:lnTo>
                    <a:pt x="40379" y="0"/>
                  </a:lnTo>
                  <a:lnTo>
                    <a:pt x="56389" y="6094"/>
                  </a:lnTo>
                  <a:lnTo>
                    <a:pt x="64777" y="6094"/>
                  </a:lnTo>
                  <a:lnTo>
                    <a:pt x="73150" y="12188"/>
                  </a:lnTo>
                  <a:lnTo>
                    <a:pt x="80773" y="12188"/>
                  </a:lnTo>
                  <a:lnTo>
                    <a:pt x="89161" y="23620"/>
                  </a:lnTo>
                  <a:lnTo>
                    <a:pt x="89161" y="29714"/>
                  </a:lnTo>
                  <a:lnTo>
                    <a:pt x="73150" y="29714"/>
                  </a:lnTo>
                  <a:lnTo>
                    <a:pt x="73150" y="23620"/>
                  </a:lnTo>
                  <a:lnTo>
                    <a:pt x="64777" y="18282"/>
                  </a:lnTo>
                  <a:lnTo>
                    <a:pt x="56389" y="18282"/>
                  </a:lnTo>
                  <a:lnTo>
                    <a:pt x="40379" y="12188"/>
                  </a:lnTo>
                  <a:lnTo>
                    <a:pt x="32771" y="18282"/>
                  </a:lnTo>
                  <a:lnTo>
                    <a:pt x="24383" y="18282"/>
                  </a:lnTo>
                  <a:lnTo>
                    <a:pt x="15995" y="23620"/>
                  </a:lnTo>
                  <a:lnTo>
                    <a:pt x="15995" y="29714"/>
                  </a:lnTo>
                  <a:lnTo>
                    <a:pt x="24383" y="29714"/>
                  </a:lnTo>
                  <a:lnTo>
                    <a:pt x="24383" y="35808"/>
                  </a:lnTo>
                  <a:lnTo>
                    <a:pt x="48767" y="35808"/>
                  </a:lnTo>
                  <a:lnTo>
                    <a:pt x="64777" y="41902"/>
                  </a:lnTo>
                  <a:lnTo>
                    <a:pt x="73150" y="47996"/>
                  </a:lnTo>
                  <a:lnTo>
                    <a:pt x="80773" y="47996"/>
                  </a:lnTo>
                  <a:lnTo>
                    <a:pt x="96769" y="60195"/>
                  </a:lnTo>
                  <a:lnTo>
                    <a:pt x="96769" y="72383"/>
                  </a:lnTo>
                  <a:lnTo>
                    <a:pt x="64777" y="96003"/>
                  </a:lnTo>
                  <a:lnTo>
                    <a:pt x="48767" y="96003"/>
                  </a:lnTo>
                  <a:lnTo>
                    <a:pt x="24383" y="89909"/>
                  </a:lnTo>
                  <a:lnTo>
                    <a:pt x="8387" y="84583"/>
                  </a:lnTo>
                  <a:lnTo>
                    <a:pt x="0" y="78477"/>
                  </a:lnTo>
                  <a:lnTo>
                    <a:pt x="0" y="66289"/>
                  </a:lnTo>
                </a:path>
              </a:pathLst>
            </a:custGeom>
            <a:ln w="7039">
              <a:solidFill>
                <a:srgbClr val="00A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68509" y="5408675"/>
              <a:ext cx="97155" cy="96520"/>
            </a:xfrm>
            <a:custGeom>
              <a:avLst/>
              <a:gdLst/>
              <a:ahLst/>
              <a:cxnLst/>
              <a:rect l="l" t="t" r="r" b="b"/>
              <a:pathLst>
                <a:path w="97154" h="96520">
                  <a:moveTo>
                    <a:pt x="88392" y="29718"/>
                  </a:moveTo>
                  <a:lnTo>
                    <a:pt x="88392" y="23622"/>
                  </a:lnTo>
                  <a:lnTo>
                    <a:pt x="80772" y="12192"/>
                  </a:lnTo>
                  <a:lnTo>
                    <a:pt x="72390" y="12192"/>
                  </a:lnTo>
                  <a:lnTo>
                    <a:pt x="64769" y="6096"/>
                  </a:lnTo>
                  <a:lnTo>
                    <a:pt x="56388" y="6096"/>
                  </a:lnTo>
                  <a:lnTo>
                    <a:pt x="40386" y="0"/>
                  </a:lnTo>
                  <a:lnTo>
                    <a:pt x="32003" y="6096"/>
                  </a:lnTo>
                  <a:lnTo>
                    <a:pt x="23621" y="6096"/>
                  </a:lnTo>
                  <a:lnTo>
                    <a:pt x="16001" y="12192"/>
                  </a:lnTo>
                  <a:lnTo>
                    <a:pt x="7619" y="12192"/>
                  </a:lnTo>
                  <a:lnTo>
                    <a:pt x="0" y="18288"/>
                  </a:lnTo>
                  <a:lnTo>
                    <a:pt x="0" y="35814"/>
                  </a:lnTo>
                  <a:lnTo>
                    <a:pt x="7619" y="41910"/>
                  </a:lnTo>
                  <a:lnTo>
                    <a:pt x="7619" y="48006"/>
                  </a:lnTo>
                  <a:lnTo>
                    <a:pt x="16002" y="48006"/>
                  </a:lnTo>
                  <a:lnTo>
                    <a:pt x="16001" y="23622"/>
                  </a:lnTo>
                  <a:lnTo>
                    <a:pt x="23621" y="18288"/>
                  </a:lnTo>
                  <a:lnTo>
                    <a:pt x="32003" y="18288"/>
                  </a:lnTo>
                  <a:lnTo>
                    <a:pt x="40386" y="12192"/>
                  </a:lnTo>
                  <a:lnTo>
                    <a:pt x="56388" y="18288"/>
                  </a:lnTo>
                  <a:lnTo>
                    <a:pt x="64769" y="18288"/>
                  </a:lnTo>
                  <a:lnTo>
                    <a:pt x="72390" y="23622"/>
                  </a:lnTo>
                  <a:lnTo>
                    <a:pt x="72390" y="29718"/>
                  </a:lnTo>
                  <a:lnTo>
                    <a:pt x="88392" y="29718"/>
                  </a:lnTo>
                  <a:close/>
                </a:path>
                <a:path w="97154" h="96520">
                  <a:moveTo>
                    <a:pt x="72390" y="90387"/>
                  </a:moveTo>
                  <a:lnTo>
                    <a:pt x="72390" y="72390"/>
                  </a:lnTo>
                  <a:lnTo>
                    <a:pt x="56388" y="84582"/>
                  </a:lnTo>
                  <a:lnTo>
                    <a:pt x="40386" y="84582"/>
                  </a:lnTo>
                  <a:lnTo>
                    <a:pt x="23622" y="78486"/>
                  </a:lnTo>
                  <a:lnTo>
                    <a:pt x="23622" y="72390"/>
                  </a:lnTo>
                  <a:lnTo>
                    <a:pt x="16002" y="66294"/>
                  </a:lnTo>
                  <a:lnTo>
                    <a:pt x="0" y="66294"/>
                  </a:lnTo>
                  <a:lnTo>
                    <a:pt x="0" y="78486"/>
                  </a:lnTo>
                  <a:lnTo>
                    <a:pt x="7620" y="84582"/>
                  </a:lnTo>
                  <a:lnTo>
                    <a:pt x="23622" y="89916"/>
                  </a:lnTo>
                  <a:lnTo>
                    <a:pt x="48006" y="96012"/>
                  </a:lnTo>
                  <a:lnTo>
                    <a:pt x="64769" y="96012"/>
                  </a:lnTo>
                  <a:lnTo>
                    <a:pt x="72390" y="90387"/>
                  </a:lnTo>
                  <a:close/>
                </a:path>
                <a:path w="97154" h="96520">
                  <a:moveTo>
                    <a:pt x="96774" y="72390"/>
                  </a:moveTo>
                  <a:lnTo>
                    <a:pt x="96774" y="60198"/>
                  </a:lnTo>
                  <a:lnTo>
                    <a:pt x="80772" y="48006"/>
                  </a:lnTo>
                  <a:lnTo>
                    <a:pt x="72390" y="48006"/>
                  </a:lnTo>
                  <a:lnTo>
                    <a:pt x="64769" y="41910"/>
                  </a:lnTo>
                  <a:lnTo>
                    <a:pt x="48006" y="35814"/>
                  </a:lnTo>
                  <a:lnTo>
                    <a:pt x="23621" y="35814"/>
                  </a:lnTo>
                  <a:lnTo>
                    <a:pt x="23621" y="29718"/>
                  </a:lnTo>
                  <a:lnTo>
                    <a:pt x="16001" y="29718"/>
                  </a:lnTo>
                  <a:lnTo>
                    <a:pt x="16002" y="48006"/>
                  </a:lnTo>
                  <a:lnTo>
                    <a:pt x="32004" y="54102"/>
                  </a:lnTo>
                  <a:lnTo>
                    <a:pt x="48006" y="54102"/>
                  </a:lnTo>
                  <a:lnTo>
                    <a:pt x="56388" y="60198"/>
                  </a:lnTo>
                  <a:lnTo>
                    <a:pt x="64769" y="60198"/>
                  </a:lnTo>
                  <a:lnTo>
                    <a:pt x="72390" y="66294"/>
                  </a:lnTo>
                  <a:lnTo>
                    <a:pt x="72390" y="90387"/>
                  </a:lnTo>
                  <a:lnTo>
                    <a:pt x="96774" y="72390"/>
                  </a:lnTo>
                  <a:close/>
                </a:path>
              </a:pathLst>
            </a:custGeom>
            <a:solidFill>
              <a:srgbClr val="00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68514" y="5408676"/>
              <a:ext cx="97155" cy="96520"/>
            </a:xfrm>
            <a:custGeom>
              <a:avLst/>
              <a:gdLst/>
              <a:ahLst/>
              <a:cxnLst/>
              <a:rect l="l" t="t" r="r" b="b"/>
              <a:pathLst>
                <a:path w="97154" h="96520">
                  <a:moveTo>
                    <a:pt x="0" y="66289"/>
                  </a:moveTo>
                  <a:lnTo>
                    <a:pt x="15995" y="66289"/>
                  </a:lnTo>
                  <a:lnTo>
                    <a:pt x="23618" y="72383"/>
                  </a:lnTo>
                  <a:lnTo>
                    <a:pt x="23618" y="78477"/>
                  </a:lnTo>
                  <a:lnTo>
                    <a:pt x="40379" y="84583"/>
                  </a:lnTo>
                  <a:lnTo>
                    <a:pt x="56389" y="84583"/>
                  </a:lnTo>
                  <a:lnTo>
                    <a:pt x="72385" y="72383"/>
                  </a:lnTo>
                  <a:lnTo>
                    <a:pt x="72385" y="66289"/>
                  </a:lnTo>
                  <a:lnTo>
                    <a:pt x="64777" y="60195"/>
                  </a:lnTo>
                  <a:lnTo>
                    <a:pt x="56389" y="60195"/>
                  </a:lnTo>
                  <a:lnTo>
                    <a:pt x="48001" y="54101"/>
                  </a:lnTo>
                  <a:lnTo>
                    <a:pt x="32006" y="54101"/>
                  </a:lnTo>
                  <a:lnTo>
                    <a:pt x="15995" y="47996"/>
                  </a:lnTo>
                  <a:lnTo>
                    <a:pt x="7622" y="47996"/>
                  </a:lnTo>
                  <a:lnTo>
                    <a:pt x="7622" y="41902"/>
                  </a:lnTo>
                  <a:lnTo>
                    <a:pt x="0" y="35808"/>
                  </a:lnTo>
                  <a:lnTo>
                    <a:pt x="0" y="18282"/>
                  </a:lnTo>
                  <a:lnTo>
                    <a:pt x="7622" y="12188"/>
                  </a:lnTo>
                  <a:lnTo>
                    <a:pt x="15995" y="12188"/>
                  </a:lnTo>
                  <a:lnTo>
                    <a:pt x="23618" y="6094"/>
                  </a:lnTo>
                  <a:lnTo>
                    <a:pt x="32006" y="6094"/>
                  </a:lnTo>
                  <a:lnTo>
                    <a:pt x="40379" y="0"/>
                  </a:lnTo>
                  <a:lnTo>
                    <a:pt x="56389" y="6094"/>
                  </a:lnTo>
                  <a:lnTo>
                    <a:pt x="64777" y="6094"/>
                  </a:lnTo>
                  <a:lnTo>
                    <a:pt x="72385" y="12188"/>
                  </a:lnTo>
                  <a:lnTo>
                    <a:pt x="80773" y="12188"/>
                  </a:lnTo>
                  <a:lnTo>
                    <a:pt x="88395" y="23620"/>
                  </a:lnTo>
                  <a:lnTo>
                    <a:pt x="88395" y="29714"/>
                  </a:lnTo>
                  <a:lnTo>
                    <a:pt x="72385" y="29714"/>
                  </a:lnTo>
                  <a:lnTo>
                    <a:pt x="72385" y="23620"/>
                  </a:lnTo>
                  <a:lnTo>
                    <a:pt x="64777" y="18282"/>
                  </a:lnTo>
                  <a:lnTo>
                    <a:pt x="56389" y="18282"/>
                  </a:lnTo>
                  <a:lnTo>
                    <a:pt x="40379" y="12188"/>
                  </a:lnTo>
                  <a:lnTo>
                    <a:pt x="32006" y="18282"/>
                  </a:lnTo>
                  <a:lnTo>
                    <a:pt x="23618" y="18282"/>
                  </a:lnTo>
                  <a:lnTo>
                    <a:pt x="15995" y="23620"/>
                  </a:lnTo>
                  <a:lnTo>
                    <a:pt x="15995" y="29714"/>
                  </a:lnTo>
                  <a:lnTo>
                    <a:pt x="23618" y="29714"/>
                  </a:lnTo>
                  <a:lnTo>
                    <a:pt x="23618" y="35808"/>
                  </a:lnTo>
                  <a:lnTo>
                    <a:pt x="48001" y="35808"/>
                  </a:lnTo>
                  <a:lnTo>
                    <a:pt x="64777" y="41902"/>
                  </a:lnTo>
                  <a:lnTo>
                    <a:pt x="72385" y="47996"/>
                  </a:lnTo>
                  <a:lnTo>
                    <a:pt x="80773" y="47996"/>
                  </a:lnTo>
                  <a:lnTo>
                    <a:pt x="96769" y="60195"/>
                  </a:lnTo>
                  <a:lnTo>
                    <a:pt x="96769" y="72383"/>
                  </a:lnTo>
                  <a:lnTo>
                    <a:pt x="64777" y="96003"/>
                  </a:lnTo>
                  <a:lnTo>
                    <a:pt x="48001" y="96003"/>
                  </a:lnTo>
                  <a:lnTo>
                    <a:pt x="23618" y="89909"/>
                  </a:lnTo>
                  <a:lnTo>
                    <a:pt x="7622" y="84583"/>
                  </a:lnTo>
                  <a:lnTo>
                    <a:pt x="0" y="78477"/>
                  </a:lnTo>
                  <a:lnTo>
                    <a:pt x="0" y="66289"/>
                  </a:lnTo>
                </a:path>
              </a:pathLst>
            </a:custGeom>
            <a:ln w="7039">
              <a:solidFill>
                <a:srgbClr val="00A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81285" y="5378195"/>
              <a:ext cx="56515" cy="157480"/>
            </a:xfrm>
            <a:custGeom>
              <a:avLst/>
              <a:gdLst/>
              <a:ahLst/>
              <a:cxnLst/>
              <a:rect l="l" t="t" r="r" b="b"/>
              <a:pathLst>
                <a:path w="56514" h="157479">
                  <a:moveTo>
                    <a:pt x="56387" y="102870"/>
                  </a:moveTo>
                  <a:lnTo>
                    <a:pt x="56387" y="60198"/>
                  </a:lnTo>
                  <a:lnTo>
                    <a:pt x="48767" y="42672"/>
                  </a:lnTo>
                  <a:lnTo>
                    <a:pt x="32765" y="24384"/>
                  </a:lnTo>
                  <a:lnTo>
                    <a:pt x="16001" y="0"/>
                  </a:lnTo>
                  <a:lnTo>
                    <a:pt x="0" y="0"/>
                  </a:lnTo>
                  <a:lnTo>
                    <a:pt x="16001" y="12192"/>
                  </a:lnTo>
                  <a:lnTo>
                    <a:pt x="32765" y="36576"/>
                  </a:lnTo>
                  <a:lnTo>
                    <a:pt x="32765" y="48768"/>
                  </a:lnTo>
                  <a:lnTo>
                    <a:pt x="40385" y="66294"/>
                  </a:lnTo>
                  <a:lnTo>
                    <a:pt x="40385" y="129752"/>
                  </a:lnTo>
                  <a:lnTo>
                    <a:pt x="48767" y="120396"/>
                  </a:lnTo>
                  <a:lnTo>
                    <a:pt x="56387" y="102870"/>
                  </a:lnTo>
                  <a:close/>
                </a:path>
                <a:path w="56514" h="157479">
                  <a:moveTo>
                    <a:pt x="40385" y="129752"/>
                  </a:moveTo>
                  <a:lnTo>
                    <a:pt x="40385" y="78486"/>
                  </a:lnTo>
                  <a:lnTo>
                    <a:pt x="32765" y="120396"/>
                  </a:lnTo>
                  <a:lnTo>
                    <a:pt x="0" y="156972"/>
                  </a:lnTo>
                  <a:lnTo>
                    <a:pt x="16001" y="156972"/>
                  </a:lnTo>
                  <a:lnTo>
                    <a:pt x="40385" y="129752"/>
                  </a:lnTo>
                  <a:close/>
                </a:path>
              </a:pathLst>
            </a:custGeom>
            <a:solidFill>
              <a:srgbClr val="00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81308" y="5378194"/>
              <a:ext cx="56515" cy="157480"/>
            </a:xfrm>
            <a:custGeom>
              <a:avLst/>
              <a:gdLst/>
              <a:ahLst/>
              <a:cxnLst/>
              <a:rect l="l" t="t" r="r" b="b"/>
              <a:pathLst>
                <a:path w="56514" h="157479">
                  <a:moveTo>
                    <a:pt x="15995" y="156966"/>
                  </a:moveTo>
                  <a:lnTo>
                    <a:pt x="0" y="156966"/>
                  </a:lnTo>
                  <a:lnTo>
                    <a:pt x="32756" y="120391"/>
                  </a:lnTo>
                  <a:lnTo>
                    <a:pt x="40379" y="78477"/>
                  </a:lnTo>
                  <a:lnTo>
                    <a:pt x="40379" y="66289"/>
                  </a:lnTo>
                  <a:lnTo>
                    <a:pt x="32756" y="48763"/>
                  </a:lnTo>
                  <a:lnTo>
                    <a:pt x="32756" y="36575"/>
                  </a:lnTo>
                  <a:lnTo>
                    <a:pt x="15995" y="12188"/>
                  </a:lnTo>
                  <a:lnTo>
                    <a:pt x="0" y="0"/>
                  </a:lnTo>
                  <a:lnTo>
                    <a:pt x="15995" y="0"/>
                  </a:lnTo>
                  <a:lnTo>
                    <a:pt x="32756" y="24376"/>
                  </a:lnTo>
                  <a:lnTo>
                    <a:pt x="48767" y="42669"/>
                  </a:lnTo>
                  <a:lnTo>
                    <a:pt x="56375" y="60195"/>
                  </a:lnTo>
                  <a:lnTo>
                    <a:pt x="56375" y="102865"/>
                  </a:lnTo>
                  <a:lnTo>
                    <a:pt x="48767" y="120391"/>
                  </a:lnTo>
                  <a:lnTo>
                    <a:pt x="15995" y="156966"/>
                  </a:lnTo>
                </a:path>
              </a:pathLst>
            </a:custGeom>
            <a:ln w="7843">
              <a:solidFill>
                <a:srgbClr val="00A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147949" y="5036841"/>
            <a:ext cx="2233295" cy="507365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1250" spc="20" dirty="0">
                <a:latin typeface="Times New Roman"/>
                <a:cs typeface="Times New Roman"/>
              </a:rPr>
              <a:t>B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15" dirty="0">
                <a:latin typeface="Times New Roman"/>
                <a:cs typeface="Times New Roman"/>
              </a:rPr>
              <a:t>o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Times New Roman"/>
                <a:cs typeface="Times New Roman"/>
              </a:rPr>
              <a:t>e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90" dirty="0">
                <a:latin typeface="Times New Roman"/>
                <a:cs typeface="Times New Roman"/>
              </a:rPr>
              <a:t>i</a:t>
            </a:r>
            <a:r>
              <a:rPr sz="1250" spc="270" dirty="0">
                <a:latin typeface="Times New Roman"/>
                <a:cs typeface="Times New Roman"/>
              </a:rPr>
              <a:t>n</a:t>
            </a:r>
            <a:r>
              <a:rPr sz="1250" spc="15" dirty="0">
                <a:latin typeface="Times New Roman"/>
                <a:cs typeface="Times New Roman"/>
              </a:rPr>
              <a:t>g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spc="20" dirty="0">
                <a:latin typeface="Times New Roman"/>
                <a:cs typeface="Times New Roman"/>
              </a:rPr>
              <a:t>A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i</a:t>
            </a:r>
            <a:r>
              <a:rPr sz="1250" spc="-160" dirty="0">
                <a:latin typeface="Times New Roman"/>
                <a:cs typeface="Times New Roman"/>
              </a:rPr>
              <a:t> </a:t>
            </a:r>
            <a:r>
              <a:rPr sz="1250" spc="150" dirty="0">
                <a:latin typeface="Times New Roman"/>
                <a:cs typeface="Times New Roman"/>
              </a:rPr>
              <a:t>r</a:t>
            </a:r>
            <a:r>
              <a:rPr sz="1250" spc="15" dirty="0">
                <a:latin typeface="Times New Roman"/>
                <a:cs typeface="Times New Roman"/>
              </a:rPr>
              <a:t>p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l</a:t>
            </a:r>
            <a:r>
              <a:rPr sz="1250" spc="-160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Times New Roman"/>
                <a:cs typeface="Times New Roman"/>
              </a:rPr>
              <a:t>a</a:t>
            </a:r>
            <a:r>
              <a:rPr sz="1250" spc="-120" dirty="0">
                <a:latin typeface="Times New Roman"/>
                <a:cs typeface="Times New Roman"/>
              </a:rPr>
              <a:t> </a:t>
            </a:r>
            <a:r>
              <a:rPr sz="1250" spc="270" dirty="0">
                <a:latin typeface="Times New Roman"/>
                <a:cs typeface="Times New Roman"/>
              </a:rPr>
              <a:t>n</a:t>
            </a:r>
            <a:r>
              <a:rPr sz="1250" spc="10" dirty="0">
                <a:latin typeface="Times New Roman"/>
                <a:cs typeface="Times New Roman"/>
              </a:rPr>
              <a:t>e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20" dirty="0">
                <a:latin typeface="Times New Roman"/>
                <a:cs typeface="Times New Roman"/>
              </a:rPr>
              <a:t>O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15" dirty="0">
                <a:latin typeface="Times New Roman"/>
                <a:cs typeface="Times New Roman"/>
              </a:rPr>
              <a:t>b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j</a:t>
            </a:r>
            <a:r>
              <a:rPr sz="1250" spc="-160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Times New Roman"/>
                <a:cs typeface="Times New Roman"/>
              </a:rPr>
              <a:t>e</a:t>
            </a:r>
            <a:r>
              <a:rPr sz="1250" spc="-120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Times New Roman"/>
                <a:cs typeface="Times New Roman"/>
              </a:rPr>
              <a:t>c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95" dirty="0">
                <a:latin typeface="Times New Roman"/>
                <a:cs typeface="Times New Roman"/>
              </a:rPr>
              <a:t>t</a:t>
            </a:r>
            <a:r>
              <a:rPr sz="1250" spc="10" dirty="0">
                <a:latin typeface="Times New Roman"/>
                <a:cs typeface="Times New Roman"/>
              </a:rPr>
              <a:t>s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250" spc="10" dirty="0">
                <a:latin typeface="Arial MT"/>
                <a:cs typeface="Arial MT"/>
              </a:rPr>
              <a:t>(</a:t>
            </a:r>
            <a:r>
              <a:rPr sz="1250" spc="-200" dirty="0">
                <a:latin typeface="Arial MT"/>
                <a:cs typeface="Arial MT"/>
              </a:rPr>
              <a:t> </a:t>
            </a:r>
            <a:r>
              <a:rPr sz="1250" spc="20" dirty="0">
                <a:latin typeface="Arial MT"/>
                <a:cs typeface="Arial MT"/>
              </a:rPr>
              <a:t>B</a:t>
            </a:r>
            <a:r>
              <a:rPr sz="1250" spc="10" dirty="0">
                <a:latin typeface="Arial MT"/>
                <a:cs typeface="Arial MT"/>
              </a:rPr>
              <a:t> </a:t>
            </a:r>
            <a:r>
              <a:rPr sz="1250" spc="15" dirty="0">
                <a:latin typeface="Arial MT"/>
                <a:cs typeface="Arial MT"/>
              </a:rPr>
              <a:t>o</a:t>
            </a:r>
            <a:r>
              <a:rPr sz="1250" spc="-110" dirty="0">
                <a:latin typeface="Arial MT"/>
                <a:cs typeface="Arial MT"/>
              </a:rPr>
              <a:t> </a:t>
            </a:r>
            <a:r>
              <a:rPr sz="1250" spc="15" dirty="0">
                <a:latin typeface="Arial MT"/>
                <a:cs typeface="Arial MT"/>
              </a:rPr>
              <a:t>e</a:t>
            </a:r>
            <a:r>
              <a:rPr sz="1250" spc="-40" dirty="0">
                <a:latin typeface="Arial MT"/>
                <a:cs typeface="Arial MT"/>
              </a:rPr>
              <a:t> </a:t>
            </a:r>
            <a:r>
              <a:rPr sz="1250" spc="95" dirty="0">
                <a:latin typeface="Arial MT"/>
                <a:cs typeface="Arial MT"/>
              </a:rPr>
              <a:t>i</a:t>
            </a:r>
            <a:r>
              <a:rPr sz="1250" spc="15" dirty="0">
                <a:latin typeface="Arial MT"/>
                <a:cs typeface="Arial MT"/>
              </a:rPr>
              <a:t>n</a:t>
            </a:r>
            <a:r>
              <a:rPr sz="1250" spc="-110" dirty="0">
                <a:latin typeface="Arial MT"/>
                <a:cs typeface="Arial MT"/>
              </a:rPr>
              <a:t> </a:t>
            </a:r>
            <a:r>
              <a:rPr sz="1250" spc="15" dirty="0">
                <a:latin typeface="Arial MT"/>
                <a:cs typeface="Arial MT"/>
              </a:rPr>
              <a:t>g</a:t>
            </a:r>
            <a:r>
              <a:rPr sz="1250" dirty="0">
                <a:latin typeface="Arial MT"/>
                <a:cs typeface="Arial MT"/>
              </a:rPr>
              <a:t> </a:t>
            </a:r>
            <a:r>
              <a:rPr sz="1250" spc="55" dirty="0">
                <a:latin typeface="Arial MT"/>
                <a:cs typeface="Arial MT"/>
              </a:rPr>
              <a:t> </a:t>
            </a:r>
            <a:r>
              <a:rPr sz="1250" spc="100" dirty="0">
                <a:latin typeface="Arial MT"/>
                <a:cs typeface="Arial MT"/>
              </a:rPr>
              <a:t>i</a:t>
            </a:r>
            <a:r>
              <a:rPr sz="1250" spc="15" dirty="0">
                <a:latin typeface="Arial MT"/>
                <a:cs typeface="Arial MT"/>
              </a:rPr>
              <a:t>n</a:t>
            </a:r>
            <a:r>
              <a:rPr sz="1250" spc="-40" dirty="0">
                <a:latin typeface="Arial MT"/>
                <a:cs typeface="Arial MT"/>
              </a:rPr>
              <a:t> </a:t>
            </a:r>
            <a:r>
              <a:rPr sz="1250" spc="15" dirty="0">
                <a:latin typeface="Arial MT"/>
                <a:cs typeface="Arial MT"/>
              </a:rPr>
              <a:t>s</a:t>
            </a:r>
            <a:r>
              <a:rPr sz="1250" spc="-100" dirty="0">
                <a:latin typeface="Arial MT"/>
                <a:cs typeface="Arial MT"/>
              </a:rPr>
              <a:t> </a:t>
            </a:r>
            <a:r>
              <a:rPr sz="1250" spc="95" dirty="0">
                <a:latin typeface="Arial MT"/>
                <a:cs typeface="Arial MT"/>
              </a:rPr>
              <a:t>t</a:t>
            </a:r>
            <a:r>
              <a:rPr sz="1250" spc="320" dirty="0">
                <a:latin typeface="Arial MT"/>
                <a:cs typeface="Arial MT"/>
              </a:rPr>
              <a:t>a</a:t>
            </a:r>
            <a:r>
              <a:rPr sz="1250" spc="15" dirty="0">
                <a:latin typeface="Arial MT"/>
                <a:cs typeface="Arial MT"/>
              </a:rPr>
              <a:t>n</a:t>
            </a:r>
            <a:r>
              <a:rPr sz="1250" spc="-110" dirty="0">
                <a:latin typeface="Arial MT"/>
                <a:cs typeface="Arial MT"/>
              </a:rPr>
              <a:t> </a:t>
            </a:r>
            <a:r>
              <a:rPr sz="1250" spc="15" dirty="0">
                <a:latin typeface="Arial MT"/>
                <a:cs typeface="Arial MT"/>
              </a:rPr>
              <a:t>c</a:t>
            </a:r>
            <a:r>
              <a:rPr sz="1250" spc="-100" dirty="0">
                <a:latin typeface="Arial MT"/>
                <a:cs typeface="Arial MT"/>
              </a:rPr>
              <a:t> </a:t>
            </a:r>
            <a:r>
              <a:rPr sz="1250" spc="15" dirty="0">
                <a:latin typeface="Arial MT"/>
                <a:cs typeface="Arial MT"/>
              </a:rPr>
              <a:t>e</a:t>
            </a:r>
            <a:r>
              <a:rPr sz="1250" spc="-40" dirty="0">
                <a:latin typeface="Arial MT"/>
                <a:cs typeface="Arial MT"/>
              </a:rPr>
              <a:t> </a:t>
            </a:r>
            <a:r>
              <a:rPr sz="1250" spc="15" dirty="0">
                <a:latin typeface="Arial MT"/>
                <a:cs typeface="Arial MT"/>
              </a:rPr>
              <a:t>s</a:t>
            </a:r>
            <a:r>
              <a:rPr sz="1250" spc="-95" dirty="0">
                <a:latin typeface="Arial MT"/>
                <a:cs typeface="Arial MT"/>
              </a:rPr>
              <a:t> </a:t>
            </a:r>
            <a:r>
              <a:rPr sz="1250" spc="10" dirty="0">
                <a:latin typeface="Arial MT"/>
                <a:cs typeface="Arial MT"/>
              </a:rPr>
              <a:t>)</a:t>
            </a:r>
            <a:endParaRPr sz="1250">
              <a:latin typeface="Arial MT"/>
              <a:cs typeface="Arial MT"/>
            </a:endParaRPr>
          </a:p>
        </p:txBody>
      </p:sp>
      <p:pic>
        <p:nvPicPr>
          <p:cNvPr id="48" name="object 4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97703" y="3486909"/>
            <a:ext cx="3825295" cy="152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449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0150" y="856726"/>
            <a:ext cx="7506970" cy="4373880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2169795">
              <a:lnSpc>
                <a:spcPct val="100000"/>
              </a:lnSpc>
              <a:spcBef>
                <a:spcPts val="1655"/>
              </a:spcBef>
            </a:pPr>
            <a:r>
              <a:rPr sz="3600" b="1" i="1" spc="-5" dirty="0">
                <a:solidFill>
                  <a:srgbClr val="CCCC00"/>
                </a:solidFill>
                <a:latin typeface="Palatino Linotype"/>
                <a:cs typeface="Palatino Linotype"/>
              </a:rPr>
              <a:t>Class</a:t>
            </a:r>
            <a:r>
              <a:rPr sz="3600" b="1" i="1" spc="-30" dirty="0">
                <a:solidFill>
                  <a:srgbClr val="CCCC00"/>
                </a:solidFill>
                <a:latin typeface="Palatino Linotype"/>
                <a:cs typeface="Palatino Linotype"/>
              </a:rPr>
              <a:t> </a:t>
            </a:r>
            <a:r>
              <a:rPr sz="3600" b="1" i="1" spc="-5" dirty="0">
                <a:solidFill>
                  <a:srgbClr val="CCCC00"/>
                </a:solidFill>
                <a:latin typeface="Palatino Linotype"/>
                <a:cs typeface="Palatino Linotype"/>
              </a:rPr>
              <a:t>Hierarchy</a:t>
            </a:r>
            <a:endParaRPr sz="3600">
              <a:latin typeface="Palatino Linotype"/>
              <a:cs typeface="Palatino Linotype"/>
            </a:endParaRPr>
          </a:p>
          <a:p>
            <a:pPr marL="354965" marR="628650" indent="-342900">
              <a:lnSpc>
                <a:spcPct val="100000"/>
              </a:lnSpc>
              <a:spcBef>
                <a:spcPts val="155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An </a:t>
            </a:r>
            <a:r>
              <a:rPr sz="3600" b="1" spc="-5" dirty="0">
                <a:latin typeface="Palatino Linotype"/>
                <a:cs typeface="Palatino Linotype"/>
              </a:rPr>
              <a:t>object-oriented </a:t>
            </a:r>
            <a:r>
              <a:rPr sz="3600" b="1" dirty="0">
                <a:latin typeface="Palatino Linotype"/>
                <a:cs typeface="Palatino Linotype"/>
              </a:rPr>
              <a:t>system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organizes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classes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into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subclass-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super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hierarchy.</a:t>
            </a:r>
            <a:endParaRPr sz="36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ct val="100000"/>
              </a:lnSpc>
              <a:spcBef>
                <a:spcPts val="880"/>
              </a:spcBef>
              <a:buClr>
                <a:srgbClr val="3333CC"/>
              </a:buClr>
              <a:buFont typeface="Cambria"/>
              <a:buChar char="•"/>
              <a:tabLst>
                <a:tab pos="469265" algn="l"/>
                <a:tab pos="469900" algn="l"/>
              </a:tabLst>
            </a:pPr>
            <a:r>
              <a:rPr dirty="0"/>
              <a:t>	</a:t>
            </a:r>
            <a:r>
              <a:rPr sz="3600" b="1" dirty="0">
                <a:latin typeface="Palatino Linotype"/>
                <a:cs typeface="Palatino Linotype"/>
              </a:rPr>
              <a:t>At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the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top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of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the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hierarchy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are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most general </a:t>
            </a:r>
            <a:r>
              <a:rPr sz="3600" b="1" dirty="0">
                <a:latin typeface="Palatino Linotype"/>
                <a:cs typeface="Palatino Linotype"/>
              </a:rPr>
              <a:t>classes and at the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bottom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are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</a:t>
            </a:r>
            <a:r>
              <a:rPr sz="3600" b="1" spc="-5" dirty="0">
                <a:latin typeface="Palatino Linotype"/>
                <a:cs typeface="Palatino Linotype"/>
              </a:rPr>
              <a:t> most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specific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6379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6213" y="1054100"/>
            <a:ext cx="4843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Class</a:t>
            </a:r>
            <a:r>
              <a:rPr sz="3600" spc="-15" dirty="0"/>
              <a:t> </a:t>
            </a:r>
            <a:r>
              <a:rPr sz="3600" spc="-5" dirty="0"/>
              <a:t>Hierarchy</a:t>
            </a:r>
            <a:r>
              <a:rPr sz="3600" spc="-10" dirty="0"/>
              <a:t> (Con’t)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37081" y="3774136"/>
            <a:ext cx="1044575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5" dirty="0">
                <a:latin typeface="Times New Roman"/>
                <a:cs typeface="Times New Roman"/>
              </a:rPr>
              <a:t>Motor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Vehicle</a:t>
            </a:r>
            <a:endParaRPr sz="13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550" y="3765276"/>
            <a:ext cx="7741685" cy="28890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41297" y="4693870"/>
            <a:ext cx="464184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15" dirty="0">
                <a:latin typeface="Arial MT"/>
                <a:cs typeface="Arial MT"/>
              </a:rPr>
              <a:t>Truck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54195" y="4701490"/>
            <a:ext cx="276860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5" dirty="0">
                <a:latin typeface="Times New Roman"/>
                <a:cs typeface="Times New Roman"/>
              </a:rPr>
              <a:t>Car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62027" y="4706824"/>
            <a:ext cx="328295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15" dirty="0">
                <a:latin typeface="Arial MT"/>
                <a:cs typeface="Arial MT"/>
              </a:rPr>
              <a:t>Bus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1011" y="1877822"/>
            <a:ext cx="7195184" cy="1487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Font typeface="Cambria"/>
              <a:buChar char="•"/>
              <a:tabLst>
                <a:tab pos="356235" algn="l"/>
                <a:tab pos="874394" algn="l"/>
              </a:tabLst>
            </a:pPr>
            <a:r>
              <a:rPr sz="3200" b="1" spc="-5" dirty="0">
                <a:latin typeface="Palatino Linotype"/>
                <a:cs typeface="Palatino Linotype"/>
              </a:rPr>
              <a:t>A	subclass </a:t>
            </a:r>
            <a:r>
              <a:rPr sz="3200" b="1" spc="-10" dirty="0">
                <a:latin typeface="Palatino Linotype"/>
                <a:cs typeface="Palatino Linotype"/>
              </a:rPr>
              <a:t>inherits</a:t>
            </a:r>
            <a:r>
              <a:rPr sz="3200" b="1" spc="-5" dirty="0">
                <a:latin typeface="Palatino Linotype"/>
                <a:cs typeface="Palatino Linotype"/>
              </a:rPr>
              <a:t> all of the </a:t>
            </a:r>
            <a:r>
              <a:rPr sz="3200" b="1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properties</a:t>
            </a:r>
            <a:r>
              <a:rPr sz="3200" b="1" spc="5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and</a:t>
            </a:r>
            <a:r>
              <a:rPr sz="3200" b="1" spc="5" dirty="0">
                <a:latin typeface="Palatino Linotype"/>
                <a:cs typeface="Palatino Linotype"/>
              </a:rPr>
              <a:t> </a:t>
            </a:r>
            <a:r>
              <a:rPr sz="3200" b="1" spc="-10" dirty="0">
                <a:latin typeface="Palatino Linotype"/>
                <a:cs typeface="Palatino Linotype"/>
              </a:rPr>
              <a:t>methods</a:t>
            </a:r>
            <a:r>
              <a:rPr sz="3200" b="1" spc="5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(procedures) </a:t>
            </a:r>
            <a:r>
              <a:rPr sz="3200" b="1" spc="-785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defined in</a:t>
            </a:r>
            <a:r>
              <a:rPr sz="3200" b="1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its</a:t>
            </a:r>
            <a:r>
              <a:rPr sz="3200" b="1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superclass.</a:t>
            </a:r>
            <a:endParaRPr sz="32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6878863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6335" y="931417"/>
            <a:ext cx="7546975" cy="3395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8515" marR="897255" indent="1756410">
              <a:lnSpc>
                <a:spcPct val="100000"/>
              </a:lnSpc>
              <a:spcBef>
                <a:spcPts val="100"/>
              </a:spcBef>
            </a:pPr>
            <a:r>
              <a:rPr sz="3600" b="1" i="1" spc="-5" dirty="0">
                <a:solidFill>
                  <a:srgbClr val="CCCC00"/>
                </a:solidFill>
                <a:latin typeface="Palatino Linotype"/>
                <a:cs typeface="Palatino Linotype"/>
              </a:rPr>
              <a:t>Inheritance </a:t>
            </a:r>
            <a:r>
              <a:rPr sz="3600" b="1" i="1" dirty="0">
                <a:solidFill>
                  <a:srgbClr val="CCCC00"/>
                </a:solidFill>
                <a:latin typeface="Palatino Linotype"/>
                <a:cs typeface="Palatino Linotype"/>
              </a:rPr>
              <a:t> </a:t>
            </a:r>
            <a:r>
              <a:rPr sz="3600" b="1" i="1" spc="-5" dirty="0">
                <a:solidFill>
                  <a:srgbClr val="CCCC00"/>
                </a:solidFill>
                <a:latin typeface="Palatino Linotype"/>
                <a:cs typeface="Palatino Linotype"/>
              </a:rPr>
              <a:t>(programming</a:t>
            </a:r>
            <a:r>
              <a:rPr sz="3600" b="1" i="1" spc="-30" dirty="0">
                <a:solidFill>
                  <a:srgbClr val="CCCC00"/>
                </a:solidFill>
                <a:latin typeface="Palatino Linotype"/>
                <a:cs typeface="Palatino Linotype"/>
              </a:rPr>
              <a:t> </a:t>
            </a:r>
            <a:r>
              <a:rPr sz="3600" b="1" i="1" spc="-5" dirty="0">
                <a:solidFill>
                  <a:srgbClr val="CCCC00"/>
                </a:solidFill>
                <a:latin typeface="Palatino Linotype"/>
                <a:cs typeface="Palatino Linotype"/>
              </a:rPr>
              <a:t>by</a:t>
            </a:r>
            <a:r>
              <a:rPr sz="3600" b="1" i="1" spc="-35" dirty="0">
                <a:solidFill>
                  <a:srgbClr val="CCCC00"/>
                </a:solidFill>
                <a:latin typeface="Palatino Linotype"/>
                <a:cs typeface="Palatino Linotype"/>
              </a:rPr>
              <a:t> </a:t>
            </a:r>
            <a:r>
              <a:rPr sz="3600" b="1" i="1" dirty="0">
                <a:solidFill>
                  <a:srgbClr val="CCCC00"/>
                </a:solidFill>
                <a:latin typeface="Palatino Linotype"/>
                <a:cs typeface="Palatino Linotype"/>
              </a:rPr>
              <a:t>extension</a:t>
            </a:r>
            <a:r>
              <a:rPr sz="3600" b="1" i="1" spc="-30" dirty="0">
                <a:solidFill>
                  <a:srgbClr val="CCCC00"/>
                </a:solidFill>
                <a:latin typeface="Palatino Linotype"/>
                <a:cs typeface="Palatino Linotype"/>
              </a:rPr>
              <a:t> </a:t>
            </a:r>
            <a:r>
              <a:rPr sz="3600" b="1" i="1" dirty="0">
                <a:solidFill>
                  <a:srgbClr val="CCCC00"/>
                </a:solidFill>
                <a:latin typeface="Palatino Linotype"/>
                <a:cs typeface="Palatino Linotype"/>
              </a:rPr>
              <a:t>)</a:t>
            </a:r>
            <a:endParaRPr sz="36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Inheritance </a:t>
            </a:r>
            <a:r>
              <a:rPr sz="3600" b="1" dirty="0">
                <a:latin typeface="Palatino Linotype"/>
                <a:cs typeface="Palatino Linotype"/>
              </a:rPr>
              <a:t>is a relationship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between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classes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where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one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class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is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 parent class </a:t>
            </a:r>
            <a:r>
              <a:rPr sz="3600" b="1" spc="-5" dirty="0">
                <a:latin typeface="Palatino Linotype"/>
                <a:cs typeface="Palatino Linotype"/>
              </a:rPr>
              <a:t>of </a:t>
            </a:r>
            <a:r>
              <a:rPr sz="3600" b="1" dirty="0">
                <a:latin typeface="Palatino Linotype"/>
                <a:cs typeface="Palatino Linotype"/>
              </a:rPr>
              <a:t>another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(derived)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class.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59921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0135" y="856726"/>
            <a:ext cx="7531100" cy="261683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1877695">
              <a:lnSpc>
                <a:spcPct val="100000"/>
              </a:lnSpc>
              <a:spcBef>
                <a:spcPts val="1655"/>
              </a:spcBef>
            </a:pPr>
            <a:r>
              <a:rPr sz="3600" b="1" i="1" spc="-5" dirty="0">
                <a:solidFill>
                  <a:srgbClr val="CCCC00"/>
                </a:solidFill>
                <a:latin typeface="Palatino Linotype"/>
                <a:cs typeface="Palatino Linotype"/>
              </a:rPr>
              <a:t>Inheritance</a:t>
            </a:r>
            <a:r>
              <a:rPr sz="3600" b="1" i="1" spc="-35" dirty="0">
                <a:solidFill>
                  <a:srgbClr val="CCCC00"/>
                </a:solidFill>
                <a:latin typeface="Palatino Linotype"/>
                <a:cs typeface="Palatino Linotype"/>
              </a:rPr>
              <a:t> </a:t>
            </a:r>
            <a:r>
              <a:rPr sz="3600" b="1" i="1" spc="-10" dirty="0">
                <a:solidFill>
                  <a:srgbClr val="CCCC00"/>
                </a:solidFill>
                <a:latin typeface="Palatino Linotype"/>
                <a:cs typeface="Palatino Linotype"/>
              </a:rPr>
              <a:t>(Con’t)</a:t>
            </a:r>
            <a:endParaRPr sz="3600">
              <a:latin typeface="Palatino Linotype"/>
              <a:cs typeface="Palatino Linotype"/>
            </a:endParaRPr>
          </a:p>
          <a:p>
            <a:pPr marL="354965" marR="5080" indent="-342900">
              <a:lnSpc>
                <a:spcPct val="100000"/>
              </a:lnSpc>
              <a:spcBef>
                <a:spcPts val="155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Inheritance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allows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classes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to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share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and </a:t>
            </a:r>
            <a:r>
              <a:rPr sz="3600" b="1" spc="-5" dirty="0">
                <a:latin typeface="Palatino Linotype"/>
                <a:cs typeface="Palatino Linotype"/>
              </a:rPr>
              <a:t>reuse </a:t>
            </a:r>
            <a:r>
              <a:rPr sz="3600" b="1" dirty="0">
                <a:latin typeface="Palatino Linotype"/>
                <a:cs typeface="Palatino Linotype"/>
              </a:rPr>
              <a:t>behaviors and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attributes.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8728800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0135" y="856726"/>
            <a:ext cx="7545705" cy="327469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1877695">
              <a:lnSpc>
                <a:spcPct val="100000"/>
              </a:lnSpc>
              <a:spcBef>
                <a:spcPts val="1655"/>
              </a:spcBef>
            </a:pPr>
            <a:r>
              <a:rPr sz="3600" b="1" i="1" spc="-5" dirty="0">
                <a:solidFill>
                  <a:srgbClr val="CCCC00"/>
                </a:solidFill>
                <a:latin typeface="Palatino Linotype"/>
                <a:cs typeface="Palatino Linotype"/>
              </a:rPr>
              <a:t>Inheritance</a:t>
            </a:r>
            <a:r>
              <a:rPr sz="3600" b="1" i="1" spc="-35" dirty="0">
                <a:solidFill>
                  <a:srgbClr val="CCCC00"/>
                </a:solidFill>
                <a:latin typeface="Palatino Linotype"/>
                <a:cs typeface="Palatino Linotype"/>
              </a:rPr>
              <a:t> </a:t>
            </a:r>
            <a:r>
              <a:rPr sz="3600" b="1" i="1" spc="-10" dirty="0">
                <a:solidFill>
                  <a:srgbClr val="CCCC00"/>
                </a:solidFill>
                <a:latin typeface="Palatino Linotype"/>
                <a:cs typeface="Palatino Linotype"/>
              </a:rPr>
              <a:t>(Con’t)</a:t>
            </a:r>
            <a:endParaRPr sz="3600">
              <a:latin typeface="Palatino Linotype"/>
              <a:cs typeface="Palatino Linotype"/>
            </a:endParaRPr>
          </a:p>
          <a:p>
            <a:pPr marL="354965" marR="5080" indent="-342900">
              <a:lnSpc>
                <a:spcPct val="100000"/>
              </a:lnSpc>
              <a:spcBef>
                <a:spcPts val="155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The </a:t>
            </a:r>
            <a:r>
              <a:rPr sz="3600" b="1" spc="-5" dirty="0">
                <a:latin typeface="Palatino Linotype"/>
                <a:cs typeface="Palatino Linotype"/>
              </a:rPr>
              <a:t>real </a:t>
            </a:r>
            <a:r>
              <a:rPr sz="3600" b="1" dirty="0">
                <a:latin typeface="Palatino Linotype"/>
                <a:cs typeface="Palatino Linotype"/>
              </a:rPr>
              <a:t>advantage </a:t>
            </a:r>
            <a:r>
              <a:rPr sz="3600" b="1" spc="-5" dirty="0">
                <a:latin typeface="Palatino Linotype"/>
                <a:cs typeface="Palatino Linotype"/>
              </a:rPr>
              <a:t>of </a:t>
            </a:r>
            <a:r>
              <a:rPr sz="3600" b="1" dirty="0">
                <a:latin typeface="Palatino Linotype"/>
                <a:cs typeface="Palatino Linotype"/>
              </a:rPr>
              <a:t>inheritance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is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that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we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can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build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upon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what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we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already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have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and,</a:t>
            </a:r>
            <a:endParaRPr sz="3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Reuse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what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we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already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have.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9993511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5511" y="901700"/>
            <a:ext cx="3879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Inheritance</a:t>
            </a:r>
            <a:r>
              <a:rPr sz="3600" spc="-60" dirty="0"/>
              <a:t> </a:t>
            </a:r>
            <a:r>
              <a:rPr sz="3600" spc="-10" dirty="0"/>
              <a:t>(Con’t)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759337" y="1573530"/>
            <a:ext cx="2139315" cy="2616200"/>
            <a:chOff x="4759337" y="1573530"/>
            <a:chExt cx="2139315" cy="2616200"/>
          </a:xfrm>
        </p:grpSpPr>
        <p:sp>
          <p:nvSpPr>
            <p:cNvPr id="4" name="object 4"/>
            <p:cNvSpPr/>
            <p:nvPr/>
          </p:nvSpPr>
          <p:spPr>
            <a:xfrm>
              <a:off x="4774349" y="3669034"/>
              <a:ext cx="2118360" cy="514350"/>
            </a:xfrm>
            <a:custGeom>
              <a:avLst/>
              <a:gdLst/>
              <a:ahLst/>
              <a:cxnLst/>
              <a:rect l="l" t="t" r="r" b="b"/>
              <a:pathLst>
                <a:path w="2118359" h="514350">
                  <a:moveTo>
                    <a:pt x="2118263" y="514352"/>
                  </a:moveTo>
                  <a:lnTo>
                    <a:pt x="0" y="514352"/>
                  </a:lnTo>
                  <a:lnTo>
                    <a:pt x="0" y="0"/>
                  </a:lnTo>
                  <a:lnTo>
                    <a:pt x="2118263" y="0"/>
                  </a:lnTo>
                  <a:lnTo>
                    <a:pt x="2118263" y="5143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74349" y="3669034"/>
              <a:ext cx="2118360" cy="514350"/>
            </a:xfrm>
            <a:custGeom>
              <a:avLst/>
              <a:gdLst/>
              <a:ahLst/>
              <a:cxnLst/>
              <a:rect l="l" t="t" r="r" b="b"/>
              <a:pathLst>
                <a:path w="2118359" h="514350">
                  <a:moveTo>
                    <a:pt x="2118263" y="0"/>
                  </a:moveTo>
                  <a:lnTo>
                    <a:pt x="0" y="0"/>
                  </a:lnTo>
                  <a:lnTo>
                    <a:pt x="0" y="514352"/>
                  </a:lnTo>
                  <a:lnTo>
                    <a:pt x="2118263" y="514352"/>
                  </a:lnTo>
                  <a:lnTo>
                    <a:pt x="2118263" y="0"/>
                  </a:lnTo>
                  <a:close/>
                </a:path>
              </a:pathLst>
            </a:custGeom>
            <a:ln w="109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74349" y="2621275"/>
              <a:ext cx="2118360" cy="514350"/>
            </a:xfrm>
            <a:custGeom>
              <a:avLst/>
              <a:gdLst/>
              <a:ahLst/>
              <a:cxnLst/>
              <a:rect l="l" t="t" r="r" b="b"/>
              <a:pathLst>
                <a:path w="2118359" h="514350">
                  <a:moveTo>
                    <a:pt x="2118263" y="514352"/>
                  </a:moveTo>
                  <a:lnTo>
                    <a:pt x="0" y="514352"/>
                  </a:lnTo>
                  <a:lnTo>
                    <a:pt x="0" y="0"/>
                  </a:lnTo>
                  <a:lnTo>
                    <a:pt x="2118263" y="0"/>
                  </a:lnTo>
                  <a:lnTo>
                    <a:pt x="2118263" y="5143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59337" y="1573530"/>
              <a:ext cx="2117725" cy="513715"/>
            </a:xfrm>
            <a:custGeom>
              <a:avLst/>
              <a:gdLst/>
              <a:ahLst/>
              <a:cxnLst/>
              <a:rect l="l" t="t" r="r" b="b"/>
              <a:pathLst>
                <a:path w="2117725" h="513714">
                  <a:moveTo>
                    <a:pt x="2117598" y="513588"/>
                  </a:moveTo>
                  <a:lnTo>
                    <a:pt x="2117598" y="0"/>
                  </a:lnTo>
                  <a:lnTo>
                    <a:pt x="0" y="0"/>
                  </a:lnTo>
                  <a:lnTo>
                    <a:pt x="0" y="513588"/>
                  </a:lnTo>
                  <a:lnTo>
                    <a:pt x="2117598" y="5135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59116" y="1573529"/>
            <a:ext cx="2117725" cy="513715"/>
          </a:xfrm>
          <a:prstGeom prst="rect">
            <a:avLst/>
          </a:prstGeom>
          <a:ln w="11029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530860">
              <a:lnSpc>
                <a:spcPct val="100000"/>
              </a:lnSpc>
              <a:spcBef>
                <a:spcPts val="484"/>
              </a:spcBef>
            </a:pPr>
            <a:r>
              <a:rPr sz="2050" b="1" i="1" spc="130" dirty="0">
                <a:latin typeface="Times New Roman"/>
                <a:cs typeface="Times New Roman"/>
              </a:rPr>
              <a:t>Vehicle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13157" y="2086420"/>
            <a:ext cx="240029" cy="539115"/>
            <a:chOff x="5713157" y="2086420"/>
            <a:chExt cx="240029" cy="539115"/>
          </a:xfrm>
        </p:grpSpPr>
        <p:sp>
          <p:nvSpPr>
            <p:cNvPr id="10" name="object 10"/>
            <p:cNvSpPr/>
            <p:nvPr/>
          </p:nvSpPr>
          <p:spPr>
            <a:xfrm>
              <a:off x="5719189" y="2092453"/>
              <a:ext cx="227965" cy="196215"/>
            </a:xfrm>
            <a:custGeom>
              <a:avLst/>
              <a:gdLst/>
              <a:ahLst/>
              <a:cxnLst/>
              <a:rect l="l" t="t" r="r" b="b"/>
              <a:pathLst>
                <a:path w="227964" h="196214">
                  <a:moveTo>
                    <a:pt x="114298" y="0"/>
                  </a:moveTo>
                  <a:lnTo>
                    <a:pt x="0" y="195835"/>
                  </a:lnTo>
                  <a:lnTo>
                    <a:pt x="227830" y="195835"/>
                  </a:lnTo>
                  <a:lnTo>
                    <a:pt x="114298" y="0"/>
                  </a:lnTo>
                </a:path>
              </a:pathLst>
            </a:custGeom>
            <a:ln w="116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33487" y="2285990"/>
              <a:ext cx="0" cy="333375"/>
            </a:xfrm>
            <a:custGeom>
              <a:avLst/>
              <a:gdLst/>
              <a:ahLst/>
              <a:cxnLst/>
              <a:rect l="l" t="t" r="r" b="b"/>
              <a:pathLst>
                <a:path h="333375">
                  <a:moveTo>
                    <a:pt x="0" y="332999"/>
                  </a:moveTo>
                  <a:lnTo>
                    <a:pt x="0" y="0"/>
                  </a:lnTo>
                </a:path>
              </a:pathLst>
            </a:custGeom>
            <a:ln w="12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774349" y="2621275"/>
            <a:ext cx="2118360" cy="514350"/>
          </a:xfrm>
          <a:prstGeom prst="rect">
            <a:avLst/>
          </a:prstGeom>
          <a:ln w="11029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618490">
              <a:lnSpc>
                <a:spcPct val="100000"/>
              </a:lnSpc>
              <a:spcBef>
                <a:spcPts val="605"/>
              </a:spcBef>
            </a:pPr>
            <a:r>
              <a:rPr sz="2050" b="1" i="1" spc="130" dirty="0">
                <a:latin typeface="Times New Roman"/>
                <a:cs typeface="Times New Roman"/>
              </a:rPr>
              <a:t>Car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84985" y="3134167"/>
            <a:ext cx="7746365" cy="2490470"/>
            <a:chOff x="1884985" y="3134167"/>
            <a:chExt cx="7746365" cy="2490470"/>
          </a:xfrm>
        </p:grpSpPr>
        <p:sp>
          <p:nvSpPr>
            <p:cNvPr id="14" name="object 14"/>
            <p:cNvSpPr/>
            <p:nvPr/>
          </p:nvSpPr>
          <p:spPr>
            <a:xfrm>
              <a:off x="5719189" y="3140200"/>
              <a:ext cx="227965" cy="196850"/>
            </a:xfrm>
            <a:custGeom>
              <a:avLst/>
              <a:gdLst/>
              <a:ahLst/>
              <a:cxnLst/>
              <a:rect l="l" t="t" r="r" b="b"/>
              <a:pathLst>
                <a:path w="227964" h="196850">
                  <a:moveTo>
                    <a:pt x="114298" y="0"/>
                  </a:moveTo>
                  <a:lnTo>
                    <a:pt x="0" y="196601"/>
                  </a:lnTo>
                  <a:lnTo>
                    <a:pt x="227830" y="196601"/>
                  </a:lnTo>
                  <a:lnTo>
                    <a:pt x="114298" y="0"/>
                  </a:lnTo>
                </a:path>
              </a:pathLst>
            </a:custGeom>
            <a:ln w="11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27157" y="3336798"/>
              <a:ext cx="12700" cy="330200"/>
            </a:xfrm>
            <a:custGeom>
              <a:avLst/>
              <a:gdLst/>
              <a:ahLst/>
              <a:cxnLst/>
              <a:rect l="l" t="t" r="r" b="b"/>
              <a:pathLst>
                <a:path w="12700" h="330200">
                  <a:moveTo>
                    <a:pt x="0" y="0"/>
                  </a:moveTo>
                  <a:lnTo>
                    <a:pt x="12660" y="0"/>
                  </a:lnTo>
                  <a:lnTo>
                    <a:pt x="12660" y="329950"/>
                  </a:lnTo>
                  <a:lnTo>
                    <a:pt x="0" y="329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84984" y="5109984"/>
              <a:ext cx="5008245" cy="514350"/>
            </a:xfrm>
            <a:custGeom>
              <a:avLst/>
              <a:gdLst/>
              <a:ahLst/>
              <a:cxnLst/>
              <a:rect l="l" t="t" r="r" b="b"/>
              <a:pathLst>
                <a:path w="5008245" h="514350">
                  <a:moveTo>
                    <a:pt x="2118258" y="0"/>
                  </a:moveTo>
                  <a:lnTo>
                    <a:pt x="0" y="0"/>
                  </a:lnTo>
                  <a:lnTo>
                    <a:pt x="0" y="514350"/>
                  </a:lnTo>
                  <a:lnTo>
                    <a:pt x="2118258" y="514350"/>
                  </a:lnTo>
                  <a:lnTo>
                    <a:pt x="2118258" y="0"/>
                  </a:lnTo>
                  <a:close/>
                </a:path>
                <a:path w="5008245" h="514350">
                  <a:moveTo>
                    <a:pt x="5007622" y="0"/>
                  </a:moveTo>
                  <a:lnTo>
                    <a:pt x="2889351" y="0"/>
                  </a:lnTo>
                  <a:lnTo>
                    <a:pt x="2889351" y="514350"/>
                  </a:lnTo>
                  <a:lnTo>
                    <a:pt x="5007622" y="514350"/>
                  </a:lnTo>
                  <a:lnTo>
                    <a:pt x="50076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12443" y="5109972"/>
              <a:ext cx="2118360" cy="514350"/>
            </a:xfrm>
            <a:custGeom>
              <a:avLst/>
              <a:gdLst/>
              <a:ahLst/>
              <a:cxnLst/>
              <a:rect l="l" t="t" r="r" b="b"/>
              <a:pathLst>
                <a:path w="2118359" h="514350">
                  <a:moveTo>
                    <a:pt x="2118359" y="514350"/>
                  </a:moveTo>
                  <a:lnTo>
                    <a:pt x="2118359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2118359" y="5143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884985" y="5109972"/>
            <a:ext cx="2118360" cy="514350"/>
          </a:xfrm>
          <a:prstGeom prst="rect">
            <a:avLst/>
          </a:prstGeom>
          <a:ln w="11029">
            <a:solidFill>
              <a:srgbClr val="000000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1125"/>
              </a:spcBef>
            </a:pPr>
            <a:r>
              <a:rPr sz="2050" b="1" i="1" spc="10" dirty="0">
                <a:latin typeface="Times New Roman"/>
                <a:cs typeface="Times New Roman"/>
              </a:rPr>
              <a:t>M</a:t>
            </a:r>
            <a:r>
              <a:rPr sz="2050" b="1" i="1" spc="-220" dirty="0">
                <a:latin typeface="Times New Roman"/>
                <a:cs typeface="Times New Roman"/>
              </a:rPr>
              <a:t> </a:t>
            </a:r>
            <a:r>
              <a:rPr sz="2050" b="1" i="1" spc="195" dirty="0">
                <a:latin typeface="Times New Roman"/>
                <a:cs typeface="Times New Roman"/>
              </a:rPr>
              <a:t>u</a:t>
            </a:r>
            <a:r>
              <a:rPr sz="2050" b="1" i="1" spc="120" dirty="0">
                <a:latin typeface="Times New Roman"/>
                <a:cs typeface="Times New Roman"/>
              </a:rPr>
              <a:t>s</a:t>
            </a:r>
            <a:r>
              <a:rPr sz="2050" b="1" i="1" spc="95" dirty="0">
                <a:latin typeface="Times New Roman"/>
                <a:cs typeface="Times New Roman"/>
              </a:rPr>
              <a:t>t</a:t>
            </a:r>
            <a:r>
              <a:rPr sz="2050" b="1" i="1" spc="170" dirty="0">
                <a:latin typeface="Times New Roman"/>
                <a:cs typeface="Times New Roman"/>
              </a:rPr>
              <a:t>a</a:t>
            </a:r>
            <a:r>
              <a:rPr sz="2050" b="1" i="1" spc="175" dirty="0">
                <a:latin typeface="Times New Roman"/>
                <a:cs typeface="Times New Roman"/>
              </a:rPr>
              <a:t>n</a:t>
            </a:r>
            <a:r>
              <a:rPr sz="2050" b="1" i="1" spc="5" dirty="0">
                <a:latin typeface="Times New Roman"/>
                <a:cs typeface="Times New Roman"/>
              </a:rPr>
              <a:t>g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60819" y="4181914"/>
            <a:ext cx="5640705" cy="925830"/>
            <a:chOff x="2860819" y="4181914"/>
            <a:chExt cx="5640705" cy="925830"/>
          </a:xfrm>
        </p:grpSpPr>
        <p:sp>
          <p:nvSpPr>
            <p:cNvPr id="20" name="object 20"/>
            <p:cNvSpPr/>
            <p:nvPr/>
          </p:nvSpPr>
          <p:spPr>
            <a:xfrm>
              <a:off x="5719189" y="4187946"/>
              <a:ext cx="227965" cy="196850"/>
            </a:xfrm>
            <a:custGeom>
              <a:avLst/>
              <a:gdLst/>
              <a:ahLst/>
              <a:cxnLst/>
              <a:rect l="l" t="t" r="r" b="b"/>
              <a:pathLst>
                <a:path w="227964" h="196850">
                  <a:moveTo>
                    <a:pt x="114298" y="0"/>
                  </a:moveTo>
                  <a:lnTo>
                    <a:pt x="0" y="196601"/>
                  </a:lnTo>
                  <a:lnTo>
                    <a:pt x="227830" y="196601"/>
                  </a:lnTo>
                  <a:lnTo>
                    <a:pt x="114298" y="0"/>
                  </a:lnTo>
                </a:path>
              </a:pathLst>
            </a:custGeom>
            <a:ln w="11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60814" y="4384560"/>
              <a:ext cx="5640705" cy="723265"/>
            </a:xfrm>
            <a:custGeom>
              <a:avLst/>
              <a:gdLst/>
              <a:ahLst/>
              <a:cxnLst/>
              <a:rect l="l" t="t" r="r" b="b"/>
              <a:pathLst>
                <a:path w="5640705" h="723264">
                  <a:moveTo>
                    <a:pt x="5640540" y="327660"/>
                  </a:moveTo>
                  <a:lnTo>
                    <a:pt x="5637263" y="327660"/>
                  </a:lnTo>
                  <a:lnTo>
                    <a:pt x="5637263" y="322199"/>
                  </a:lnTo>
                  <a:lnTo>
                    <a:pt x="2979001" y="322199"/>
                  </a:lnTo>
                  <a:lnTo>
                    <a:pt x="2979001" y="0"/>
                  </a:lnTo>
                  <a:lnTo>
                    <a:pt x="2966339" y="0"/>
                  </a:lnTo>
                  <a:lnTo>
                    <a:pt x="2966339" y="322199"/>
                  </a:lnTo>
                  <a:lnTo>
                    <a:pt x="6464" y="322199"/>
                  </a:lnTo>
                  <a:lnTo>
                    <a:pt x="6464" y="327660"/>
                  </a:lnTo>
                  <a:lnTo>
                    <a:pt x="0" y="327660"/>
                  </a:lnTo>
                  <a:lnTo>
                    <a:pt x="0" y="723138"/>
                  </a:lnTo>
                  <a:lnTo>
                    <a:pt x="12661" y="723138"/>
                  </a:lnTo>
                  <a:lnTo>
                    <a:pt x="12661" y="333108"/>
                  </a:lnTo>
                  <a:lnTo>
                    <a:pt x="2966339" y="333108"/>
                  </a:lnTo>
                  <a:lnTo>
                    <a:pt x="2966339" y="723138"/>
                  </a:lnTo>
                  <a:lnTo>
                    <a:pt x="2979001" y="723138"/>
                  </a:lnTo>
                  <a:lnTo>
                    <a:pt x="2979001" y="333108"/>
                  </a:lnTo>
                  <a:lnTo>
                    <a:pt x="5627878" y="333108"/>
                  </a:lnTo>
                  <a:lnTo>
                    <a:pt x="5627878" y="723138"/>
                  </a:lnTo>
                  <a:lnTo>
                    <a:pt x="5640540" y="723138"/>
                  </a:lnTo>
                  <a:lnTo>
                    <a:pt x="5640540" y="3276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774349" y="5109972"/>
            <a:ext cx="2118360" cy="514350"/>
          </a:xfrm>
          <a:prstGeom prst="rect">
            <a:avLst/>
          </a:prstGeom>
          <a:ln w="11029">
            <a:solidFill>
              <a:srgbClr val="00000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385445">
              <a:lnSpc>
                <a:spcPct val="100000"/>
              </a:lnSpc>
              <a:spcBef>
                <a:spcPts val="880"/>
              </a:spcBef>
            </a:pPr>
            <a:r>
              <a:rPr sz="2050" b="1" i="1" spc="145" dirty="0">
                <a:latin typeface="Times New Roman"/>
                <a:cs typeface="Times New Roman"/>
              </a:rPr>
              <a:t>Taurus</a:t>
            </a:r>
            <a:r>
              <a:rPr sz="2050" b="1" i="1" spc="-320" dirty="0">
                <a:latin typeface="Times New Roman"/>
                <a:cs typeface="Times New Roman"/>
              </a:rPr>
              <a:t> 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12090" y="5109972"/>
            <a:ext cx="2126615" cy="514350"/>
          </a:xfrm>
          <a:prstGeom prst="rect">
            <a:avLst/>
          </a:prstGeom>
          <a:ln w="11029">
            <a:solidFill>
              <a:srgbClr val="000000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330200">
              <a:lnSpc>
                <a:spcPct val="100000"/>
              </a:lnSpc>
              <a:spcBef>
                <a:spcPts val="770"/>
              </a:spcBef>
            </a:pPr>
            <a:r>
              <a:rPr sz="2050" b="1" i="1" spc="145" dirty="0">
                <a:latin typeface="Times New Roman"/>
                <a:cs typeface="Times New Roman"/>
              </a:rPr>
              <a:t>Thunderbird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08517" y="5759958"/>
            <a:ext cx="196850" cy="657860"/>
            <a:chOff x="2008517" y="5759958"/>
            <a:chExt cx="196850" cy="657860"/>
          </a:xfrm>
        </p:grpSpPr>
        <p:sp>
          <p:nvSpPr>
            <p:cNvPr id="25" name="object 25"/>
            <p:cNvSpPr/>
            <p:nvPr/>
          </p:nvSpPr>
          <p:spPr>
            <a:xfrm>
              <a:off x="2106711" y="5956557"/>
              <a:ext cx="0" cy="461009"/>
            </a:xfrm>
            <a:custGeom>
              <a:avLst/>
              <a:gdLst/>
              <a:ahLst/>
              <a:cxnLst/>
              <a:rect l="l" t="t" r="r" b="b"/>
              <a:pathLst>
                <a:path h="461010">
                  <a:moveTo>
                    <a:pt x="0" y="461006"/>
                  </a:moveTo>
                  <a:lnTo>
                    <a:pt x="0" y="0"/>
                  </a:lnTo>
                </a:path>
              </a:pathLst>
            </a:custGeom>
            <a:ln w="5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08517" y="5759958"/>
              <a:ext cx="196850" cy="269875"/>
            </a:xfrm>
            <a:custGeom>
              <a:avLst/>
              <a:gdLst/>
              <a:ahLst/>
              <a:cxnLst/>
              <a:rect l="l" t="t" r="r" b="b"/>
              <a:pathLst>
                <a:path w="196850" h="269875">
                  <a:moveTo>
                    <a:pt x="196595" y="269748"/>
                  </a:moveTo>
                  <a:lnTo>
                    <a:pt x="98297" y="0"/>
                  </a:lnTo>
                  <a:lnTo>
                    <a:pt x="0" y="269748"/>
                  </a:lnTo>
                  <a:lnTo>
                    <a:pt x="98297" y="236220"/>
                  </a:lnTo>
                  <a:lnTo>
                    <a:pt x="196595" y="2697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488833" y="3205733"/>
            <a:ext cx="3204210" cy="1836420"/>
            <a:chOff x="1488833" y="3205733"/>
            <a:chExt cx="3204210" cy="1836420"/>
          </a:xfrm>
        </p:grpSpPr>
        <p:sp>
          <p:nvSpPr>
            <p:cNvPr id="28" name="object 28"/>
            <p:cNvSpPr/>
            <p:nvPr/>
          </p:nvSpPr>
          <p:spPr>
            <a:xfrm>
              <a:off x="2106711" y="3989071"/>
              <a:ext cx="0" cy="1053465"/>
            </a:xfrm>
            <a:custGeom>
              <a:avLst/>
              <a:gdLst/>
              <a:ahLst/>
              <a:cxnLst/>
              <a:rect l="l" t="t" r="r" b="b"/>
              <a:pathLst>
                <a:path h="1053464">
                  <a:moveTo>
                    <a:pt x="0" y="1053084"/>
                  </a:moveTo>
                  <a:lnTo>
                    <a:pt x="0" y="0"/>
                  </a:lnTo>
                </a:path>
              </a:pathLst>
            </a:custGeom>
            <a:ln w="5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06815" y="3969545"/>
              <a:ext cx="2360930" cy="43815"/>
            </a:xfrm>
            <a:custGeom>
              <a:avLst/>
              <a:gdLst/>
              <a:ahLst/>
              <a:cxnLst/>
              <a:rect l="l" t="t" r="r" b="b"/>
              <a:pathLst>
                <a:path w="2360929" h="43814">
                  <a:moveTo>
                    <a:pt x="0" y="43623"/>
                  </a:moveTo>
                  <a:lnTo>
                    <a:pt x="0" y="0"/>
                  </a:lnTo>
                  <a:lnTo>
                    <a:pt x="2360456" y="0"/>
                  </a:lnTo>
                  <a:lnTo>
                    <a:pt x="2360456" y="43623"/>
                  </a:lnTo>
                  <a:lnTo>
                    <a:pt x="0" y="43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76463" y="3205746"/>
              <a:ext cx="3116580" cy="870585"/>
            </a:xfrm>
            <a:custGeom>
              <a:avLst/>
              <a:gdLst/>
              <a:ahLst/>
              <a:cxnLst/>
              <a:rect l="l" t="t" r="r" b="b"/>
              <a:pathLst>
                <a:path w="3116579" h="870585">
                  <a:moveTo>
                    <a:pt x="145542" y="140208"/>
                  </a:moveTo>
                  <a:lnTo>
                    <a:pt x="136398" y="98298"/>
                  </a:lnTo>
                  <a:lnTo>
                    <a:pt x="98298" y="77724"/>
                  </a:lnTo>
                  <a:lnTo>
                    <a:pt x="91440" y="81534"/>
                  </a:lnTo>
                  <a:lnTo>
                    <a:pt x="63246" y="119634"/>
                  </a:lnTo>
                  <a:lnTo>
                    <a:pt x="57150" y="144780"/>
                  </a:lnTo>
                  <a:lnTo>
                    <a:pt x="35052" y="143256"/>
                  </a:lnTo>
                  <a:lnTo>
                    <a:pt x="32766" y="151638"/>
                  </a:lnTo>
                  <a:lnTo>
                    <a:pt x="57150" y="156972"/>
                  </a:lnTo>
                  <a:lnTo>
                    <a:pt x="55626" y="164592"/>
                  </a:lnTo>
                  <a:lnTo>
                    <a:pt x="58674" y="192024"/>
                  </a:lnTo>
                  <a:lnTo>
                    <a:pt x="69342" y="207264"/>
                  </a:lnTo>
                  <a:lnTo>
                    <a:pt x="77724" y="215646"/>
                  </a:lnTo>
                  <a:lnTo>
                    <a:pt x="91440" y="217170"/>
                  </a:lnTo>
                  <a:lnTo>
                    <a:pt x="105918" y="214122"/>
                  </a:lnTo>
                  <a:lnTo>
                    <a:pt x="118872" y="203454"/>
                  </a:lnTo>
                  <a:lnTo>
                    <a:pt x="131064" y="186690"/>
                  </a:lnTo>
                  <a:lnTo>
                    <a:pt x="140970" y="167640"/>
                  </a:lnTo>
                  <a:lnTo>
                    <a:pt x="145542" y="140208"/>
                  </a:lnTo>
                  <a:close/>
                </a:path>
                <a:path w="3116579" h="870585">
                  <a:moveTo>
                    <a:pt x="288036" y="32766"/>
                  </a:moveTo>
                  <a:lnTo>
                    <a:pt x="283464" y="31242"/>
                  </a:lnTo>
                  <a:lnTo>
                    <a:pt x="259842" y="34290"/>
                  </a:lnTo>
                  <a:lnTo>
                    <a:pt x="258318" y="31242"/>
                  </a:lnTo>
                  <a:lnTo>
                    <a:pt x="264414" y="3810"/>
                  </a:lnTo>
                  <a:lnTo>
                    <a:pt x="261366" y="0"/>
                  </a:lnTo>
                  <a:lnTo>
                    <a:pt x="256794" y="1524"/>
                  </a:lnTo>
                  <a:lnTo>
                    <a:pt x="248412" y="25908"/>
                  </a:lnTo>
                  <a:lnTo>
                    <a:pt x="243840" y="24384"/>
                  </a:lnTo>
                  <a:lnTo>
                    <a:pt x="229362" y="1524"/>
                  </a:lnTo>
                  <a:lnTo>
                    <a:pt x="223266" y="0"/>
                  </a:lnTo>
                  <a:lnTo>
                    <a:pt x="220218" y="3810"/>
                  </a:lnTo>
                  <a:lnTo>
                    <a:pt x="237744" y="31242"/>
                  </a:lnTo>
                  <a:lnTo>
                    <a:pt x="230886" y="32766"/>
                  </a:lnTo>
                  <a:lnTo>
                    <a:pt x="204216" y="25908"/>
                  </a:lnTo>
                  <a:lnTo>
                    <a:pt x="201168" y="27432"/>
                  </a:lnTo>
                  <a:lnTo>
                    <a:pt x="202692" y="32766"/>
                  </a:lnTo>
                  <a:lnTo>
                    <a:pt x="230886" y="44958"/>
                  </a:lnTo>
                  <a:lnTo>
                    <a:pt x="236220" y="77724"/>
                  </a:lnTo>
                  <a:lnTo>
                    <a:pt x="237744" y="125730"/>
                  </a:lnTo>
                  <a:lnTo>
                    <a:pt x="223266" y="172974"/>
                  </a:lnTo>
                  <a:lnTo>
                    <a:pt x="179070" y="222504"/>
                  </a:lnTo>
                  <a:lnTo>
                    <a:pt x="143878" y="247510"/>
                  </a:lnTo>
                  <a:lnTo>
                    <a:pt x="140970" y="241554"/>
                  </a:lnTo>
                  <a:lnTo>
                    <a:pt x="128016" y="230124"/>
                  </a:lnTo>
                  <a:lnTo>
                    <a:pt x="105918" y="227838"/>
                  </a:lnTo>
                  <a:lnTo>
                    <a:pt x="88392" y="227838"/>
                  </a:lnTo>
                  <a:lnTo>
                    <a:pt x="66294" y="227838"/>
                  </a:lnTo>
                  <a:lnTo>
                    <a:pt x="55626" y="248412"/>
                  </a:lnTo>
                  <a:lnTo>
                    <a:pt x="47244" y="265938"/>
                  </a:lnTo>
                  <a:lnTo>
                    <a:pt x="42672" y="288798"/>
                  </a:lnTo>
                  <a:lnTo>
                    <a:pt x="42672" y="323088"/>
                  </a:lnTo>
                  <a:lnTo>
                    <a:pt x="50292" y="348996"/>
                  </a:lnTo>
                  <a:lnTo>
                    <a:pt x="55626" y="374904"/>
                  </a:lnTo>
                  <a:lnTo>
                    <a:pt x="66294" y="398526"/>
                  </a:lnTo>
                  <a:lnTo>
                    <a:pt x="70192" y="405523"/>
                  </a:lnTo>
                  <a:lnTo>
                    <a:pt x="61722" y="417576"/>
                  </a:lnTo>
                  <a:lnTo>
                    <a:pt x="47244" y="441960"/>
                  </a:lnTo>
                  <a:lnTo>
                    <a:pt x="39624" y="457200"/>
                  </a:lnTo>
                  <a:lnTo>
                    <a:pt x="28194" y="485394"/>
                  </a:lnTo>
                  <a:lnTo>
                    <a:pt x="22098" y="505968"/>
                  </a:lnTo>
                  <a:lnTo>
                    <a:pt x="25146" y="552450"/>
                  </a:lnTo>
                  <a:lnTo>
                    <a:pt x="35052" y="571500"/>
                  </a:lnTo>
                  <a:lnTo>
                    <a:pt x="41148" y="589026"/>
                  </a:lnTo>
                  <a:lnTo>
                    <a:pt x="47244" y="601218"/>
                  </a:lnTo>
                  <a:lnTo>
                    <a:pt x="57150" y="611124"/>
                  </a:lnTo>
                  <a:lnTo>
                    <a:pt x="12192" y="617982"/>
                  </a:lnTo>
                  <a:lnTo>
                    <a:pt x="0" y="624840"/>
                  </a:lnTo>
                  <a:lnTo>
                    <a:pt x="0" y="633222"/>
                  </a:lnTo>
                  <a:lnTo>
                    <a:pt x="6096" y="642366"/>
                  </a:lnTo>
                  <a:lnTo>
                    <a:pt x="12192" y="645414"/>
                  </a:lnTo>
                  <a:lnTo>
                    <a:pt x="22098" y="637032"/>
                  </a:lnTo>
                  <a:lnTo>
                    <a:pt x="35052" y="630174"/>
                  </a:lnTo>
                  <a:lnTo>
                    <a:pt x="51816" y="624840"/>
                  </a:lnTo>
                  <a:lnTo>
                    <a:pt x="64770" y="623316"/>
                  </a:lnTo>
                  <a:lnTo>
                    <a:pt x="69342" y="619506"/>
                  </a:lnTo>
                  <a:lnTo>
                    <a:pt x="67818" y="612648"/>
                  </a:lnTo>
                  <a:lnTo>
                    <a:pt x="63246" y="604266"/>
                  </a:lnTo>
                  <a:lnTo>
                    <a:pt x="48272" y="583247"/>
                  </a:lnTo>
                  <a:lnTo>
                    <a:pt x="38976" y="557618"/>
                  </a:lnTo>
                  <a:lnTo>
                    <a:pt x="35140" y="530352"/>
                  </a:lnTo>
                  <a:lnTo>
                    <a:pt x="36576" y="504444"/>
                  </a:lnTo>
                  <a:lnTo>
                    <a:pt x="41148" y="488442"/>
                  </a:lnTo>
                  <a:lnTo>
                    <a:pt x="45720" y="474726"/>
                  </a:lnTo>
                  <a:lnTo>
                    <a:pt x="58674" y="455676"/>
                  </a:lnTo>
                  <a:lnTo>
                    <a:pt x="69342" y="440436"/>
                  </a:lnTo>
                  <a:lnTo>
                    <a:pt x="83820" y="428244"/>
                  </a:lnTo>
                  <a:lnTo>
                    <a:pt x="85940" y="425691"/>
                  </a:lnTo>
                  <a:lnTo>
                    <a:pt x="102870" y="429768"/>
                  </a:lnTo>
                  <a:lnTo>
                    <a:pt x="123444" y="424434"/>
                  </a:lnTo>
                  <a:lnTo>
                    <a:pt x="131775" y="416458"/>
                  </a:lnTo>
                  <a:lnTo>
                    <a:pt x="140970" y="426720"/>
                  </a:lnTo>
                  <a:lnTo>
                    <a:pt x="134874" y="421386"/>
                  </a:lnTo>
                  <a:lnTo>
                    <a:pt x="150114" y="436626"/>
                  </a:lnTo>
                  <a:lnTo>
                    <a:pt x="170688" y="464058"/>
                  </a:lnTo>
                  <a:lnTo>
                    <a:pt x="180428" y="502018"/>
                  </a:lnTo>
                  <a:lnTo>
                    <a:pt x="175463" y="538734"/>
                  </a:lnTo>
                  <a:lnTo>
                    <a:pt x="158203" y="572401"/>
                  </a:lnTo>
                  <a:lnTo>
                    <a:pt x="131064" y="601218"/>
                  </a:lnTo>
                  <a:lnTo>
                    <a:pt x="123444" y="609600"/>
                  </a:lnTo>
                  <a:lnTo>
                    <a:pt x="123444" y="616458"/>
                  </a:lnTo>
                  <a:lnTo>
                    <a:pt x="129540" y="621030"/>
                  </a:lnTo>
                  <a:lnTo>
                    <a:pt x="144018" y="617982"/>
                  </a:lnTo>
                  <a:lnTo>
                    <a:pt x="167640" y="619506"/>
                  </a:lnTo>
                  <a:lnTo>
                    <a:pt x="185166" y="627888"/>
                  </a:lnTo>
                  <a:lnTo>
                    <a:pt x="201168" y="633222"/>
                  </a:lnTo>
                  <a:lnTo>
                    <a:pt x="210312" y="628650"/>
                  </a:lnTo>
                  <a:lnTo>
                    <a:pt x="213360" y="621792"/>
                  </a:lnTo>
                  <a:lnTo>
                    <a:pt x="215646" y="614934"/>
                  </a:lnTo>
                  <a:lnTo>
                    <a:pt x="189738" y="607314"/>
                  </a:lnTo>
                  <a:lnTo>
                    <a:pt x="167640" y="607314"/>
                  </a:lnTo>
                  <a:lnTo>
                    <a:pt x="151638" y="604266"/>
                  </a:lnTo>
                  <a:lnTo>
                    <a:pt x="156972" y="595122"/>
                  </a:lnTo>
                  <a:lnTo>
                    <a:pt x="173736" y="573024"/>
                  </a:lnTo>
                  <a:lnTo>
                    <a:pt x="188214" y="534924"/>
                  </a:lnTo>
                  <a:lnTo>
                    <a:pt x="198120" y="521208"/>
                  </a:lnTo>
                  <a:lnTo>
                    <a:pt x="199644" y="509016"/>
                  </a:lnTo>
                  <a:lnTo>
                    <a:pt x="196596" y="486918"/>
                  </a:lnTo>
                  <a:lnTo>
                    <a:pt x="176022" y="438912"/>
                  </a:lnTo>
                  <a:lnTo>
                    <a:pt x="158496" y="413004"/>
                  </a:lnTo>
                  <a:lnTo>
                    <a:pt x="144018" y="400812"/>
                  </a:lnTo>
                  <a:lnTo>
                    <a:pt x="143522" y="400812"/>
                  </a:lnTo>
                  <a:lnTo>
                    <a:pt x="155778" y="367893"/>
                  </a:lnTo>
                  <a:lnTo>
                    <a:pt x="163322" y="323545"/>
                  </a:lnTo>
                  <a:lnTo>
                    <a:pt x="159689" y="279742"/>
                  </a:lnTo>
                  <a:lnTo>
                    <a:pt x="158940" y="278231"/>
                  </a:lnTo>
                  <a:lnTo>
                    <a:pt x="164592" y="276606"/>
                  </a:lnTo>
                  <a:lnTo>
                    <a:pt x="176022" y="262890"/>
                  </a:lnTo>
                  <a:lnTo>
                    <a:pt x="191262" y="240030"/>
                  </a:lnTo>
                  <a:lnTo>
                    <a:pt x="211836" y="214122"/>
                  </a:lnTo>
                  <a:lnTo>
                    <a:pt x="229362" y="190500"/>
                  </a:lnTo>
                  <a:lnTo>
                    <a:pt x="245364" y="167640"/>
                  </a:lnTo>
                  <a:lnTo>
                    <a:pt x="248412" y="153924"/>
                  </a:lnTo>
                  <a:lnTo>
                    <a:pt x="248412" y="64008"/>
                  </a:lnTo>
                  <a:lnTo>
                    <a:pt x="251460" y="47244"/>
                  </a:lnTo>
                  <a:lnTo>
                    <a:pt x="255270" y="44958"/>
                  </a:lnTo>
                  <a:lnTo>
                    <a:pt x="286512" y="36576"/>
                  </a:lnTo>
                  <a:lnTo>
                    <a:pt x="288036" y="32766"/>
                  </a:lnTo>
                  <a:close/>
                </a:path>
                <a:path w="3116579" h="870585">
                  <a:moveTo>
                    <a:pt x="3116580" y="785622"/>
                  </a:moveTo>
                  <a:lnTo>
                    <a:pt x="2802636" y="701040"/>
                  </a:lnTo>
                  <a:lnTo>
                    <a:pt x="2842260" y="785622"/>
                  </a:lnTo>
                  <a:lnTo>
                    <a:pt x="2802636" y="870204"/>
                  </a:lnTo>
                  <a:lnTo>
                    <a:pt x="3116580" y="7856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8833" y="3437381"/>
              <a:ext cx="156972" cy="23088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2094109" y="5812930"/>
            <a:ext cx="3246120" cy="929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10"/>
              </a:spcBef>
              <a:tabLst>
                <a:tab pos="1059815" algn="l"/>
              </a:tabLst>
            </a:pPr>
            <a:r>
              <a:rPr sz="2050" dirty="0">
                <a:latin typeface="Times New Roman"/>
                <a:cs typeface="Times New Roman"/>
              </a:rPr>
              <a:t>I</a:t>
            </a:r>
            <a:r>
              <a:rPr sz="2050" spc="195" dirty="0">
                <a:latin typeface="Times New Roman"/>
                <a:cs typeface="Times New Roman"/>
              </a:rPr>
              <a:t> </a:t>
            </a:r>
            <a:r>
              <a:rPr sz="2050" spc="114" dirty="0">
                <a:latin typeface="Times New Roman"/>
                <a:cs typeface="Times New Roman"/>
              </a:rPr>
              <a:t>don	</a:t>
            </a:r>
            <a:r>
              <a:rPr sz="2050" spc="130" dirty="0">
                <a:latin typeface="Times New Roman"/>
                <a:cs typeface="Times New Roman"/>
              </a:rPr>
              <a:t>know</a:t>
            </a:r>
            <a:r>
              <a:rPr sz="2050" spc="300" dirty="0">
                <a:latin typeface="Times New Roman"/>
                <a:cs typeface="Times New Roman"/>
              </a:rPr>
              <a:t> </a:t>
            </a:r>
            <a:r>
              <a:rPr sz="2050" spc="114" dirty="0">
                <a:latin typeface="Times New Roman"/>
                <a:cs typeface="Times New Roman"/>
              </a:rPr>
              <a:t>how</a:t>
            </a:r>
            <a:r>
              <a:rPr sz="2050" spc="300" dirty="0">
                <a:latin typeface="Times New Roman"/>
                <a:cs typeface="Times New Roman"/>
              </a:rPr>
              <a:t> </a:t>
            </a:r>
            <a:r>
              <a:rPr sz="2050" spc="50" dirty="0">
                <a:latin typeface="Times New Roman"/>
                <a:cs typeface="Times New Roman"/>
              </a:rPr>
              <a:t>to</a:t>
            </a:r>
            <a:r>
              <a:rPr sz="2050" spc="220" dirty="0">
                <a:latin typeface="Times New Roman"/>
                <a:cs typeface="Times New Roman"/>
              </a:rPr>
              <a:t> </a:t>
            </a:r>
            <a:r>
              <a:rPr sz="2050" spc="140" dirty="0">
                <a:latin typeface="Times New Roman"/>
                <a:cs typeface="Times New Roman"/>
              </a:rPr>
              <a:t>stop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130" dirty="0">
                <a:latin typeface="Times New Roman"/>
                <a:cs typeface="Times New Roman"/>
              </a:rPr>
              <a:t>s</a:t>
            </a:r>
            <a:r>
              <a:rPr sz="2050" spc="85" dirty="0">
                <a:latin typeface="Times New Roman"/>
                <a:cs typeface="Times New Roman"/>
              </a:rPr>
              <a:t>t</a:t>
            </a:r>
            <a:r>
              <a:rPr sz="2050" spc="170" dirty="0">
                <a:latin typeface="Times New Roman"/>
                <a:cs typeface="Times New Roman"/>
              </a:rPr>
              <a:t>o</a:t>
            </a:r>
            <a:r>
              <a:rPr sz="2050" spc="5" dirty="0">
                <a:latin typeface="Times New Roman"/>
                <a:cs typeface="Times New Roman"/>
              </a:rPr>
              <a:t>p</a:t>
            </a:r>
            <a:r>
              <a:rPr sz="2050" spc="250" dirty="0">
                <a:latin typeface="Times New Roman"/>
                <a:cs typeface="Times New Roman"/>
              </a:rPr>
              <a:t> </a:t>
            </a:r>
            <a:r>
              <a:rPr sz="2050" spc="110" dirty="0">
                <a:latin typeface="Times New Roman"/>
                <a:cs typeface="Times New Roman"/>
              </a:rPr>
              <a:t>(</a:t>
            </a:r>
            <a:r>
              <a:rPr sz="2050" spc="250" dirty="0">
                <a:latin typeface="Times New Roman"/>
                <a:cs typeface="Times New Roman"/>
              </a:rPr>
              <a:t>m</a:t>
            </a:r>
            <a:r>
              <a:rPr sz="2050" spc="170" dirty="0">
                <a:latin typeface="Times New Roman"/>
                <a:cs typeface="Times New Roman"/>
              </a:rPr>
              <a:t>y</a:t>
            </a:r>
            <a:r>
              <a:rPr sz="2050" spc="10" dirty="0">
                <a:latin typeface="Times New Roman"/>
                <a:cs typeface="Times New Roman"/>
              </a:rPr>
              <a:t>M</a:t>
            </a:r>
            <a:r>
              <a:rPr sz="2050" spc="-215" dirty="0">
                <a:latin typeface="Times New Roman"/>
                <a:cs typeface="Times New Roman"/>
              </a:rPr>
              <a:t> </a:t>
            </a:r>
            <a:r>
              <a:rPr sz="2050" spc="170" dirty="0">
                <a:latin typeface="Times New Roman"/>
                <a:cs typeface="Times New Roman"/>
              </a:rPr>
              <a:t>u</a:t>
            </a:r>
            <a:r>
              <a:rPr sz="2050" spc="130" dirty="0">
                <a:latin typeface="Times New Roman"/>
                <a:cs typeface="Times New Roman"/>
              </a:rPr>
              <a:t>s</a:t>
            </a:r>
            <a:r>
              <a:rPr sz="2050" spc="85" dirty="0">
                <a:latin typeface="Times New Roman"/>
                <a:cs typeface="Times New Roman"/>
              </a:rPr>
              <a:t>t</a:t>
            </a:r>
            <a:r>
              <a:rPr sz="2050" spc="150" dirty="0">
                <a:latin typeface="Times New Roman"/>
                <a:cs typeface="Times New Roman"/>
              </a:rPr>
              <a:t>a</a:t>
            </a:r>
            <a:r>
              <a:rPr sz="2050" spc="170" dirty="0">
                <a:latin typeface="Times New Roman"/>
                <a:cs typeface="Times New Roman"/>
              </a:rPr>
              <a:t>ng)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481213" y="5628906"/>
            <a:ext cx="312420" cy="578485"/>
          </a:xfrm>
          <a:custGeom>
            <a:avLst/>
            <a:gdLst/>
            <a:ahLst/>
            <a:cxnLst/>
            <a:rect l="l" t="t" r="r" b="b"/>
            <a:pathLst>
              <a:path w="312419" h="578485">
                <a:moveTo>
                  <a:pt x="202692" y="54864"/>
                </a:moveTo>
                <a:lnTo>
                  <a:pt x="195072" y="53340"/>
                </a:lnTo>
                <a:lnTo>
                  <a:pt x="190500" y="58674"/>
                </a:lnTo>
                <a:lnTo>
                  <a:pt x="188214" y="65532"/>
                </a:lnTo>
                <a:lnTo>
                  <a:pt x="195072" y="65532"/>
                </a:lnTo>
                <a:lnTo>
                  <a:pt x="201168" y="62484"/>
                </a:lnTo>
                <a:lnTo>
                  <a:pt x="202692" y="54864"/>
                </a:lnTo>
                <a:close/>
              </a:path>
              <a:path w="312419" h="578485">
                <a:moveTo>
                  <a:pt x="221742" y="129540"/>
                </a:moveTo>
                <a:lnTo>
                  <a:pt x="179070" y="127254"/>
                </a:lnTo>
                <a:lnTo>
                  <a:pt x="167640" y="105156"/>
                </a:lnTo>
                <a:lnTo>
                  <a:pt x="163068" y="101346"/>
                </a:lnTo>
                <a:lnTo>
                  <a:pt x="152400" y="89916"/>
                </a:lnTo>
                <a:lnTo>
                  <a:pt x="137922" y="80772"/>
                </a:lnTo>
                <a:lnTo>
                  <a:pt x="123444" y="74676"/>
                </a:lnTo>
                <a:lnTo>
                  <a:pt x="114300" y="76200"/>
                </a:lnTo>
                <a:lnTo>
                  <a:pt x="105918" y="83058"/>
                </a:lnTo>
                <a:lnTo>
                  <a:pt x="99822" y="103632"/>
                </a:lnTo>
                <a:lnTo>
                  <a:pt x="101346" y="127254"/>
                </a:lnTo>
                <a:lnTo>
                  <a:pt x="108966" y="148590"/>
                </a:lnTo>
                <a:lnTo>
                  <a:pt x="115824" y="166116"/>
                </a:lnTo>
                <a:lnTo>
                  <a:pt x="128016" y="184404"/>
                </a:lnTo>
                <a:lnTo>
                  <a:pt x="140970" y="191262"/>
                </a:lnTo>
                <a:lnTo>
                  <a:pt x="156972" y="191262"/>
                </a:lnTo>
                <a:lnTo>
                  <a:pt x="172974" y="185928"/>
                </a:lnTo>
                <a:lnTo>
                  <a:pt x="180594" y="172974"/>
                </a:lnTo>
                <a:lnTo>
                  <a:pt x="183642" y="156972"/>
                </a:lnTo>
                <a:lnTo>
                  <a:pt x="182118" y="136398"/>
                </a:lnTo>
                <a:lnTo>
                  <a:pt x="220218" y="139446"/>
                </a:lnTo>
                <a:lnTo>
                  <a:pt x="221742" y="129540"/>
                </a:lnTo>
                <a:close/>
              </a:path>
              <a:path w="312419" h="578485">
                <a:moveTo>
                  <a:pt x="243840" y="13716"/>
                </a:moveTo>
                <a:lnTo>
                  <a:pt x="239268" y="5334"/>
                </a:lnTo>
                <a:lnTo>
                  <a:pt x="227838" y="1524"/>
                </a:lnTo>
                <a:lnTo>
                  <a:pt x="217170" y="0"/>
                </a:lnTo>
                <a:lnTo>
                  <a:pt x="204216" y="3048"/>
                </a:lnTo>
                <a:lnTo>
                  <a:pt x="201168" y="6858"/>
                </a:lnTo>
                <a:lnTo>
                  <a:pt x="205740" y="9906"/>
                </a:lnTo>
                <a:lnTo>
                  <a:pt x="217170" y="6858"/>
                </a:lnTo>
                <a:lnTo>
                  <a:pt x="227838" y="6858"/>
                </a:lnTo>
                <a:lnTo>
                  <a:pt x="236220" y="15240"/>
                </a:lnTo>
                <a:lnTo>
                  <a:pt x="233172" y="22860"/>
                </a:lnTo>
                <a:lnTo>
                  <a:pt x="226314" y="28956"/>
                </a:lnTo>
                <a:lnTo>
                  <a:pt x="211074" y="29718"/>
                </a:lnTo>
                <a:lnTo>
                  <a:pt x="201168" y="34290"/>
                </a:lnTo>
                <a:lnTo>
                  <a:pt x="199644" y="43434"/>
                </a:lnTo>
                <a:lnTo>
                  <a:pt x="205740" y="46482"/>
                </a:lnTo>
                <a:lnTo>
                  <a:pt x="208788" y="39624"/>
                </a:lnTo>
                <a:lnTo>
                  <a:pt x="217170" y="34290"/>
                </a:lnTo>
                <a:lnTo>
                  <a:pt x="230124" y="34290"/>
                </a:lnTo>
                <a:lnTo>
                  <a:pt x="239268" y="29718"/>
                </a:lnTo>
                <a:lnTo>
                  <a:pt x="243840" y="20574"/>
                </a:lnTo>
                <a:lnTo>
                  <a:pt x="243840" y="13716"/>
                </a:lnTo>
                <a:close/>
              </a:path>
              <a:path w="312419" h="578485">
                <a:moveTo>
                  <a:pt x="312420" y="560832"/>
                </a:moveTo>
                <a:lnTo>
                  <a:pt x="305562" y="553974"/>
                </a:lnTo>
                <a:lnTo>
                  <a:pt x="275844" y="553974"/>
                </a:lnTo>
                <a:lnTo>
                  <a:pt x="255270" y="557022"/>
                </a:lnTo>
                <a:lnTo>
                  <a:pt x="245364" y="560832"/>
                </a:lnTo>
                <a:lnTo>
                  <a:pt x="246888" y="550164"/>
                </a:lnTo>
                <a:lnTo>
                  <a:pt x="258318" y="534924"/>
                </a:lnTo>
                <a:lnTo>
                  <a:pt x="265938" y="510540"/>
                </a:lnTo>
                <a:lnTo>
                  <a:pt x="274320" y="488442"/>
                </a:lnTo>
                <a:lnTo>
                  <a:pt x="259842" y="439674"/>
                </a:lnTo>
                <a:lnTo>
                  <a:pt x="243840" y="410718"/>
                </a:lnTo>
                <a:lnTo>
                  <a:pt x="221742" y="383286"/>
                </a:lnTo>
                <a:lnTo>
                  <a:pt x="201447" y="364502"/>
                </a:lnTo>
                <a:lnTo>
                  <a:pt x="205740" y="345186"/>
                </a:lnTo>
                <a:lnTo>
                  <a:pt x="205689" y="321678"/>
                </a:lnTo>
                <a:lnTo>
                  <a:pt x="211074" y="323088"/>
                </a:lnTo>
                <a:lnTo>
                  <a:pt x="227838" y="329184"/>
                </a:lnTo>
                <a:lnTo>
                  <a:pt x="239268" y="339852"/>
                </a:lnTo>
                <a:lnTo>
                  <a:pt x="246888" y="336804"/>
                </a:lnTo>
                <a:lnTo>
                  <a:pt x="255270" y="329946"/>
                </a:lnTo>
                <a:lnTo>
                  <a:pt x="236220" y="320802"/>
                </a:lnTo>
                <a:lnTo>
                  <a:pt x="215646" y="316230"/>
                </a:lnTo>
                <a:lnTo>
                  <a:pt x="205663" y="312559"/>
                </a:lnTo>
                <a:lnTo>
                  <a:pt x="205663" y="307416"/>
                </a:lnTo>
                <a:lnTo>
                  <a:pt x="205409" y="305054"/>
                </a:lnTo>
                <a:lnTo>
                  <a:pt x="220218" y="303276"/>
                </a:lnTo>
                <a:lnTo>
                  <a:pt x="231648" y="296418"/>
                </a:lnTo>
                <a:lnTo>
                  <a:pt x="252222" y="286512"/>
                </a:lnTo>
                <a:lnTo>
                  <a:pt x="267462" y="272796"/>
                </a:lnTo>
                <a:lnTo>
                  <a:pt x="278892" y="250698"/>
                </a:lnTo>
                <a:lnTo>
                  <a:pt x="274320" y="244602"/>
                </a:lnTo>
                <a:lnTo>
                  <a:pt x="262890" y="233172"/>
                </a:lnTo>
                <a:lnTo>
                  <a:pt x="262890" y="256794"/>
                </a:lnTo>
                <a:lnTo>
                  <a:pt x="252222" y="271272"/>
                </a:lnTo>
                <a:lnTo>
                  <a:pt x="236220" y="286512"/>
                </a:lnTo>
                <a:lnTo>
                  <a:pt x="207264" y="296418"/>
                </a:lnTo>
                <a:lnTo>
                  <a:pt x="204635" y="297522"/>
                </a:lnTo>
                <a:lnTo>
                  <a:pt x="200520" y="257632"/>
                </a:lnTo>
                <a:lnTo>
                  <a:pt x="187413" y="222504"/>
                </a:lnTo>
                <a:lnTo>
                  <a:pt x="204216" y="222504"/>
                </a:lnTo>
                <a:lnTo>
                  <a:pt x="230124" y="226314"/>
                </a:lnTo>
                <a:lnTo>
                  <a:pt x="252222" y="240030"/>
                </a:lnTo>
                <a:lnTo>
                  <a:pt x="259842" y="248412"/>
                </a:lnTo>
                <a:lnTo>
                  <a:pt x="262890" y="256794"/>
                </a:lnTo>
                <a:lnTo>
                  <a:pt x="262890" y="233172"/>
                </a:lnTo>
                <a:lnTo>
                  <a:pt x="261366" y="231648"/>
                </a:lnTo>
                <a:lnTo>
                  <a:pt x="220218" y="210312"/>
                </a:lnTo>
                <a:lnTo>
                  <a:pt x="196596" y="207264"/>
                </a:lnTo>
                <a:lnTo>
                  <a:pt x="172974" y="204978"/>
                </a:lnTo>
                <a:lnTo>
                  <a:pt x="170345" y="207886"/>
                </a:lnTo>
                <a:lnTo>
                  <a:pt x="152400" y="198882"/>
                </a:lnTo>
                <a:lnTo>
                  <a:pt x="139446" y="204978"/>
                </a:lnTo>
                <a:lnTo>
                  <a:pt x="138163" y="211391"/>
                </a:lnTo>
                <a:lnTo>
                  <a:pt x="121920" y="205740"/>
                </a:lnTo>
                <a:lnTo>
                  <a:pt x="73520" y="192519"/>
                </a:lnTo>
                <a:lnTo>
                  <a:pt x="39039" y="182321"/>
                </a:lnTo>
                <a:lnTo>
                  <a:pt x="21971" y="167144"/>
                </a:lnTo>
                <a:lnTo>
                  <a:pt x="25819" y="139001"/>
                </a:lnTo>
                <a:lnTo>
                  <a:pt x="54102" y="89916"/>
                </a:lnTo>
                <a:lnTo>
                  <a:pt x="67818" y="76200"/>
                </a:lnTo>
                <a:lnTo>
                  <a:pt x="71628" y="81534"/>
                </a:lnTo>
                <a:lnTo>
                  <a:pt x="85344" y="83058"/>
                </a:lnTo>
                <a:lnTo>
                  <a:pt x="98298" y="80772"/>
                </a:lnTo>
                <a:lnTo>
                  <a:pt x="99822" y="73914"/>
                </a:lnTo>
                <a:lnTo>
                  <a:pt x="98298" y="65532"/>
                </a:lnTo>
                <a:lnTo>
                  <a:pt x="93726" y="57150"/>
                </a:lnTo>
                <a:lnTo>
                  <a:pt x="105918" y="53340"/>
                </a:lnTo>
                <a:lnTo>
                  <a:pt x="114300" y="57150"/>
                </a:lnTo>
                <a:lnTo>
                  <a:pt x="121920" y="65532"/>
                </a:lnTo>
                <a:lnTo>
                  <a:pt x="118872" y="73914"/>
                </a:lnTo>
                <a:lnTo>
                  <a:pt x="130302" y="73914"/>
                </a:lnTo>
                <a:lnTo>
                  <a:pt x="131826" y="62484"/>
                </a:lnTo>
                <a:lnTo>
                  <a:pt x="124968" y="51816"/>
                </a:lnTo>
                <a:lnTo>
                  <a:pt x="114300" y="44958"/>
                </a:lnTo>
                <a:lnTo>
                  <a:pt x="99822" y="44958"/>
                </a:lnTo>
                <a:lnTo>
                  <a:pt x="82296" y="48768"/>
                </a:lnTo>
                <a:lnTo>
                  <a:pt x="90678" y="48768"/>
                </a:lnTo>
                <a:lnTo>
                  <a:pt x="71628" y="55626"/>
                </a:lnTo>
                <a:lnTo>
                  <a:pt x="51168" y="78346"/>
                </a:lnTo>
                <a:lnTo>
                  <a:pt x="30505" y="104635"/>
                </a:lnTo>
                <a:lnTo>
                  <a:pt x="12496" y="132511"/>
                </a:lnTo>
                <a:lnTo>
                  <a:pt x="0" y="160020"/>
                </a:lnTo>
                <a:lnTo>
                  <a:pt x="1524" y="172974"/>
                </a:lnTo>
                <a:lnTo>
                  <a:pt x="16002" y="184404"/>
                </a:lnTo>
                <a:lnTo>
                  <a:pt x="38100" y="198120"/>
                </a:lnTo>
                <a:lnTo>
                  <a:pt x="67818" y="208788"/>
                </a:lnTo>
                <a:lnTo>
                  <a:pt x="121920" y="231648"/>
                </a:lnTo>
                <a:lnTo>
                  <a:pt x="131826" y="229362"/>
                </a:lnTo>
                <a:lnTo>
                  <a:pt x="136093" y="226161"/>
                </a:lnTo>
                <a:lnTo>
                  <a:pt x="133350" y="236220"/>
                </a:lnTo>
                <a:lnTo>
                  <a:pt x="133350" y="274320"/>
                </a:lnTo>
                <a:lnTo>
                  <a:pt x="134874" y="305562"/>
                </a:lnTo>
                <a:lnTo>
                  <a:pt x="137922" y="334518"/>
                </a:lnTo>
                <a:lnTo>
                  <a:pt x="142494" y="348996"/>
                </a:lnTo>
                <a:lnTo>
                  <a:pt x="147066" y="365760"/>
                </a:lnTo>
                <a:lnTo>
                  <a:pt x="148259" y="366788"/>
                </a:lnTo>
                <a:lnTo>
                  <a:pt x="142494" y="377952"/>
                </a:lnTo>
                <a:lnTo>
                  <a:pt x="134874" y="407670"/>
                </a:lnTo>
                <a:lnTo>
                  <a:pt x="123444" y="441960"/>
                </a:lnTo>
                <a:lnTo>
                  <a:pt x="115824" y="476250"/>
                </a:lnTo>
                <a:lnTo>
                  <a:pt x="115824" y="488442"/>
                </a:lnTo>
                <a:lnTo>
                  <a:pt x="123444" y="512064"/>
                </a:lnTo>
                <a:lnTo>
                  <a:pt x="136398" y="524256"/>
                </a:lnTo>
                <a:lnTo>
                  <a:pt x="147066" y="538734"/>
                </a:lnTo>
                <a:lnTo>
                  <a:pt x="156972" y="550164"/>
                </a:lnTo>
                <a:lnTo>
                  <a:pt x="152400" y="553974"/>
                </a:lnTo>
                <a:lnTo>
                  <a:pt x="133350" y="557022"/>
                </a:lnTo>
                <a:lnTo>
                  <a:pt x="99822" y="560832"/>
                </a:lnTo>
                <a:lnTo>
                  <a:pt x="90678" y="567690"/>
                </a:lnTo>
                <a:lnTo>
                  <a:pt x="98298" y="574548"/>
                </a:lnTo>
                <a:lnTo>
                  <a:pt x="115824" y="578358"/>
                </a:lnTo>
                <a:lnTo>
                  <a:pt x="137922" y="569214"/>
                </a:lnTo>
                <a:lnTo>
                  <a:pt x="153924" y="563880"/>
                </a:lnTo>
                <a:lnTo>
                  <a:pt x="174498" y="560832"/>
                </a:lnTo>
                <a:lnTo>
                  <a:pt x="182118" y="559308"/>
                </a:lnTo>
                <a:lnTo>
                  <a:pt x="179070" y="550926"/>
                </a:lnTo>
                <a:lnTo>
                  <a:pt x="156972" y="531876"/>
                </a:lnTo>
                <a:lnTo>
                  <a:pt x="142494" y="512064"/>
                </a:lnTo>
                <a:lnTo>
                  <a:pt x="131826" y="498348"/>
                </a:lnTo>
                <a:lnTo>
                  <a:pt x="130302" y="485394"/>
                </a:lnTo>
                <a:lnTo>
                  <a:pt x="134874" y="462534"/>
                </a:lnTo>
                <a:lnTo>
                  <a:pt x="147066" y="439674"/>
                </a:lnTo>
                <a:lnTo>
                  <a:pt x="160020" y="400050"/>
                </a:lnTo>
                <a:lnTo>
                  <a:pt x="172974" y="376428"/>
                </a:lnTo>
                <a:lnTo>
                  <a:pt x="172796" y="374840"/>
                </a:lnTo>
                <a:lnTo>
                  <a:pt x="174498" y="374904"/>
                </a:lnTo>
                <a:lnTo>
                  <a:pt x="177584" y="374510"/>
                </a:lnTo>
                <a:lnTo>
                  <a:pt x="183642" y="381762"/>
                </a:lnTo>
                <a:lnTo>
                  <a:pt x="212598" y="403860"/>
                </a:lnTo>
                <a:lnTo>
                  <a:pt x="237744" y="431292"/>
                </a:lnTo>
                <a:lnTo>
                  <a:pt x="253746" y="459486"/>
                </a:lnTo>
                <a:lnTo>
                  <a:pt x="255270" y="479298"/>
                </a:lnTo>
                <a:lnTo>
                  <a:pt x="255270" y="491490"/>
                </a:lnTo>
                <a:lnTo>
                  <a:pt x="248412" y="522732"/>
                </a:lnTo>
                <a:lnTo>
                  <a:pt x="239268" y="547116"/>
                </a:lnTo>
                <a:lnTo>
                  <a:pt x="231648" y="562356"/>
                </a:lnTo>
                <a:lnTo>
                  <a:pt x="230124" y="569976"/>
                </a:lnTo>
                <a:lnTo>
                  <a:pt x="237744" y="569976"/>
                </a:lnTo>
                <a:lnTo>
                  <a:pt x="250698" y="567690"/>
                </a:lnTo>
                <a:lnTo>
                  <a:pt x="253746" y="567690"/>
                </a:lnTo>
                <a:lnTo>
                  <a:pt x="278892" y="569214"/>
                </a:lnTo>
                <a:lnTo>
                  <a:pt x="297942" y="574548"/>
                </a:lnTo>
                <a:lnTo>
                  <a:pt x="305562" y="571500"/>
                </a:lnTo>
                <a:lnTo>
                  <a:pt x="312420" y="560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942471" y="3193182"/>
            <a:ext cx="4144010" cy="878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dirty="0">
                <a:latin typeface="Times New Roman"/>
                <a:cs typeface="Times New Roman"/>
              </a:rPr>
              <a:t>I</a:t>
            </a:r>
            <a:r>
              <a:rPr sz="2050" spc="180" dirty="0">
                <a:latin typeface="Times New Roman"/>
                <a:cs typeface="Times New Roman"/>
              </a:rPr>
              <a:t> </a:t>
            </a:r>
            <a:r>
              <a:rPr sz="2050" spc="130" dirty="0">
                <a:latin typeface="Times New Roman"/>
                <a:cs typeface="Times New Roman"/>
              </a:rPr>
              <a:t>know</a:t>
            </a:r>
            <a:r>
              <a:rPr sz="2050" spc="310" dirty="0">
                <a:latin typeface="Times New Roman"/>
                <a:cs typeface="Times New Roman"/>
              </a:rPr>
              <a:t> </a:t>
            </a:r>
            <a:r>
              <a:rPr sz="2050" spc="114" dirty="0">
                <a:latin typeface="Times New Roman"/>
                <a:cs typeface="Times New Roman"/>
              </a:rPr>
              <a:t>how</a:t>
            </a:r>
            <a:r>
              <a:rPr sz="2050" spc="300" dirty="0">
                <a:latin typeface="Times New Roman"/>
                <a:cs typeface="Times New Roman"/>
              </a:rPr>
              <a:t> </a:t>
            </a:r>
            <a:r>
              <a:rPr sz="2050" spc="50" dirty="0">
                <a:latin typeface="Times New Roman"/>
                <a:cs typeface="Times New Roman"/>
              </a:rPr>
              <a:t>to</a:t>
            </a:r>
            <a:r>
              <a:rPr sz="2050" spc="240" dirty="0">
                <a:latin typeface="Times New Roman"/>
                <a:cs typeface="Times New Roman"/>
              </a:rPr>
              <a:t> </a:t>
            </a:r>
            <a:r>
              <a:rPr sz="2050" spc="140" dirty="0">
                <a:latin typeface="Times New Roman"/>
                <a:cs typeface="Times New Roman"/>
              </a:rPr>
              <a:t>stop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120"/>
              </a:lnSpc>
              <a:spcBef>
                <a:spcPts val="5"/>
              </a:spcBef>
            </a:pPr>
            <a:r>
              <a:rPr sz="2050" spc="100" dirty="0">
                <a:latin typeface="Times New Roman"/>
                <a:cs typeface="Times New Roman"/>
              </a:rPr>
              <a:t>stop</a:t>
            </a:r>
            <a:r>
              <a:rPr sz="2050" spc="235" dirty="0">
                <a:latin typeface="Times New Roman"/>
                <a:cs typeface="Times New Roman"/>
              </a:rPr>
              <a:t> </a:t>
            </a:r>
            <a:r>
              <a:rPr sz="2050" spc="140" dirty="0">
                <a:latin typeface="Times New Roman"/>
                <a:cs typeface="Times New Roman"/>
              </a:rPr>
              <a:t>method</a:t>
            </a:r>
            <a:r>
              <a:rPr sz="2050" spc="235" dirty="0">
                <a:latin typeface="Times New Roman"/>
                <a:cs typeface="Times New Roman"/>
              </a:rPr>
              <a:t> </a:t>
            </a:r>
            <a:r>
              <a:rPr sz="2050" spc="45" dirty="0">
                <a:latin typeface="Times New Roman"/>
                <a:cs typeface="Times New Roman"/>
              </a:rPr>
              <a:t>is</a:t>
            </a:r>
            <a:r>
              <a:rPr sz="2050" spc="200" dirty="0">
                <a:latin typeface="Times New Roman"/>
                <a:cs typeface="Times New Roman"/>
              </a:rPr>
              <a:t> </a:t>
            </a:r>
            <a:r>
              <a:rPr sz="2050" spc="120" dirty="0">
                <a:latin typeface="Times New Roman"/>
                <a:cs typeface="Times New Roman"/>
              </a:rPr>
              <a:t>reusable</a:t>
            </a:r>
            <a:endParaRPr sz="2050">
              <a:latin typeface="Times New Roman"/>
              <a:cs typeface="Times New Roman"/>
            </a:endParaRPr>
          </a:p>
          <a:p>
            <a:pPr marL="3526154">
              <a:lnSpc>
                <a:spcPts val="2120"/>
              </a:lnSpc>
            </a:pPr>
            <a:r>
              <a:rPr sz="2050" b="1" i="1" spc="229" dirty="0">
                <a:latin typeface="Times New Roman"/>
                <a:cs typeface="Times New Roman"/>
              </a:rPr>
              <a:t>F</a:t>
            </a:r>
            <a:r>
              <a:rPr sz="2050" b="1" i="1" spc="165" dirty="0">
                <a:latin typeface="Times New Roman"/>
                <a:cs typeface="Times New Roman"/>
              </a:rPr>
              <a:t>o</a:t>
            </a:r>
            <a:r>
              <a:rPr sz="2050" b="1" i="1" spc="130" dirty="0">
                <a:latin typeface="Times New Roman"/>
                <a:cs typeface="Times New Roman"/>
              </a:rPr>
              <a:t>r</a:t>
            </a:r>
            <a:r>
              <a:rPr sz="2050" b="1" i="1" spc="5" dirty="0">
                <a:latin typeface="Times New Roman"/>
                <a:cs typeface="Times New Roman"/>
              </a:rPr>
              <a:t>d</a:t>
            </a:r>
            <a:endParaRPr sz="20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22910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950" y="780557"/>
            <a:ext cx="7915275" cy="3427095"/>
          </a:xfrm>
          <a:prstGeom prst="rect">
            <a:avLst/>
          </a:prstGeom>
        </p:spPr>
        <p:txBody>
          <a:bodyPr vert="horz" wrap="square" lIns="0" tIns="285750" rIns="0" bIns="0" rtlCol="0">
            <a:spAutoFit/>
          </a:bodyPr>
          <a:lstStyle/>
          <a:p>
            <a:pPr marL="1781175">
              <a:lnSpc>
                <a:spcPct val="100000"/>
              </a:lnSpc>
              <a:spcBef>
                <a:spcPts val="2250"/>
              </a:spcBef>
            </a:pPr>
            <a:r>
              <a:rPr sz="3600" b="1" i="1" dirty="0">
                <a:solidFill>
                  <a:srgbClr val="CCCC00"/>
                </a:solidFill>
                <a:latin typeface="Palatino Linotype"/>
                <a:cs typeface="Palatino Linotype"/>
              </a:rPr>
              <a:t>Multiple</a:t>
            </a:r>
            <a:r>
              <a:rPr sz="3600" b="1" i="1" spc="-45" dirty="0">
                <a:solidFill>
                  <a:srgbClr val="CCCC00"/>
                </a:solidFill>
                <a:latin typeface="Palatino Linotype"/>
                <a:cs typeface="Palatino Linotype"/>
              </a:rPr>
              <a:t> </a:t>
            </a:r>
            <a:r>
              <a:rPr sz="3600" b="1" i="1" spc="-5" dirty="0">
                <a:solidFill>
                  <a:srgbClr val="CCCC00"/>
                </a:solidFill>
                <a:latin typeface="Palatino Linotype"/>
                <a:cs typeface="Palatino Linotype"/>
              </a:rPr>
              <a:t>Inheritance</a:t>
            </a:r>
            <a:endParaRPr sz="3600">
              <a:latin typeface="Palatino Linotype"/>
              <a:cs typeface="Palatino Linotype"/>
            </a:endParaRPr>
          </a:p>
          <a:p>
            <a:pPr marL="354965" marR="5080" indent="-342900">
              <a:lnSpc>
                <a:spcPct val="100000"/>
              </a:lnSpc>
              <a:spcBef>
                <a:spcPts val="215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OO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systems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permit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class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to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inherit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from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more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than one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superclass.</a:t>
            </a:r>
            <a:endParaRPr sz="3600">
              <a:latin typeface="Palatino Linotype"/>
              <a:cs typeface="Palatino Linotype"/>
            </a:endParaRPr>
          </a:p>
          <a:p>
            <a:pPr marL="355600" marR="224154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This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kind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of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inheritance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is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referred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to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as</a:t>
            </a:r>
            <a:r>
              <a:rPr sz="3600" b="1" spc="-5" dirty="0">
                <a:latin typeface="Palatino Linotype"/>
                <a:cs typeface="Palatino Linotype"/>
              </a:rPr>
              <a:t> multiple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inheritance.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14209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4300" y="1038225"/>
            <a:ext cx="8229599" cy="6032421"/>
          </a:xfrm>
        </p:spPr>
        <p:txBody>
          <a:bodyPr/>
          <a:lstStyle/>
          <a:p>
            <a:r>
              <a:rPr lang="en-US" sz="2800" dirty="0"/>
              <a:t>COURSE OUTCOMES: </a:t>
            </a:r>
            <a:endParaRPr lang="en-US" sz="2800" dirty="0" smtClean="0"/>
          </a:p>
          <a:p>
            <a:r>
              <a:rPr lang="en-US" sz="2800" dirty="0" smtClean="0"/>
              <a:t>Upon </a:t>
            </a:r>
            <a:r>
              <a:rPr lang="en-US" sz="2800" dirty="0"/>
              <a:t>completion of the course, the students will be able to 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Illustrate </a:t>
            </a:r>
            <a:r>
              <a:rPr lang="en-US" sz="2800" dirty="0"/>
              <a:t>the basics of object oriented system development concepts. 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Apply </a:t>
            </a:r>
            <a:r>
              <a:rPr lang="en-US" sz="2800" dirty="0"/>
              <a:t>conventional frameworks and data </a:t>
            </a:r>
            <a:r>
              <a:rPr lang="en-US" sz="2800" dirty="0" err="1"/>
              <a:t>modelling</a:t>
            </a:r>
            <a:r>
              <a:rPr lang="en-US" sz="2800" dirty="0"/>
              <a:t> concepts for designing software</a:t>
            </a:r>
            <a:r>
              <a:rPr lang="en-US" sz="28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Identify </a:t>
            </a:r>
            <a:r>
              <a:rPr lang="en-US" sz="2800" dirty="0"/>
              <a:t>attributes, objects to define relationships using decision support models for software design</a:t>
            </a:r>
            <a:r>
              <a:rPr lang="en-US" sz="28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Utilize </a:t>
            </a:r>
            <a:r>
              <a:rPr lang="en-US" sz="2800" dirty="0"/>
              <a:t>object oriented design principles to design software. 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Use </a:t>
            </a:r>
            <a:r>
              <a:rPr lang="en-US" sz="2800" dirty="0"/>
              <a:t>software quality assurance techniques to improve the software quality. </a:t>
            </a:r>
          </a:p>
        </p:txBody>
      </p:sp>
    </p:spTree>
    <p:extLst>
      <p:ext uri="{BB962C8B-B14F-4D97-AF65-F5344CB8AC3E}">
        <p14:creationId xmlns:p14="http://schemas.microsoft.com/office/powerpoint/2010/main" val="2815318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9107" y="1054100"/>
            <a:ext cx="5774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Multiple</a:t>
            </a:r>
            <a:r>
              <a:rPr sz="3600" spc="-30" dirty="0"/>
              <a:t> </a:t>
            </a:r>
            <a:r>
              <a:rPr sz="3600" spc="-5" dirty="0"/>
              <a:t>Inheritance</a:t>
            </a:r>
            <a:r>
              <a:rPr sz="3600" spc="-35" dirty="0"/>
              <a:t> </a:t>
            </a:r>
            <a:r>
              <a:rPr sz="3600" spc="-5" dirty="0"/>
              <a:t>(Con’t)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540135" y="1801622"/>
            <a:ext cx="727900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Font typeface="Cambria"/>
              <a:buChar char="•"/>
              <a:tabLst>
                <a:tab pos="356235" algn="l"/>
                <a:tab pos="2825115" algn="l"/>
              </a:tabLst>
            </a:pPr>
            <a:r>
              <a:rPr sz="3200" b="1" spc="-10" dirty="0">
                <a:latin typeface="Palatino Linotype"/>
                <a:cs typeface="Palatino Linotype"/>
              </a:rPr>
              <a:t>For</a:t>
            </a:r>
            <a:r>
              <a:rPr sz="3200" b="1" spc="30" dirty="0">
                <a:latin typeface="Palatino Linotype"/>
                <a:cs typeface="Palatino Linotype"/>
              </a:rPr>
              <a:t> </a:t>
            </a:r>
            <a:r>
              <a:rPr sz="3200" b="1" spc="-10" dirty="0">
                <a:latin typeface="Palatino Linotype"/>
                <a:cs typeface="Palatino Linotype"/>
              </a:rPr>
              <a:t>example	</a:t>
            </a:r>
            <a:r>
              <a:rPr sz="3200" b="1" spc="-5" dirty="0">
                <a:latin typeface="Palatino Linotype"/>
                <a:cs typeface="Palatino Linotype"/>
              </a:rPr>
              <a:t>utility vehicle </a:t>
            </a:r>
            <a:r>
              <a:rPr sz="3200" b="1" spc="-10" dirty="0">
                <a:latin typeface="Palatino Linotype"/>
                <a:cs typeface="Palatino Linotype"/>
              </a:rPr>
              <a:t>inherents </a:t>
            </a:r>
            <a:r>
              <a:rPr sz="3200" b="1" spc="-785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from Car</a:t>
            </a:r>
            <a:r>
              <a:rPr sz="3200" b="1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and</a:t>
            </a:r>
            <a:r>
              <a:rPr sz="3200" b="1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Truck</a:t>
            </a:r>
            <a:r>
              <a:rPr sz="3200" b="1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classes.</a:t>
            </a:r>
            <a:endParaRPr sz="32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87481" y="2860548"/>
            <a:ext cx="2117725" cy="596265"/>
          </a:xfrm>
          <a:custGeom>
            <a:avLst/>
            <a:gdLst/>
            <a:ahLst/>
            <a:cxnLst/>
            <a:rect l="l" t="t" r="r" b="b"/>
            <a:pathLst>
              <a:path w="2117725" h="596264">
                <a:moveTo>
                  <a:pt x="2117598" y="595883"/>
                </a:moveTo>
                <a:lnTo>
                  <a:pt x="2117598" y="0"/>
                </a:lnTo>
                <a:lnTo>
                  <a:pt x="0" y="0"/>
                </a:lnTo>
                <a:lnTo>
                  <a:pt x="0" y="595884"/>
                </a:lnTo>
                <a:lnTo>
                  <a:pt x="2117598" y="5958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87481" y="2860548"/>
            <a:ext cx="2117725" cy="596265"/>
          </a:xfrm>
          <a:prstGeom prst="rect">
            <a:avLst/>
          </a:prstGeom>
          <a:ln w="12649">
            <a:solidFill>
              <a:srgbClr val="000000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725"/>
              </a:spcBef>
            </a:pPr>
            <a:r>
              <a:rPr sz="2350" b="1" i="1" spc="15" dirty="0">
                <a:latin typeface="Times New Roman"/>
                <a:cs typeface="Times New Roman"/>
              </a:rPr>
              <a:t>MotorVehicle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97215" y="4530090"/>
            <a:ext cx="8126095" cy="595630"/>
            <a:chOff x="1497215" y="4530090"/>
            <a:chExt cx="8126095" cy="595630"/>
          </a:xfrm>
        </p:grpSpPr>
        <p:sp>
          <p:nvSpPr>
            <p:cNvPr id="7" name="object 7"/>
            <p:cNvSpPr/>
            <p:nvPr/>
          </p:nvSpPr>
          <p:spPr>
            <a:xfrm>
              <a:off x="1497215" y="4530090"/>
              <a:ext cx="2118360" cy="595630"/>
            </a:xfrm>
            <a:custGeom>
              <a:avLst/>
              <a:gdLst/>
              <a:ahLst/>
              <a:cxnLst/>
              <a:rect l="l" t="t" r="r" b="b"/>
              <a:pathLst>
                <a:path w="2118360" h="595629">
                  <a:moveTo>
                    <a:pt x="2118360" y="595122"/>
                  </a:moveTo>
                  <a:lnTo>
                    <a:pt x="2118360" y="0"/>
                  </a:lnTo>
                  <a:lnTo>
                    <a:pt x="0" y="0"/>
                  </a:lnTo>
                  <a:lnTo>
                    <a:pt x="0" y="595122"/>
                  </a:lnTo>
                  <a:lnTo>
                    <a:pt x="2118360" y="5951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87481" y="4530102"/>
              <a:ext cx="5236210" cy="595630"/>
            </a:xfrm>
            <a:custGeom>
              <a:avLst/>
              <a:gdLst/>
              <a:ahLst/>
              <a:cxnLst/>
              <a:rect l="l" t="t" r="r" b="b"/>
              <a:pathLst>
                <a:path w="5236209" h="595629">
                  <a:moveTo>
                    <a:pt x="2117598" y="0"/>
                  </a:moveTo>
                  <a:lnTo>
                    <a:pt x="0" y="0"/>
                  </a:lnTo>
                  <a:lnTo>
                    <a:pt x="0" y="595122"/>
                  </a:lnTo>
                  <a:lnTo>
                    <a:pt x="2117598" y="595122"/>
                  </a:lnTo>
                  <a:lnTo>
                    <a:pt x="2117598" y="0"/>
                  </a:lnTo>
                  <a:close/>
                </a:path>
                <a:path w="5236209" h="595629">
                  <a:moveTo>
                    <a:pt x="5235689" y="0"/>
                  </a:moveTo>
                  <a:lnTo>
                    <a:pt x="2737091" y="0"/>
                  </a:lnTo>
                  <a:lnTo>
                    <a:pt x="2737091" y="595122"/>
                  </a:lnTo>
                  <a:lnTo>
                    <a:pt x="5235689" y="595122"/>
                  </a:lnTo>
                  <a:lnTo>
                    <a:pt x="52356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97215" y="4530090"/>
            <a:ext cx="2118360" cy="595630"/>
          </a:xfrm>
          <a:prstGeom prst="rect">
            <a:avLst/>
          </a:prstGeom>
          <a:ln w="12649">
            <a:solidFill>
              <a:srgbClr val="000000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694055">
              <a:lnSpc>
                <a:spcPct val="100000"/>
              </a:lnSpc>
              <a:spcBef>
                <a:spcPts val="1320"/>
              </a:spcBef>
            </a:pPr>
            <a:r>
              <a:rPr sz="2350" b="1" i="1" spc="15" dirty="0">
                <a:latin typeface="Times New Roman"/>
                <a:cs typeface="Times New Roman"/>
              </a:rPr>
              <a:t>Truck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73109" y="3455415"/>
            <a:ext cx="5641340" cy="1071880"/>
            <a:chOff x="2473109" y="3455415"/>
            <a:chExt cx="5641340" cy="1071880"/>
          </a:xfrm>
        </p:grpSpPr>
        <p:sp>
          <p:nvSpPr>
            <p:cNvPr id="11" name="object 11"/>
            <p:cNvSpPr/>
            <p:nvPr/>
          </p:nvSpPr>
          <p:spPr>
            <a:xfrm>
              <a:off x="5331599" y="3461765"/>
              <a:ext cx="228600" cy="227329"/>
            </a:xfrm>
            <a:custGeom>
              <a:avLst/>
              <a:gdLst/>
              <a:ahLst/>
              <a:cxnLst/>
              <a:rect l="l" t="t" r="r" b="b"/>
              <a:pathLst>
                <a:path w="228600" h="227329">
                  <a:moveTo>
                    <a:pt x="114300" y="0"/>
                  </a:moveTo>
                  <a:lnTo>
                    <a:pt x="0" y="227076"/>
                  </a:lnTo>
                  <a:lnTo>
                    <a:pt x="228600" y="227076"/>
                  </a:lnTo>
                  <a:lnTo>
                    <a:pt x="114300" y="0"/>
                  </a:lnTo>
                </a:path>
              </a:pathLst>
            </a:custGeom>
            <a:ln w="12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73109" y="3688853"/>
              <a:ext cx="5641340" cy="838200"/>
            </a:xfrm>
            <a:custGeom>
              <a:avLst/>
              <a:gdLst/>
              <a:ahLst/>
              <a:cxnLst/>
              <a:rect l="l" t="t" r="r" b="b"/>
              <a:pathLst>
                <a:path w="5641340" h="838200">
                  <a:moveTo>
                    <a:pt x="5640781" y="379476"/>
                  </a:moveTo>
                  <a:lnTo>
                    <a:pt x="5637504" y="379476"/>
                  </a:lnTo>
                  <a:lnTo>
                    <a:pt x="5637504" y="373151"/>
                  </a:lnTo>
                  <a:lnTo>
                    <a:pt x="2979115" y="373151"/>
                  </a:lnTo>
                  <a:lnTo>
                    <a:pt x="2979115" y="0"/>
                  </a:lnTo>
                  <a:lnTo>
                    <a:pt x="2966466" y="0"/>
                  </a:lnTo>
                  <a:lnTo>
                    <a:pt x="2966466" y="373151"/>
                  </a:lnTo>
                  <a:lnTo>
                    <a:pt x="6324" y="373151"/>
                  </a:lnTo>
                  <a:lnTo>
                    <a:pt x="6324" y="379476"/>
                  </a:lnTo>
                  <a:lnTo>
                    <a:pt x="0" y="379476"/>
                  </a:lnTo>
                  <a:lnTo>
                    <a:pt x="0" y="838200"/>
                  </a:lnTo>
                  <a:lnTo>
                    <a:pt x="12649" y="838200"/>
                  </a:lnTo>
                  <a:lnTo>
                    <a:pt x="12649" y="385800"/>
                  </a:lnTo>
                  <a:lnTo>
                    <a:pt x="2966466" y="385800"/>
                  </a:lnTo>
                  <a:lnTo>
                    <a:pt x="2966466" y="838200"/>
                  </a:lnTo>
                  <a:lnTo>
                    <a:pt x="2979115" y="838200"/>
                  </a:lnTo>
                  <a:lnTo>
                    <a:pt x="2979115" y="385800"/>
                  </a:lnTo>
                  <a:lnTo>
                    <a:pt x="5628132" y="385800"/>
                  </a:lnTo>
                  <a:lnTo>
                    <a:pt x="5628132" y="838200"/>
                  </a:lnTo>
                  <a:lnTo>
                    <a:pt x="5640781" y="838200"/>
                  </a:lnTo>
                  <a:lnTo>
                    <a:pt x="5640781" y="3794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87481" y="4530090"/>
            <a:ext cx="2117725" cy="595630"/>
          </a:xfrm>
          <a:prstGeom prst="rect">
            <a:avLst/>
          </a:prstGeom>
          <a:ln w="12649">
            <a:solidFill>
              <a:srgbClr val="0000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R="106045" algn="ctr">
              <a:lnSpc>
                <a:spcPct val="100000"/>
              </a:lnSpc>
              <a:spcBef>
                <a:spcPts val="1045"/>
              </a:spcBef>
            </a:pPr>
            <a:r>
              <a:rPr sz="2350" b="1" i="1" spc="20" dirty="0">
                <a:latin typeface="Times New Roman"/>
                <a:cs typeface="Times New Roman"/>
              </a:rPr>
              <a:t>Car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24572" y="4530090"/>
            <a:ext cx="2514600" cy="595630"/>
          </a:xfrm>
          <a:prstGeom prst="rect">
            <a:avLst/>
          </a:prstGeom>
          <a:ln w="12649">
            <a:solidFill>
              <a:srgbClr val="000000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709930">
              <a:lnSpc>
                <a:spcPct val="100000"/>
              </a:lnSpc>
              <a:spcBef>
                <a:spcPts val="915"/>
              </a:spcBef>
            </a:pPr>
            <a:r>
              <a:rPr sz="2350" b="1" i="1" spc="25" dirty="0">
                <a:latin typeface="Times New Roman"/>
                <a:cs typeface="Times New Roman"/>
              </a:rPr>
              <a:t>Bus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941967" y="5124221"/>
            <a:ext cx="2118360" cy="1670685"/>
            <a:chOff x="2941967" y="5124221"/>
            <a:chExt cx="2118360" cy="1670685"/>
          </a:xfrm>
        </p:grpSpPr>
        <p:sp>
          <p:nvSpPr>
            <p:cNvPr id="16" name="object 16"/>
            <p:cNvSpPr/>
            <p:nvPr/>
          </p:nvSpPr>
          <p:spPr>
            <a:xfrm>
              <a:off x="4798961" y="5130545"/>
              <a:ext cx="228600" cy="227965"/>
            </a:xfrm>
            <a:custGeom>
              <a:avLst/>
              <a:gdLst/>
              <a:ahLst/>
              <a:cxnLst/>
              <a:rect l="l" t="t" r="r" b="b"/>
              <a:pathLst>
                <a:path w="228600" h="227964">
                  <a:moveTo>
                    <a:pt x="114300" y="0"/>
                  </a:moveTo>
                  <a:lnTo>
                    <a:pt x="0" y="227838"/>
                  </a:lnTo>
                  <a:lnTo>
                    <a:pt x="228600" y="227838"/>
                  </a:lnTo>
                  <a:lnTo>
                    <a:pt x="114300" y="0"/>
                  </a:lnTo>
                </a:path>
              </a:pathLst>
            </a:custGeom>
            <a:ln w="12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41967" y="6198869"/>
              <a:ext cx="2118360" cy="596265"/>
            </a:xfrm>
            <a:custGeom>
              <a:avLst/>
              <a:gdLst/>
              <a:ahLst/>
              <a:cxnLst/>
              <a:rect l="l" t="t" r="r" b="b"/>
              <a:pathLst>
                <a:path w="2118360" h="596265">
                  <a:moveTo>
                    <a:pt x="2118360" y="595883"/>
                  </a:moveTo>
                  <a:lnTo>
                    <a:pt x="2118360" y="0"/>
                  </a:lnTo>
                  <a:lnTo>
                    <a:pt x="0" y="0"/>
                  </a:lnTo>
                  <a:lnTo>
                    <a:pt x="0" y="595883"/>
                  </a:lnTo>
                  <a:lnTo>
                    <a:pt x="2118360" y="5958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06937" y="5358396"/>
              <a:ext cx="12700" cy="838200"/>
            </a:xfrm>
            <a:custGeom>
              <a:avLst/>
              <a:gdLst/>
              <a:ahLst/>
              <a:cxnLst/>
              <a:rect l="l" t="t" r="r" b="b"/>
              <a:pathLst>
                <a:path w="12700" h="838200">
                  <a:moveTo>
                    <a:pt x="12649" y="0"/>
                  </a:moveTo>
                  <a:lnTo>
                    <a:pt x="0" y="0"/>
                  </a:lnTo>
                  <a:lnTo>
                    <a:pt x="0" y="379476"/>
                  </a:lnTo>
                  <a:lnTo>
                    <a:pt x="0" y="382524"/>
                  </a:lnTo>
                  <a:lnTo>
                    <a:pt x="0" y="838200"/>
                  </a:lnTo>
                  <a:lnTo>
                    <a:pt x="12649" y="838200"/>
                  </a:lnTo>
                  <a:lnTo>
                    <a:pt x="12649" y="382524"/>
                  </a:lnTo>
                  <a:lnTo>
                    <a:pt x="12649" y="379476"/>
                  </a:lnTo>
                  <a:lnTo>
                    <a:pt x="126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73971" y="5130545"/>
              <a:ext cx="228600" cy="227965"/>
            </a:xfrm>
            <a:custGeom>
              <a:avLst/>
              <a:gdLst/>
              <a:ahLst/>
              <a:cxnLst/>
              <a:rect l="l" t="t" r="r" b="b"/>
              <a:pathLst>
                <a:path w="228600" h="227964">
                  <a:moveTo>
                    <a:pt x="114300" y="0"/>
                  </a:moveTo>
                  <a:lnTo>
                    <a:pt x="0" y="227838"/>
                  </a:lnTo>
                  <a:lnTo>
                    <a:pt x="228600" y="227838"/>
                  </a:lnTo>
                  <a:lnTo>
                    <a:pt x="114300" y="0"/>
                  </a:lnTo>
                </a:path>
              </a:pathLst>
            </a:custGeom>
            <a:ln w="12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81947" y="5358396"/>
              <a:ext cx="12700" cy="838200"/>
            </a:xfrm>
            <a:custGeom>
              <a:avLst/>
              <a:gdLst/>
              <a:ahLst/>
              <a:cxnLst/>
              <a:rect l="l" t="t" r="r" b="b"/>
              <a:pathLst>
                <a:path w="12700" h="838200">
                  <a:moveTo>
                    <a:pt x="12649" y="0"/>
                  </a:moveTo>
                  <a:lnTo>
                    <a:pt x="0" y="0"/>
                  </a:lnTo>
                  <a:lnTo>
                    <a:pt x="0" y="379476"/>
                  </a:lnTo>
                  <a:lnTo>
                    <a:pt x="0" y="382524"/>
                  </a:lnTo>
                  <a:lnTo>
                    <a:pt x="0" y="838200"/>
                  </a:lnTo>
                  <a:lnTo>
                    <a:pt x="12649" y="838200"/>
                  </a:lnTo>
                  <a:lnTo>
                    <a:pt x="12649" y="382524"/>
                  </a:lnTo>
                  <a:lnTo>
                    <a:pt x="12649" y="379476"/>
                  </a:lnTo>
                  <a:lnTo>
                    <a:pt x="126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941967" y="6198870"/>
            <a:ext cx="2118360" cy="596265"/>
          </a:xfrm>
          <a:prstGeom prst="rect">
            <a:avLst/>
          </a:prstGeom>
          <a:ln w="12649">
            <a:solidFill>
              <a:srgbClr val="0000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590"/>
              </a:spcBef>
            </a:pPr>
            <a:r>
              <a:rPr sz="2350" b="1" i="1" spc="15" dirty="0">
                <a:latin typeface="Times New Roman"/>
                <a:cs typeface="Times New Roman"/>
              </a:rPr>
              <a:t>UtilityVehicle</a:t>
            </a:r>
            <a:endParaRPr sz="23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12154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469" rIns="0" bIns="0" rtlCol="0">
            <a:spAutoFit/>
          </a:bodyPr>
          <a:lstStyle/>
          <a:p>
            <a:pPr marL="3065780" marR="5080" indent="-25146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Encapsulation</a:t>
            </a:r>
            <a:r>
              <a:rPr sz="3600" spc="-50" dirty="0"/>
              <a:t> </a:t>
            </a:r>
            <a:r>
              <a:rPr sz="3600" spc="-5" dirty="0"/>
              <a:t>and</a:t>
            </a:r>
            <a:r>
              <a:rPr sz="3600" spc="-50" dirty="0"/>
              <a:t> </a:t>
            </a:r>
            <a:r>
              <a:rPr sz="3600" spc="-5" dirty="0"/>
              <a:t>Information </a:t>
            </a:r>
            <a:r>
              <a:rPr sz="3600" spc="-885" dirty="0"/>
              <a:t> </a:t>
            </a:r>
            <a:r>
              <a:rPr sz="3600" spc="-10" dirty="0"/>
              <a:t>Hiding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173300" y="4044124"/>
            <a:ext cx="5786755" cy="2752090"/>
            <a:chOff x="2173300" y="4044124"/>
            <a:chExt cx="5786755" cy="2752090"/>
          </a:xfrm>
        </p:grpSpPr>
        <p:sp>
          <p:nvSpPr>
            <p:cNvPr id="4" name="object 4"/>
            <p:cNvSpPr/>
            <p:nvPr/>
          </p:nvSpPr>
          <p:spPr>
            <a:xfrm>
              <a:off x="2179967" y="4050791"/>
              <a:ext cx="3493770" cy="2738755"/>
            </a:xfrm>
            <a:custGeom>
              <a:avLst/>
              <a:gdLst/>
              <a:ahLst/>
              <a:cxnLst/>
              <a:rect l="l" t="t" r="r" b="b"/>
              <a:pathLst>
                <a:path w="3493770" h="2738754">
                  <a:moveTo>
                    <a:pt x="3493770" y="1370075"/>
                  </a:moveTo>
                  <a:lnTo>
                    <a:pt x="3487674" y="1229105"/>
                  </a:lnTo>
                  <a:lnTo>
                    <a:pt x="3458717" y="1094231"/>
                  </a:lnTo>
                  <a:lnTo>
                    <a:pt x="3414522" y="966977"/>
                  </a:lnTo>
                  <a:lnTo>
                    <a:pt x="3355848" y="838199"/>
                  </a:lnTo>
                  <a:lnTo>
                    <a:pt x="3282696" y="717803"/>
                  </a:lnTo>
                  <a:lnTo>
                    <a:pt x="3188970" y="611123"/>
                  </a:lnTo>
                  <a:lnTo>
                    <a:pt x="3087624" y="503681"/>
                  </a:lnTo>
                  <a:lnTo>
                    <a:pt x="2977896" y="401573"/>
                  </a:lnTo>
                  <a:lnTo>
                    <a:pt x="2854452" y="314705"/>
                  </a:lnTo>
                  <a:lnTo>
                    <a:pt x="2715768" y="235457"/>
                  </a:lnTo>
                  <a:lnTo>
                    <a:pt x="2570226" y="166877"/>
                  </a:lnTo>
                  <a:lnTo>
                    <a:pt x="2417826" y="106679"/>
                  </a:lnTo>
                  <a:lnTo>
                    <a:pt x="2257044" y="60197"/>
                  </a:lnTo>
                  <a:lnTo>
                    <a:pt x="2097024" y="27431"/>
                  </a:lnTo>
                  <a:lnTo>
                    <a:pt x="1922526" y="6857"/>
                  </a:lnTo>
                  <a:lnTo>
                    <a:pt x="1747266" y="0"/>
                  </a:lnTo>
                  <a:lnTo>
                    <a:pt x="1572768" y="6857"/>
                  </a:lnTo>
                  <a:lnTo>
                    <a:pt x="1398270" y="27431"/>
                  </a:lnTo>
                  <a:lnTo>
                    <a:pt x="1229868" y="60197"/>
                  </a:lnTo>
                  <a:lnTo>
                    <a:pt x="1069848" y="106679"/>
                  </a:lnTo>
                  <a:lnTo>
                    <a:pt x="917447" y="166878"/>
                  </a:lnTo>
                  <a:lnTo>
                    <a:pt x="771143" y="235457"/>
                  </a:lnTo>
                  <a:lnTo>
                    <a:pt x="640841" y="314706"/>
                  </a:lnTo>
                  <a:lnTo>
                    <a:pt x="517397" y="401573"/>
                  </a:lnTo>
                  <a:lnTo>
                    <a:pt x="401573" y="503681"/>
                  </a:lnTo>
                  <a:lnTo>
                    <a:pt x="297941" y="611124"/>
                  </a:lnTo>
                  <a:lnTo>
                    <a:pt x="211073" y="717804"/>
                  </a:lnTo>
                  <a:lnTo>
                    <a:pt x="139445" y="838200"/>
                  </a:lnTo>
                  <a:lnTo>
                    <a:pt x="80771" y="966978"/>
                  </a:lnTo>
                  <a:lnTo>
                    <a:pt x="36575" y="1094232"/>
                  </a:lnTo>
                  <a:lnTo>
                    <a:pt x="7619" y="1229106"/>
                  </a:lnTo>
                  <a:lnTo>
                    <a:pt x="0" y="1370076"/>
                  </a:lnTo>
                  <a:lnTo>
                    <a:pt x="7620" y="1510283"/>
                  </a:lnTo>
                  <a:lnTo>
                    <a:pt x="36576" y="1645158"/>
                  </a:lnTo>
                  <a:lnTo>
                    <a:pt x="80772" y="1771650"/>
                  </a:lnTo>
                  <a:lnTo>
                    <a:pt x="139446" y="1900427"/>
                  </a:lnTo>
                  <a:lnTo>
                    <a:pt x="211074" y="2020824"/>
                  </a:lnTo>
                  <a:lnTo>
                    <a:pt x="297942" y="2129028"/>
                  </a:lnTo>
                  <a:lnTo>
                    <a:pt x="401574" y="2235708"/>
                  </a:lnTo>
                  <a:lnTo>
                    <a:pt x="517398" y="2337054"/>
                  </a:lnTo>
                  <a:lnTo>
                    <a:pt x="640842" y="2424684"/>
                  </a:lnTo>
                  <a:lnTo>
                    <a:pt x="771144" y="2503932"/>
                  </a:lnTo>
                  <a:lnTo>
                    <a:pt x="917447" y="2571750"/>
                  </a:lnTo>
                  <a:lnTo>
                    <a:pt x="1069848" y="2631948"/>
                  </a:lnTo>
                  <a:lnTo>
                    <a:pt x="1229868" y="2678429"/>
                  </a:lnTo>
                  <a:lnTo>
                    <a:pt x="1398270" y="2713482"/>
                  </a:lnTo>
                  <a:lnTo>
                    <a:pt x="1572768" y="2732531"/>
                  </a:lnTo>
                  <a:lnTo>
                    <a:pt x="1747266" y="2738628"/>
                  </a:lnTo>
                  <a:lnTo>
                    <a:pt x="1922526" y="2732531"/>
                  </a:lnTo>
                  <a:lnTo>
                    <a:pt x="2097024" y="2713481"/>
                  </a:lnTo>
                  <a:lnTo>
                    <a:pt x="2257044" y="2678429"/>
                  </a:lnTo>
                  <a:lnTo>
                    <a:pt x="2417826" y="2631947"/>
                  </a:lnTo>
                  <a:lnTo>
                    <a:pt x="2570226" y="2571750"/>
                  </a:lnTo>
                  <a:lnTo>
                    <a:pt x="2715768" y="2503931"/>
                  </a:lnTo>
                  <a:lnTo>
                    <a:pt x="2854452" y="2424684"/>
                  </a:lnTo>
                  <a:lnTo>
                    <a:pt x="2977896" y="2337054"/>
                  </a:lnTo>
                  <a:lnTo>
                    <a:pt x="3087624" y="2235707"/>
                  </a:lnTo>
                  <a:lnTo>
                    <a:pt x="3188970" y="2129028"/>
                  </a:lnTo>
                  <a:lnTo>
                    <a:pt x="3282696" y="2020823"/>
                  </a:lnTo>
                  <a:lnTo>
                    <a:pt x="3355848" y="1900427"/>
                  </a:lnTo>
                  <a:lnTo>
                    <a:pt x="3414522" y="1771649"/>
                  </a:lnTo>
                  <a:lnTo>
                    <a:pt x="3458717" y="1645157"/>
                  </a:lnTo>
                  <a:lnTo>
                    <a:pt x="3487674" y="1510283"/>
                  </a:lnTo>
                  <a:lnTo>
                    <a:pt x="3493770" y="13700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79967" y="4050791"/>
              <a:ext cx="3493770" cy="2738755"/>
            </a:xfrm>
            <a:custGeom>
              <a:avLst/>
              <a:gdLst/>
              <a:ahLst/>
              <a:cxnLst/>
              <a:rect l="l" t="t" r="r" b="b"/>
              <a:pathLst>
                <a:path w="3493770" h="2738754">
                  <a:moveTo>
                    <a:pt x="0" y="1370076"/>
                  </a:moveTo>
                  <a:lnTo>
                    <a:pt x="7619" y="1229106"/>
                  </a:lnTo>
                  <a:lnTo>
                    <a:pt x="36575" y="1094232"/>
                  </a:lnTo>
                  <a:lnTo>
                    <a:pt x="80771" y="966978"/>
                  </a:lnTo>
                  <a:lnTo>
                    <a:pt x="139445" y="838200"/>
                  </a:lnTo>
                  <a:lnTo>
                    <a:pt x="211073" y="717804"/>
                  </a:lnTo>
                  <a:lnTo>
                    <a:pt x="297941" y="611124"/>
                  </a:lnTo>
                  <a:lnTo>
                    <a:pt x="401573" y="503681"/>
                  </a:lnTo>
                  <a:lnTo>
                    <a:pt x="517397" y="401573"/>
                  </a:lnTo>
                  <a:lnTo>
                    <a:pt x="640841" y="314706"/>
                  </a:lnTo>
                  <a:lnTo>
                    <a:pt x="771143" y="235457"/>
                  </a:lnTo>
                  <a:lnTo>
                    <a:pt x="917447" y="166878"/>
                  </a:lnTo>
                  <a:lnTo>
                    <a:pt x="1069848" y="106679"/>
                  </a:lnTo>
                  <a:lnTo>
                    <a:pt x="1229868" y="60197"/>
                  </a:lnTo>
                  <a:lnTo>
                    <a:pt x="1398270" y="27431"/>
                  </a:lnTo>
                  <a:lnTo>
                    <a:pt x="1572768" y="6857"/>
                  </a:lnTo>
                  <a:lnTo>
                    <a:pt x="1747266" y="0"/>
                  </a:lnTo>
                  <a:lnTo>
                    <a:pt x="1922526" y="6857"/>
                  </a:lnTo>
                  <a:lnTo>
                    <a:pt x="2097024" y="27431"/>
                  </a:lnTo>
                  <a:lnTo>
                    <a:pt x="2257044" y="60197"/>
                  </a:lnTo>
                  <a:lnTo>
                    <a:pt x="2417826" y="106679"/>
                  </a:lnTo>
                  <a:lnTo>
                    <a:pt x="2570226" y="166877"/>
                  </a:lnTo>
                  <a:lnTo>
                    <a:pt x="2715768" y="235457"/>
                  </a:lnTo>
                  <a:lnTo>
                    <a:pt x="2854452" y="314705"/>
                  </a:lnTo>
                  <a:lnTo>
                    <a:pt x="2977896" y="401573"/>
                  </a:lnTo>
                  <a:lnTo>
                    <a:pt x="3087624" y="503681"/>
                  </a:lnTo>
                  <a:lnTo>
                    <a:pt x="3188970" y="611123"/>
                  </a:lnTo>
                  <a:lnTo>
                    <a:pt x="3282696" y="717803"/>
                  </a:lnTo>
                  <a:lnTo>
                    <a:pt x="3355848" y="838199"/>
                  </a:lnTo>
                  <a:lnTo>
                    <a:pt x="3414522" y="966977"/>
                  </a:lnTo>
                  <a:lnTo>
                    <a:pt x="3458717" y="1094231"/>
                  </a:lnTo>
                  <a:lnTo>
                    <a:pt x="3487674" y="1229105"/>
                  </a:lnTo>
                  <a:lnTo>
                    <a:pt x="3493770" y="1370075"/>
                  </a:lnTo>
                  <a:lnTo>
                    <a:pt x="3487674" y="1510283"/>
                  </a:lnTo>
                  <a:lnTo>
                    <a:pt x="3458717" y="1645157"/>
                  </a:lnTo>
                  <a:lnTo>
                    <a:pt x="3414522" y="1771649"/>
                  </a:lnTo>
                  <a:lnTo>
                    <a:pt x="3355848" y="1900427"/>
                  </a:lnTo>
                  <a:lnTo>
                    <a:pt x="3282696" y="2020823"/>
                  </a:lnTo>
                  <a:lnTo>
                    <a:pt x="3188970" y="2129028"/>
                  </a:lnTo>
                  <a:lnTo>
                    <a:pt x="3087624" y="2235707"/>
                  </a:lnTo>
                  <a:lnTo>
                    <a:pt x="2977896" y="2337054"/>
                  </a:lnTo>
                  <a:lnTo>
                    <a:pt x="2854452" y="2424684"/>
                  </a:lnTo>
                  <a:lnTo>
                    <a:pt x="2715768" y="2503931"/>
                  </a:lnTo>
                  <a:lnTo>
                    <a:pt x="2570226" y="2571750"/>
                  </a:lnTo>
                  <a:lnTo>
                    <a:pt x="2417826" y="2631947"/>
                  </a:lnTo>
                  <a:lnTo>
                    <a:pt x="2257044" y="2678429"/>
                  </a:lnTo>
                  <a:lnTo>
                    <a:pt x="2097024" y="2713481"/>
                  </a:lnTo>
                  <a:lnTo>
                    <a:pt x="1922526" y="2732531"/>
                  </a:lnTo>
                  <a:lnTo>
                    <a:pt x="1747266" y="2738628"/>
                  </a:lnTo>
                  <a:lnTo>
                    <a:pt x="1572768" y="2732531"/>
                  </a:lnTo>
                  <a:lnTo>
                    <a:pt x="1398270" y="2713482"/>
                  </a:lnTo>
                  <a:lnTo>
                    <a:pt x="1229868" y="2678429"/>
                  </a:lnTo>
                  <a:lnTo>
                    <a:pt x="1069848" y="2631948"/>
                  </a:lnTo>
                  <a:lnTo>
                    <a:pt x="917447" y="2571750"/>
                  </a:lnTo>
                  <a:lnTo>
                    <a:pt x="771144" y="2503932"/>
                  </a:lnTo>
                  <a:lnTo>
                    <a:pt x="640842" y="2424684"/>
                  </a:lnTo>
                  <a:lnTo>
                    <a:pt x="517398" y="2337054"/>
                  </a:lnTo>
                  <a:lnTo>
                    <a:pt x="401574" y="2235708"/>
                  </a:lnTo>
                  <a:lnTo>
                    <a:pt x="297942" y="2129028"/>
                  </a:lnTo>
                  <a:lnTo>
                    <a:pt x="211074" y="2020824"/>
                  </a:lnTo>
                  <a:lnTo>
                    <a:pt x="139446" y="1900427"/>
                  </a:lnTo>
                  <a:lnTo>
                    <a:pt x="80772" y="1771650"/>
                  </a:lnTo>
                  <a:lnTo>
                    <a:pt x="36576" y="1645158"/>
                  </a:lnTo>
                  <a:lnTo>
                    <a:pt x="7620" y="1510283"/>
                  </a:lnTo>
                  <a:lnTo>
                    <a:pt x="0" y="1370076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79483" y="4533899"/>
              <a:ext cx="2095500" cy="1773555"/>
            </a:xfrm>
            <a:custGeom>
              <a:avLst/>
              <a:gdLst/>
              <a:ahLst/>
              <a:cxnLst/>
              <a:rect l="l" t="t" r="r" b="b"/>
              <a:pathLst>
                <a:path w="2095500" h="1773554">
                  <a:moveTo>
                    <a:pt x="2095500" y="886967"/>
                  </a:moveTo>
                  <a:lnTo>
                    <a:pt x="2089404" y="800099"/>
                  </a:lnTo>
                  <a:lnTo>
                    <a:pt x="2074926" y="712469"/>
                  </a:lnTo>
                  <a:lnTo>
                    <a:pt x="2045208" y="624839"/>
                  </a:lnTo>
                  <a:lnTo>
                    <a:pt x="2008632" y="544067"/>
                  </a:lnTo>
                  <a:lnTo>
                    <a:pt x="1965960" y="463295"/>
                  </a:lnTo>
                  <a:lnTo>
                    <a:pt x="1914906" y="396239"/>
                  </a:lnTo>
                  <a:lnTo>
                    <a:pt x="1856232" y="322325"/>
                  </a:lnTo>
                  <a:lnTo>
                    <a:pt x="1709927" y="201167"/>
                  </a:lnTo>
                  <a:lnTo>
                    <a:pt x="1630680" y="153923"/>
                  </a:lnTo>
                  <a:lnTo>
                    <a:pt x="1543050" y="107441"/>
                  </a:lnTo>
                  <a:lnTo>
                    <a:pt x="1354836" y="41147"/>
                  </a:lnTo>
                  <a:lnTo>
                    <a:pt x="1259586" y="20573"/>
                  </a:lnTo>
                  <a:lnTo>
                    <a:pt x="1149858" y="6095"/>
                  </a:lnTo>
                  <a:lnTo>
                    <a:pt x="1047750" y="0"/>
                  </a:lnTo>
                  <a:lnTo>
                    <a:pt x="938784" y="6095"/>
                  </a:lnTo>
                  <a:lnTo>
                    <a:pt x="836676" y="20573"/>
                  </a:lnTo>
                  <a:lnTo>
                    <a:pt x="735329" y="41147"/>
                  </a:lnTo>
                  <a:lnTo>
                    <a:pt x="640079" y="74675"/>
                  </a:lnTo>
                  <a:lnTo>
                    <a:pt x="552449" y="107441"/>
                  </a:lnTo>
                  <a:lnTo>
                    <a:pt x="465581" y="153923"/>
                  </a:lnTo>
                  <a:lnTo>
                    <a:pt x="386334" y="201167"/>
                  </a:lnTo>
                  <a:lnTo>
                    <a:pt x="304799" y="261365"/>
                  </a:lnTo>
                  <a:lnTo>
                    <a:pt x="240029" y="322325"/>
                  </a:lnTo>
                  <a:lnTo>
                    <a:pt x="181355" y="396239"/>
                  </a:lnTo>
                  <a:lnTo>
                    <a:pt x="124205" y="463295"/>
                  </a:lnTo>
                  <a:lnTo>
                    <a:pt x="80009" y="544067"/>
                  </a:lnTo>
                  <a:lnTo>
                    <a:pt x="51053" y="624839"/>
                  </a:lnTo>
                  <a:lnTo>
                    <a:pt x="21335" y="712469"/>
                  </a:lnTo>
                  <a:lnTo>
                    <a:pt x="6857" y="800099"/>
                  </a:lnTo>
                  <a:lnTo>
                    <a:pt x="0" y="886967"/>
                  </a:lnTo>
                  <a:lnTo>
                    <a:pt x="6858" y="974597"/>
                  </a:lnTo>
                  <a:lnTo>
                    <a:pt x="21336" y="1061465"/>
                  </a:lnTo>
                  <a:lnTo>
                    <a:pt x="51054" y="1149095"/>
                  </a:lnTo>
                  <a:lnTo>
                    <a:pt x="80010" y="1228343"/>
                  </a:lnTo>
                  <a:lnTo>
                    <a:pt x="124206" y="1309115"/>
                  </a:lnTo>
                  <a:lnTo>
                    <a:pt x="181356" y="1376171"/>
                  </a:lnTo>
                  <a:lnTo>
                    <a:pt x="240030" y="1450847"/>
                  </a:lnTo>
                  <a:lnTo>
                    <a:pt x="304800" y="1511045"/>
                  </a:lnTo>
                  <a:lnTo>
                    <a:pt x="386334" y="1571243"/>
                  </a:lnTo>
                  <a:lnTo>
                    <a:pt x="465581" y="1619249"/>
                  </a:lnTo>
                  <a:lnTo>
                    <a:pt x="552450" y="1664969"/>
                  </a:lnTo>
                  <a:lnTo>
                    <a:pt x="640080" y="1706117"/>
                  </a:lnTo>
                  <a:lnTo>
                    <a:pt x="735330" y="1733549"/>
                  </a:lnTo>
                  <a:lnTo>
                    <a:pt x="836676" y="1752599"/>
                  </a:lnTo>
                  <a:lnTo>
                    <a:pt x="938784" y="1766315"/>
                  </a:lnTo>
                  <a:lnTo>
                    <a:pt x="1047750" y="1773173"/>
                  </a:lnTo>
                  <a:lnTo>
                    <a:pt x="1149858" y="1766315"/>
                  </a:lnTo>
                  <a:lnTo>
                    <a:pt x="1259586" y="1752599"/>
                  </a:lnTo>
                  <a:lnTo>
                    <a:pt x="1354836" y="1733549"/>
                  </a:lnTo>
                  <a:lnTo>
                    <a:pt x="1447800" y="1706117"/>
                  </a:lnTo>
                  <a:lnTo>
                    <a:pt x="1543050" y="1664969"/>
                  </a:lnTo>
                  <a:lnTo>
                    <a:pt x="1630680" y="1619249"/>
                  </a:lnTo>
                  <a:lnTo>
                    <a:pt x="1709927" y="1571243"/>
                  </a:lnTo>
                  <a:lnTo>
                    <a:pt x="1856232" y="1450847"/>
                  </a:lnTo>
                  <a:lnTo>
                    <a:pt x="1914906" y="1376171"/>
                  </a:lnTo>
                  <a:lnTo>
                    <a:pt x="1965960" y="1309115"/>
                  </a:lnTo>
                  <a:lnTo>
                    <a:pt x="2008632" y="1228343"/>
                  </a:lnTo>
                  <a:lnTo>
                    <a:pt x="2045208" y="1149095"/>
                  </a:lnTo>
                  <a:lnTo>
                    <a:pt x="2074926" y="1061465"/>
                  </a:lnTo>
                  <a:lnTo>
                    <a:pt x="2089404" y="974597"/>
                  </a:lnTo>
                  <a:lnTo>
                    <a:pt x="2095500" y="88696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79483" y="4533899"/>
              <a:ext cx="2095500" cy="1773555"/>
            </a:xfrm>
            <a:custGeom>
              <a:avLst/>
              <a:gdLst/>
              <a:ahLst/>
              <a:cxnLst/>
              <a:rect l="l" t="t" r="r" b="b"/>
              <a:pathLst>
                <a:path w="2095500" h="1773554">
                  <a:moveTo>
                    <a:pt x="0" y="886967"/>
                  </a:moveTo>
                  <a:lnTo>
                    <a:pt x="6857" y="800099"/>
                  </a:lnTo>
                  <a:lnTo>
                    <a:pt x="21335" y="712469"/>
                  </a:lnTo>
                  <a:lnTo>
                    <a:pt x="51053" y="624839"/>
                  </a:lnTo>
                  <a:lnTo>
                    <a:pt x="80009" y="544067"/>
                  </a:lnTo>
                  <a:lnTo>
                    <a:pt x="124205" y="463295"/>
                  </a:lnTo>
                  <a:lnTo>
                    <a:pt x="181355" y="396239"/>
                  </a:lnTo>
                  <a:lnTo>
                    <a:pt x="240029" y="322325"/>
                  </a:lnTo>
                  <a:lnTo>
                    <a:pt x="304799" y="261365"/>
                  </a:lnTo>
                  <a:lnTo>
                    <a:pt x="386334" y="201167"/>
                  </a:lnTo>
                  <a:lnTo>
                    <a:pt x="465581" y="153923"/>
                  </a:lnTo>
                  <a:lnTo>
                    <a:pt x="552449" y="107441"/>
                  </a:lnTo>
                  <a:lnTo>
                    <a:pt x="640079" y="74675"/>
                  </a:lnTo>
                  <a:lnTo>
                    <a:pt x="735329" y="41147"/>
                  </a:lnTo>
                  <a:lnTo>
                    <a:pt x="836676" y="20573"/>
                  </a:lnTo>
                  <a:lnTo>
                    <a:pt x="938784" y="6095"/>
                  </a:lnTo>
                  <a:lnTo>
                    <a:pt x="1047750" y="0"/>
                  </a:lnTo>
                  <a:lnTo>
                    <a:pt x="1149858" y="6095"/>
                  </a:lnTo>
                  <a:lnTo>
                    <a:pt x="1259586" y="20573"/>
                  </a:lnTo>
                  <a:lnTo>
                    <a:pt x="1354836" y="41147"/>
                  </a:lnTo>
                  <a:lnTo>
                    <a:pt x="1543050" y="107441"/>
                  </a:lnTo>
                  <a:lnTo>
                    <a:pt x="1630680" y="153923"/>
                  </a:lnTo>
                  <a:lnTo>
                    <a:pt x="1709927" y="201167"/>
                  </a:lnTo>
                  <a:lnTo>
                    <a:pt x="1856232" y="322325"/>
                  </a:lnTo>
                  <a:lnTo>
                    <a:pt x="1914906" y="396239"/>
                  </a:lnTo>
                  <a:lnTo>
                    <a:pt x="1965960" y="463295"/>
                  </a:lnTo>
                  <a:lnTo>
                    <a:pt x="2008632" y="544067"/>
                  </a:lnTo>
                  <a:lnTo>
                    <a:pt x="2045208" y="624839"/>
                  </a:lnTo>
                  <a:lnTo>
                    <a:pt x="2074926" y="712469"/>
                  </a:lnTo>
                  <a:lnTo>
                    <a:pt x="2089404" y="800099"/>
                  </a:lnTo>
                  <a:lnTo>
                    <a:pt x="2095500" y="886967"/>
                  </a:lnTo>
                  <a:lnTo>
                    <a:pt x="2089404" y="974597"/>
                  </a:lnTo>
                  <a:lnTo>
                    <a:pt x="2074926" y="1061465"/>
                  </a:lnTo>
                  <a:lnTo>
                    <a:pt x="2045208" y="1149095"/>
                  </a:lnTo>
                  <a:lnTo>
                    <a:pt x="2008632" y="1228343"/>
                  </a:lnTo>
                  <a:lnTo>
                    <a:pt x="1965960" y="1309115"/>
                  </a:lnTo>
                  <a:lnTo>
                    <a:pt x="1914906" y="1376171"/>
                  </a:lnTo>
                  <a:lnTo>
                    <a:pt x="1856232" y="1450847"/>
                  </a:lnTo>
                  <a:lnTo>
                    <a:pt x="1709927" y="1571243"/>
                  </a:lnTo>
                  <a:lnTo>
                    <a:pt x="1630680" y="1619249"/>
                  </a:lnTo>
                  <a:lnTo>
                    <a:pt x="1543050" y="1664969"/>
                  </a:lnTo>
                  <a:lnTo>
                    <a:pt x="1447800" y="1706117"/>
                  </a:lnTo>
                  <a:lnTo>
                    <a:pt x="1354836" y="1733549"/>
                  </a:lnTo>
                  <a:lnTo>
                    <a:pt x="1259586" y="1752599"/>
                  </a:lnTo>
                  <a:lnTo>
                    <a:pt x="1149858" y="1766315"/>
                  </a:lnTo>
                  <a:lnTo>
                    <a:pt x="1047750" y="1773173"/>
                  </a:lnTo>
                  <a:lnTo>
                    <a:pt x="938784" y="1766315"/>
                  </a:lnTo>
                  <a:lnTo>
                    <a:pt x="836676" y="1752599"/>
                  </a:lnTo>
                  <a:lnTo>
                    <a:pt x="735330" y="1733549"/>
                  </a:lnTo>
                  <a:lnTo>
                    <a:pt x="640080" y="1706117"/>
                  </a:lnTo>
                  <a:lnTo>
                    <a:pt x="552450" y="1664969"/>
                  </a:lnTo>
                  <a:lnTo>
                    <a:pt x="465581" y="1619249"/>
                  </a:lnTo>
                  <a:lnTo>
                    <a:pt x="386334" y="1571243"/>
                  </a:lnTo>
                  <a:lnTo>
                    <a:pt x="304800" y="1511045"/>
                  </a:lnTo>
                  <a:lnTo>
                    <a:pt x="240030" y="1450847"/>
                  </a:lnTo>
                  <a:lnTo>
                    <a:pt x="181356" y="1376171"/>
                  </a:lnTo>
                  <a:lnTo>
                    <a:pt x="124206" y="1309115"/>
                  </a:lnTo>
                  <a:lnTo>
                    <a:pt x="80010" y="1228343"/>
                  </a:lnTo>
                  <a:lnTo>
                    <a:pt x="51054" y="1149095"/>
                  </a:lnTo>
                  <a:lnTo>
                    <a:pt x="21336" y="1061465"/>
                  </a:lnTo>
                  <a:lnTo>
                    <a:pt x="6858" y="974597"/>
                  </a:lnTo>
                  <a:lnTo>
                    <a:pt x="0" y="886967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03739" y="5017769"/>
              <a:ext cx="1047750" cy="805180"/>
            </a:xfrm>
            <a:custGeom>
              <a:avLst/>
              <a:gdLst/>
              <a:ahLst/>
              <a:cxnLst/>
              <a:rect l="l" t="t" r="r" b="b"/>
              <a:pathLst>
                <a:path w="1047750" h="805179">
                  <a:moveTo>
                    <a:pt x="1047750" y="403098"/>
                  </a:moveTo>
                  <a:lnTo>
                    <a:pt x="1041654" y="322326"/>
                  </a:lnTo>
                  <a:lnTo>
                    <a:pt x="1005078" y="247650"/>
                  </a:lnTo>
                  <a:lnTo>
                    <a:pt x="960119" y="181356"/>
                  </a:lnTo>
                  <a:lnTo>
                    <a:pt x="895350" y="120396"/>
                  </a:lnTo>
                  <a:lnTo>
                    <a:pt x="814578" y="67056"/>
                  </a:lnTo>
                  <a:lnTo>
                    <a:pt x="726948" y="33528"/>
                  </a:lnTo>
                  <a:lnTo>
                    <a:pt x="625602" y="6096"/>
                  </a:lnTo>
                  <a:lnTo>
                    <a:pt x="523494" y="0"/>
                  </a:lnTo>
                  <a:lnTo>
                    <a:pt x="414528" y="6096"/>
                  </a:lnTo>
                  <a:lnTo>
                    <a:pt x="320802" y="33528"/>
                  </a:lnTo>
                  <a:lnTo>
                    <a:pt x="233172" y="67056"/>
                  </a:lnTo>
                  <a:lnTo>
                    <a:pt x="152399" y="120396"/>
                  </a:lnTo>
                  <a:lnTo>
                    <a:pt x="87630" y="181356"/>
                  </a:lnTo>
                  <a:lnTo>
                    <a:pt x="42671" y="247650"/>
                  </a:lnTo>
                  <a:lnTo>
                    <a:pt x="6095" y="322326"/>
                  </a:lnTo>
                  <a:lnTo>
                    <a:pt x="0" y="403098"/>
                  </a:lnTo>
                  <a:lnTo>
                    <a:pt x="6096" y="482346"/>
                  </a:lnTo>
                  <a:lnTo>
                    <a:pt x="42672" y="557022"/>
                  </a:lnTo>
                  <a:lnTo>
                    <a:pt x="87630" y="624078"/>
                  </a:lnTo>
                  <a:lnTo>
                    <a:pt x="152400" y="684276"/>
                  </a:lnTo>
                  <a:lnTo>
                    <a:pt x="233172" y="738378"/>
                  </a:lnTo>
                  <a:lnTo>
                    <a:pt x="320802" y="771906"/>
                  </a:lnTo>
                  <a:lnTo>
                    <a:pt x="414528" y="798576"/>
                  </a:lnTo>
                  <a:lnTo>
                    <a:pt x="523494" y="804672"/>
                  </a:lnTo>
                  <a:lnTo>
                    <a:pt x="625602" y="798576"/>
                  </a:lnTo>
                  <a:lnTo>
                    <a:pt x="726948" y="771906"/>
                  </a:lnTo>
                  <a:lnTo>
                    <a:pt x="814578" y="738378"/>
                  </a:lnTo>
                  <a:lnTo>
                    <a:pt x="895350" y="684276"/>
                  </a:lnTo>
                  <a:lnTo>
                    <a:pt x="960119" y="624078"/>
                  </a:lnTo>
                  <a:lnTo>
                    <a:pt x="1005078" y="557022"/>
                  </a:lnTo>
                  <a:lnTo>
                    <a:pt x="1041654" y="482346"/>
                  </a:lnTo>
                  <a:lnTo>
                    <a:pt x="1047750" y="403098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03739" y="5017769"/>
              <a:ext cx="1047750" cy="805180"/>
            </a:xfrm>
            <a:custGeom>
              <a:avLst/>
              <a:gdLst/>
              <a:ahLst/>
              <a:cxnLst/>
              <a:rect l="l" t="t" r="r" b="b"/>
              <a:pathLst>
                <a:path w="1047750" h="805179">
                  <a:moveTo>
                    <a:pt x="0" y="403098"/>
                  </a:moveTo>
                  <a:lnTo>
                    <a:pt x="6095" y="322326"/>
                  </a:lnTo>
                  <a:lnTo>
                    <a:pt x="42671" y="247650"/>
                  </a:lnTo>
                  <a:lnTo>
                    <a:pt x="87630" y="181356"/>
                  </a:lnTo>
                  <a:lnTo>
                    <a:pt x="152399" y="120396"/>
                  </a:lnTo>
                  <a:lnTo>
                    <a:pt x="233172" y="67056"/>
                  </a:lnTo>
                  <a:lnTo>
                    <a:pt x="320802" y="33528"/>
                  </a:lnTo>
                  <a:lnTo>
                    <a:pt x="414528" y="6096"/>
                  </a:lnTo>
                  <a:lnTo>
                    <a:pt x="523494" y="0"/>
                  </a:lnTo>
                  <a:lnTo>
                    <a:pt x="625602" y="6096"/>
                  </a:lnTo>
                  <a:lnTo>
                    <a:pt x="726948" y="33528"/>
                  </a:lnTo>
                  <a:lnTo>
                    <a:pt x="814578" y="67056"/>
                  </a:lnTo>
                  <a:lnTo>
                    <a:pt x="895350" y="120396"/>
                  </a:lnTo>
                  <a:lnTo>
                    <a:pt x="960119" y="181356"/>
                  </a:lnTo>
                  <a:lnTo>
                    <a:pt x="1005078" y="247650"/>
                  </a:lnTo>
                  <a:lnTo>
                    <a:pt x="1041654" y="322326"/>
                  </a:lnTo>
                  <a:lnTo>
                    <a:pt x="1047750" y="403098"/>
                  </a:lnTo>
                  <a:lnTo>
                    <a:pt x="1041654" y="482346"/>
                  </a:lnTo>
                  <a:lnTo>
                    <a:pt x="1005078" y="557022"/>
                  </a:lnTo>
                  <a:lnTo>
                    <a:pt x="960119" y="624078"/>
                  </a:lnTo>
                  <a:lnTo>
                    <a:pt x="895350" y="684276"/>
                  </a:lnTo>
                  <a:lnTo>
                    <a:pt x="814578" y="738378"/>
                  </a:lnTo>
                  <a:lnTo>
                    <a:pt x="726948" y="771906"/>
                  </a:lnTo>
                  <a:lnTo>
                    <a:pt x="625602" y="798576"/>
                  </a:lnTo>
                  <a:lnTo>
                    <a:pt x="523494" y="804672"/>
                  </a:lnTo>
                  <a:lnTo>
                    <a:pt x="414528" y="798576"/>
                  </a:lnTo>
                  <a:lnTo>
                    <a:pt x="320802" y="771906"/>
                  </a:lnTo>
                  <a:lnTo>
                    <a:pt x="233172" y="738378"/>
                  </a:lnTo>
                  <a:lnTo>
                    <a:pt x="152400" y="684276"/>
                  </a:lnTo>
                  <a:lnTo>
                    <a:pt x="87630" y="624078"/>
                  </a:lnTo>
                  <a:lnTo>
                    <a:pt x="42672" y="557022"/>
                  </a:lnTo>
                  <a:lnTo>
                    <a:pt x="6096" y="482346"/>
                  </a:lnTo>
                  <a:lnTo>
                    <a:pt x="0" y="403098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738" y="5487936"/>
              <a:ext cx="2286000" cy="509270"/>
            </a:xfrm>
            <a:custGeom>
              <a:avLst/>
              <a:gdLst/>
              <a:ahLst/>
              <a:cxnLst/>
              <a:rect l="l" t="t" r="r" b="b"/>
              <a:pathLst>
                <a:path w="2286000" h="509270">
                  <a:moveTo>
                    <a:pt x="2285987" y="469392"/>
                  </a:moveTo>
                  <a:lnTo>
                    <a:pt x="1165085" y="469392"/>
                  </a:lnTo>
                  <a:lnTo>
                    <a:pt x="1601711" y="66294"/>
                  </a:lnTo>
                  <a:lnTo>
                    <a:pt x="1587233" y="32766"/>
                  </a:lnTo>
                  <a:lnTo>
                    <a:pt x="156565" y="32766"/>
                  </a:lnTo>
                  <a:lnTo>
                    <a:pt x="182880" y="0"/>
                  </a:lnTo>
                  <a:lnTo>
                    <a:pt x="0" y="54102"/>
                  </a:lnTo>
                  <a:lnTo>
                    <a:pt x="182880" y="107442"/>
                  </a:lnTo>
                  <a:lnTo>
                    <a:pt x="154952" y="73152"/>
                  </a:lnTo>
                  <a:lnTo>
                    <a:pt x="1536941" y="73152"/>
                  </a:lnTo>
                  <a:lnTo>
                    <a:pt x="1100315" y="476250"/>
                  </a:lnTo>
                  <a:lnTo>
                    <a:pt x="1114793" y="509016"/>
                  </a:lnTo>
                  <a:lnTo>
                    <a:pt x="2285987" y="509016"/>
                  </a:lnTo>
                  <a:lnTo>
                    <a:pt x="2285987" y="469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656709" y="6023864"/>
            <a:ext cx="126174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Times New Roman"/>
                <a:cs typeface="Times New Roman"/>
              </a:rPr>
              <a:t>Massages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46787" y="5238248"/>
            <a:ext cx="2019300" cy="1407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119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Times New Roman"/>
                <a:cs typeface="Times New Roman"/>
              </a:rPr>
              <a:t>Data</a:t>
            </a:r>
            <a:endParaRPr sz="25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  <a:spcBef>
                <a:spcPts val="1625"/>
              </a:spcBef>
            </a:pPr>
            <a:r>
              <a:rPr sz="1900" b="1" spc="-5" dirty="0">
                <a:latin typeface="Times New Roman"/>
                <a:cs typeface="Times New Roman"/>
              </a:rPr>
              <a:t>Private</a:t>
            </a:r>
            <a:r>
              <a:rPr sz="1900" b="1" spc="-50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Protocol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2500" dirty="0">
                <a:latin typeface="Times New Roman"/>
                <a:cs typeface="Times New Roman"/>
              </a:rPr>
              <a:t>Public</a:t>
            </a:r>
            <a:r>
              <a:rPr sz="2500" spc="-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Protocol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30156" y="4044315"/>
            <a:ext cx="2612390" cy="2221230"/>
            <a:chOff x="2930156" y="4044315"/>
            <a:chExt cx="2612390" cy="2221230"/>
          </a:xfrm>
        </p:grpSpPr>
        <p:sp>
          <p:nvSpPr>
            <p:cNvPr id="14" name="object 14"/>
            <p:cNvSpPr/>
            <p:nvPr/>
          </p:nvSpPr>
          <p:spPr>
            <a:xfrm>
              <a:off x="3702443" y="4050792"/>
              <a:ext cx="509270" cy="476250"/>
            </a:xfrm>
            <a:custGeom>
              <a:avLst/>
              <a:gdLst/>
              <a:ahLst/>
              <a:cxnLst/>
              <a:rect l="l" t="t" r="r" b="b"/>
              <a:pathLst>
                <a:path w="509270" h="476250">
                  <a:moveTo>
                    <a:pt x="509016" y="241553"/>
                  </a:moveTo>
                  <a:lnTo>
                    <a:pt x="501395" y="193547"/>
                  </a:lnTo>
                  <a:lnTo>
                    <a:pt x="486918" y="147827"/>
                  </a:lnTo>
                  <a:lnTo>
                    <a:pt x="464820" y="106679"/>
                  </a:lnTo>
                  <a:lnTo>
                    <a:pt x="436626" y="73151"/>
                  </a:lnTo>
                  <a:lnTo>
                    <a:pt x="391668" y="39623"/>
                  </a:lnTo>
                  <a:lnTo>
                    <a:pt x="348996" y="19049"/>
                  </a:lnTo>
                  <a:lnTo>
                    <a:pt x="304800" y="6857"/>
                  </a:lnTo>
                  <a:lnTo>
                    <a:pt x="253746" y="0"/>
                  </a:lnTo>
                  <a:lnTo>
                    <a:pt x="202692" y="6857"/>
                  </a:lnTo>
                  <a:lnTo>
                    <a:pt x="160019" y="19049"/>
                  </a:lnTo>
                  <a:lnTo>
                    <a:pt x="115823" y="39623"/>
                  </a:lnTo>
                  <a:lnTo>
                    <a:pt x="72389" y="73151"/>
                  </a:lnTo>
                  <a:lnTo>
                    <a:pt x="42671" y="106679"/>
                  </a:lnTo>
                  <a:lnTo>
                    <a:pt x="22097" y="147827"/>
                  </a:lnTo>
                  <a:lnTo>
                    <a:pt x="6095" y="193547"/>
                  </a:lnTo>
                  <a:lnTo>
                    <a:pt x="0" y="241553"/>
                  </a:lnTo>
                  <a:lnTo>
                    <a:pt x="6096" y="288797"/>
                  </a:lnTo>
                  <a:lnTo>
                    <a:pt x="22098" y="329183"/>
                  </a:lnTo>
                  <a:lnTo>
                    <a:pt x="42672" y="368807"/>
                  </a:lnTo>
                  <a:lnTo>
                    <a:pt x="72390" y="409955"/>
                  </a:lnTo>
                  <a:lnTo>
                    <a:pt x="115824" y="436625"/>
                  </a:lnTo>
                  <a:lnTo>
                    <a:pt x="160020" y="455675"/>
                  </a:lnTo>
                  <a:lnTo>
                    <a:pt x="202692" y="470153"/>
                  </a:lnTo>
                  <a:lnTo>
                    <a:pt x="253746" y="476249"/>
                  </a:lnTo>
                  <a:lnTo>
                    <a:pt x="304800" y="470153"/>
                  </a:lnTo>
                  <a:lnTo>
                    <a:pt x="348996" y="455675"/>
                  </a:lnTo>
                  <a:lnTo>
                    <a:pt x="391668" y="436625"/>
                  </a:lnTo>
                  <a:lnTo>
                    <a:pt x="436626" y="409955"/>
                  </a:lnTo>
                  <a:lnTo>
                    <a:pt x="464820" y="368807"/>
                  </a:lnTo>
                  <a:lnTo>
                    <a:pt x="486918" y="329183"/>
                  </a:lnTo>
                  <a:lnTo>
                    <a:pt x="501395" y="288797"/>
                  </a:lnTo>
                  <a:lnTo>
                    <a:pt x="509016" y="24155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02443" y="4050792"/>
              <a:ext cx="509270" cy="476250"/>
            </a:xfrm>
            <a:custGeom>
              <a:avLst/>
              <a:gdLst/>
              <a:ahLst/>
              <a:cxnLst/>
              <a:rect l="l" t="t" r="r" b="b"/>
              <a:pathLst>
                <a:path w="509270" h="476250">
                  <a:moveTo>
                    <a:pt x="0" y="241553"/>
                  </a:moveTo>
                  <a:lnTo>
                    <a:pt x="6095" y="193547"/>
                  </a:lnTo>
                  <a:lnTo>
                    <a:pt x="22097" y="147827"/>
                  </a:lnTo>
                  <a:lnTo>
                    <a:pt x="42671" y="106679"/>
                  </a:lnTo>
                  <a:lnTo>
                    <a:pt x="72389" y="73151"/>
                  </a:lnTo>
                  <a:lnTo>
                    <a:pt x="115823" y="39623"/>
                  </a:lnTo>
                  <a:lnTo>
                    <a:pt x="160019" y="19049"/>
                  </a:lnTo>
                  <a:lnTo>
                    <a:pt x="202692" y="6857"/>
                  </a:lnTo>
                  <a:lnTo>
                    <a:pt x="253746" y="0"/>
                  </a:lnTo>
                  <a:lnTo>
                    <a:pt x="304800" y="6857"/>
                  </a:lnTo>
                  <a:lnTo>
                    <a:pt x="348996" y="19049"/>
                  </a:lnTo>
                  <a:lnTo>
                    <a:pt x="391668" y="39623"/>
                  </a:lnTo>
                  <a:lnTo>
                    <a:pt x="436626" y="73151"/>
                  </a:lnTo>
                  <a:lnTo>
                    <a:pt x="464820" y="106679"/>
                  </a:lnTo>
                  <a:lnTo>
                    <a:pt x="486918" y="147827"/>
                  </a:lnTo>
                  <a:lnTo>
                    <a:pt x="501395" y="193547"/>
                  </a:lnTo>
                  <a:lnTo>
                    <a:pt x="509016" y="241553"/>
                  </a:lnTo>
                  <a:lnTo>
                    <a:pt x="501395" y="288797"/>
                  </a:lnTo>
                  <a:lnTo>
                    <a:pt x="486918" y="329183"/>
                  </a:lnTo>
                  <a:lnTo>
                    <a:pt x="464820" y="368807"/>
                  </a:lnTo>
                  <a:lnTo>
                    <a:pt x="436626" y="409955"/>
                  </a:lnTo>
                  <a:lnTo>
                    <a:pt x="391668" y="436625"/>
                  </a:lnTo>
                  <a:lnTo>
                    <a:pt x="348996" y="455675"/>
                  </a:lnTo>
                  <a:lnTo>
                    <a:pt x="304800" y="470153"/>
                  </a:lnTo>
                  <a:lnTo>
                    <a:pt x="253746" y="476249"/>
                  </a:lnTo>
                  <a:lnTo>
                    <a:pt x="202692" y="470153"/>
                  </a:lnTo>
                  <a:lnTo>
                    <a:pt x="160020" y="455675"/>
                  </a:lnTo>
                  <a:lnTo>
                    <a:pt x="115824" y="436625"/>
                  </a:lnTo>
                  <a:lnTo>
                    <a:pt x="72390" y="409955"/>
                  </a:lnTo>
                  <a:lnTo>
                    <a:pt x="42672" y="368807"/>
                  </a:lnTo>
                  <a:lnTo>
                    <a:pt x="22098" y="329183"/>
                  </a:lnTo>
                  <a:lnTo>
                    <a:pt x="6096" y="288797"/>
                  </a:lnTo>
                  <a:lnTo>
                    <a:pt x="0" y="241553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46739" y="4312920"/>
              <a:ext cx="516255" cy="476250"/>
            </a:xfrm>
            <a:custGeom>
              <a:avLst/>
              <a:gdLst/>
              <a:ahLst/>
              <a:cxnLst/>
              <a:rect l="l" t="t" r="r" b="b"/>
              <a:pathLst>
                <a:path w="516254" h="476250">
                  <a:moveTo>
                    <a:pt x="515873" y="234695"/>
                  </a:moveTo>
                  <a:lnTo>
                    <a:pt x="509778" y="187451"/>
                  </a:lnTo>
                  <a:lnTo>
                    <a:pt x="495300" y="147827"/>
                  </a:lnTo>
                  <a:lnTo>
                    <a:pt x="473202" y="106679"/>
                  </a:lnTo>
                  <a:lnTo>
                    <a:pt x="442722" y="67055"/>
                  </a:lnTo>
                  <a:lnTo>
                    <a:pt x="400050" y="39623"/>
                  </a:lnTo>
                  <a:lnTo>
                    <a:pt x="355854" y="19049"/>
                  </a:lnTo>
                  <a:lnTo>
                    <a:pt x="312420" y="6095"/>
                  </a:lnTo>
                  <a:lnTo>
                    <a:pt x="262128" y="0"/>
                  </a:lnTo>
                  <a:lnTo>
                    <a:pt x="211074" y="6095"/>
                  </a:lnTo>
                  <a:lnTo>
                    <a:pt x="160019" y="19049"/>
                  </a:lnTo>
                  <a:lnTo>
                    <a:pt x="115823" y="39623"/>
                  </a:lnTo>
                  <a:lnTo>
                    <a:pt x="79247" y="67055"/>
                  </a:lnTo>
                  <a:lnTo>
                    <a:pt x="42671" y="106679"/>
                  </a:lnTo>
                  <a:lnTo>
                    <a:pt x="20573" y="147827"/>
                  </a:lnTo>
                  <a:lnTo>
                    <a:pt x="6095" y="187451"/>
                  </a:lnTo>
                  <a:lnTo>
                    <a:pt x="0" y="234695"/>
                  </a:lnTo>
                  <a:lnTo>
                    <a:pt x="6096" y="281177"/>
                  </a:lnTo>
                  <a:lnTo>
                    <a:pt x="20574" y="328421"/>
                  </a:lnTo>
                  <a:lnTo>
                    <a:pt x="42672" y="368045"/>
                  </a:lnTo>
                  <a:lnTo>
                    <a:pt x="79248" y="409955"/>
                  </a:lnTo>
                  <a:lnTo>
                    <a:pt x="115824" y="436625"/>
                  </a:lnTo>
                  <a:lnTo>
                    <a:pt x="160020" y="455675"/>
                  </a:lnTo>
                  <a:lnTo>
                    <a:pt x="211074" y="470153"/>
                  </a:lnTo>
                  <a:lnTo>
                    <a:pt x="262128" y="476249"/>
                  </a:lnTo>
                  <a:lnTo>
                    <a:pt x="312420" y="470153"/>
                  </a:lnTo>
                  <a:lnTo>
                    <a:pt x="355854" y="455675"/>
                  </a:lnTo>
                  <a:lnTo>
                    <a:pt x="400050" y="436625"/>
                  </a:lnTo>
                  <a:lnTo>
                    <a:pt x="442722" y="409955"/>
                  </a:lnTo>
                  <a:lnTo>
                    <a:pt x="473202" y="368045"/>
                  </a:lnTo>
                  <a:lnTo>
                    <a:pt x="495300" y="328421"/>
                  </a:lnTo>
                  <a:lnTo>
                    <a:pt x="509778" y="281177"/>
                  </a:lnTo>
                  <a:lnTo>
                    <a:pt x="515873" y="23469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46739" y="4312920"/>
              <a:ext cx="516255" cy="476250"/>
            </a:xfrm>
            <a:custGeom>
              <a:avLst/>
              <a:gdLst/>
              <a:ahLst/>
              <a:cxnLst/>
              <a:rect l="l" t="t" r="r" b="b"/>
              <a:pathLst>
                <a:path w="516254" h="476250">
                  <a:moveTo>
                    <a:pt x="0" y="234695"/>
                  </a:moveTo>
                  <a:lnTo>
                    <a:pt x="6095" y="187451"/>
                  </a:lnTo>
                  <a:lnTo>
                    <a:pt x="20573" y="147827"/>
                  </a:lnTo>
                  <a:lnTo>
                    <a:pt x="42671" y="106679"/>
                  </a:lnTo>
                  <a:lnTo>
                    <a:pt x="79247" y="67055"/>
                  </a:lnTo>
                  <a:lnTo>
                    <a:pt x="115823" y="39623"/>
                  </a:lnTo>
                  <a:lnTo>
                    <a:pt x="160019" y="19049"/>
                  </a:lnTo>
                  <a:lnTo>
                    <a:pt x="211074" y="6095"/>
                  </a:lnTo>
                  <a:lnTo>
                    <a:pt x="262128" y="0"/>
                  </a:lnTo>
                  <a:lnTo>
                    <a:pt x="312420" y="6095"/>
                  </a:lnTo>
                  <a:lnTo>
                    <a:pt x="355854" y="19049"/>
                  </a:lnTo>
                  <a:lnTo>
                    <a:pt x="400050" y="39623"/>
                  </a:lnTo>
                  <a:lnTo>
                    <a:pt x="442722" y="67055"/>
                  </a:lnTo>
                  <a:lnTo>
                    <a:pt x="473202" y="106679"/>
                  </a:lnTo>
                  <a:lnTo>
                    <a:pt x="495300" y="147827"/>
                  </a:lnTo>
                  <a:lnTo>
                    <a:pt x="509778" y="187451"/>
                  </a:lnTo>
                  <a:lnTo>
                    <a:pt x="515873" y="234695"/>
                  </a:lnTo>
                  <a:lnTo>
                    <a:pt x="509778" y="281177"/>
                  </a:lnTo>
                  <a:lnTo>
                    <a:pt x="495300" y="328421"/>
                  </a:lnTo>
                  <a:lnTo>
                    <a:pt x="473202" y="368045"/>
                  </a:lnTo>
                  <a:lnTo>
                    <a:pt x="442722" y="409955"/>
                  </a:lnTo>
                  <a:lnTo>
                    <a:pt x="400050" y="436625"/>
                  </a:lnTo>
                  <a:lnTo>
                    <a:pt x="355854" y="455675"/>
                  </a:lnTo>
                  <a:lnTo>
                    <a:pt x="312420" y="470153"/>
                  </a:lnTo>
                  <a:lnTo>
                    <a:pt x="262128" y="476249"/>
                  </a:lnTo>
                  <a:lnTo>
                    <a:pt x="211074" y="470153"/>
                  </a:lnTo>
                  <a:lnTo>
                    <a:pt x="160020" y="455675"/>
                  </a:lnTo>
                  <a:lnTo>
                    <a:pt x="115824" y="436625"/>
                  </a:lnTo>
                  <a:lnTo>
                    <a:pt x="79248" y="409955"/>
                  </a:lnTo>
                  <a:lnTo>
                    <a:pt x="42672" y="368045"/>
                  </a:lnTo>
                  <a:lnTo>
                    <a:pt x="20574" y="328421"/>
                  </a:lnTo>
                  <a:lnTo>
                    <a:pt x="6096" y="281177"/>
                  </a:lnTo>
                  <a:lnTo>
                    <a:pt x="0" y="234695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26037" y="5011674"/>
              <a:ext cx="509905" cy="476250"/>
            </a:xfrm>
            <a:custGeom>
              <a:avLst/>
              <a:gdLst/>
              <a:ahLst/>
              <a:cxnLst/>
              <a:rect l="l" t="t" r="r" b="b"/>
              <a:pathLst>
                <a:path w="509904" h="476250">
                  <a:moveTo>
                    <a:pt x="509778" y="240791"/>
                  </a:moveTo>
                  <a:lnTo>
                    <a:pt x="503681" y="193547"/>
                  </a:lnTo>
                  <a:lnTo>
                    <a:pt x="489204" y="147065"/>
                  </a:lnTo>
                  <a:lnTo>
                    <a:pt x="467106" y="105917"/>
                  </a:lnTo>
                  <a:lnTo>
                    <a:pt x="436626" y="73151"/>
                  </a:lnTo>
                  <a:lnTo>
                    <a:pt x="393954" y="39623"/>
                  </a:lnTo>
                  <a:lnTo>
                    <a:pt x="348996" y="19049"/>
                  </a:lnTo>
                  <a:lnTo>
                    <a:pt x="306324" y="6095"/>
                  </a:lnTo>
                  <a:lnTo>
                    <a:pt x="256032" y="0"/>
                  </a:lnTo>
                  <a:lnTo>
                    <a:pt x="204978" y="6095"/>
                  </a:lnTo>
                  <a:lnTo>
                    <a:pt x="160781" y="19049"/>
                  </a:lnTo>
                  <a:lnTo>
                    <a:pt x="117347" y="39623"/>
                  </a:lnTo>
                  <a:lnTo>
                    <a:pt x="73151" y="73151"/>
                  </a:lnTo>
                  <a:lnTo>
                    <a:pt x="44195" y="105917"/>
                  </a:lnTo>
                  <a:lnTo>
                    <a:pt x="22097" y="147065"/>
                  </a:lnTo>
                  <a:lnTo>
                    <a:pt x="8381" y="193547"/>
                  </a:lnTo>
                  <a:lnTo>
                    <a:pt x="0" y="240791"/>
                  </a:lnTo>
                  <a:lnTo>
                    <a:pt x="8382" y="287273"/>
                  </a:lnTo>
                  <a:lnTo>
                    <a:pt x="22098" y="328421"/>
                  </a:lnTo>
                  <a:lnTo>
                    <a:pt x="44196" y="368045"/>
                  </a:lnTo>
                  <a:lnTo>
                    <a:pt x="73152" y="409193"/>
                  </a:lnTo>
                  <a:lnTo>
                    <a:pt x="117348" y="435101"/>
                  </a:lnTo>
                  <a:lnTo>
                    <a:pt x="160782" y="455675"/>
                  </a:lnTo>
                  <a:lnTo>
                    <a:pt x="204978" y="469391"/>
                  </a:lnTo>
                  <a:lnTo>
                    <a:pt x="256032" y="476249"/>
                  </a:lnTo>
                  <a:lnTo>
                    <a:pt x="306324" y="469391"/>
                  </a:lnTo>
                  <a:lnTo>
                    <a:pt x="348996" y="455675"/>
                  </a:lnTo>
                  <a:lnTo>
                    <a:pt x="393954" y="435101"/>
                  </a:lnTo>
                  <a:lnTo>
                    <a:pt x="436626" y="409193"/>
                  </a:lnTo>
                  <a:lnTo>
                    <a:pt x="467106" y="368045"/>
                  </a:lnTo>
                  <a:lnTo>
                    <a:pt x="489204" y="328421"/>
                  </a:lnTo>
                  <a:lnTo>
                    <a:pt x="503681" y="287273"/>
                  </a:lnTo>
                  <a:lnTo>
                    <a:pt x="509778" y="240791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26037" y="5011674"/>
              <a:ext cx="509905" cy="476250"/>
            </a:xfrm>
            <a:custGeom>
              <a:avLst/>
              <a:gdLst/>
              <a:ahLst/>
              <a:cxnLst/>
              <a:rect l="l" t="t" r="r" b="b"/>
              <a:pathLst>
                <a:path w="509904" h="476250">
                  <a:moveTo>
                    <a:pt x="0" y="240791"/>
                  </a:moveTo>
                  <a:lnTo>
                    <a:pt x="8381" y="193547"/>
                  </a:lnTo>
                  <a:lnTo>
                    <a:pt x="22097" y="147065"/>
                  </a:lnTo>
                  <a:lnTo>
                    <a:pt x="44195" y="105917"/>
                  </a:lnTo>
                  <a:lnTo>
                    <a:pt x="73151" y="73151"/>
                  </a:lnTo>
                  <a:lnTo>
                    <a:pt x="117347" y="39623"/>
                  </a:lnTo>
                  <a:lnTo>
                    <a:pt x="160781" y="19049"/>
                  </a:lnTo>
                  <a:lnTo>
                    <a:pt x="204978" y="6095"/>
                  </a:lnTo>
                  <a:lnTo>
                    <a:pt x="256032" y="0"/>
                  </a:lnTo>
                  <a:lnTo>
                    <a:pt x="306324" y="6095"/>
                  </a:lnTo>
                  <a:lnTo>
                    <a:pt x="348996" y="19049"/>
                  </a:lnTo>
                  <a:lnTo>
                    <a:pt x="393954" y="39623"/>
                  </a:lnTo>
                  <a:lnTo>
                    <a:pt x="436626" y="73151"/>
                  </a:lnTo>
                  <a:lnTo>
                    <a:pt x="467106" y="105917"/>
                  </a:lnTo>
                  <a:lnTo>
                    <a:pt x="489204" y="147065"/>
                  </a:lnTo>
                  <a:lnTo>
                    <a:pt x="503681" y="193547"/>
                  </a:lnTo>
                  <a:lnTo>
                    <a:pt x="509778" y="240791"/>
                  </a:lnTo>
                  <a:lnTo>
                    <a:pt x="503681" y="287273"/>
                  </a:lnTo>
                  <a:lnTo>
                    <a:pt x="489204" y="328421"/>
                  </a:lnTo>
                  <a:lnTo>
                    <a:pt x="467106" y="368045"/>
                  </a:lnTo>
                  <a:lnTo>
                    <a:pt x="436626" y="409193"/>
                  </a:lnTo>
                  <a:lnTo>
                    <a:pt x="393954" y="435101"/>
                  </a:lnTo>
                  <a:lnTo>
                    <a:pt x="348996" y="455675"/>
                  </a:lnTo>
                  <a:lnTo>
                    <a:pt x="306324" y="469391"/>
                  </a:lnTo>
                  <a:lnTo>
                    <a:pt x="256032" y="476249"/>
                  </a:lnTo>
                  <a:lnTo>
                    <a:pt x="204978" y="469391"/>
                  </a:lnTo>
                  <a:lnTo>
                    <a:pt x="160782" y="455675"/>
                  </a:lnTo>
                  <a:lnTo>
                    <a:pt x="117348" y="435101"/>
                  </a:lnTo>
                  <a:lnTo>
                    <a:pt x="73152" y="409193"/>
                  </a:lnTo>
                  <a:lnTo>
                    <a:pt x="44196" y="368045"/>
                  </a:lnTo>
                  <a:lnTo>
                    <a:pt x="22098" y="328421"/>
                  </a:lnTo>
                  <a:lnTo>
                    <a:pt x="8382" y="287273"/>
                  </a:lnTo>
                  <a:lnTo>
                    <a:pt x="0" y="240791"/>
                  </a:lnTo>
                </a:path>
              </a:pathLst>
            </a:custGeom>
            <a:ln w="12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14963" y="5782818"/>
              <a:ext cx="517525" cy="476250"/>
            </a:xfrm>
            <a:custGeom>
              <a:avLst/>
              <a:gdLst/>
              <a:ahLst/>
              <a:cxnLst/>
              <a:rect l="l" t="t" r="r" b="b"/>
              <a:pathLst>
                <a:path w="517525" h="476250">
                  <a:moveTo>
                    <a:pt x="517398" y="235457"/>
                  </a:moveTo>
                  <a:lnTo>
                    <a:pt x="509778" y="187451"/>
                  </a:lnTo>
                  <a:lnTo>
                    <a:pt x="495300" y="147827"/>
                  </a:lnTo>
                  <a:lnTo>
                    <a:pt x="473202" y="108203"/>
                  </a:lnTo>
                  <a:lnTo>
                    <a:pt x="444245" y="67055"/>
                  </a:lnTo>
                  <a:lnTo>
                    <a:pt x="401574" y="39623"/>
                  </a:lnTo>
                  <a:lnTo>
                    <a:pt x="357378" y="20573"/>
                  </a:lnTo>
                  <a:lnTo>
                    <a:pt x="314706" y="6857"/>
                  </a:lnTo>
                  <a:lnTo>
                    <a:pt x="262128" y="0"/>
                  </a:lnTo>
                  <a:lnTo>
                    <a:pt x="211074" y="6857"/>
                  </a:lnTo>
                  <a:lnTo>
                    <a:pt x="160019" y="20573"/>
                  </a:lnTo>
                  <a:lnTo>
                    <a:pt x="117347" y="39623"/>
                  </a:lnTo>
                  <a:lnTo>
                    <a:pt x="80772" y="67055"/>
                  </a:lnTo>
                  <a:lnTo>
                    <a:pt x="44195" y="108203"/>
                  </a:lnTo>
                  <a:lnTo>
                    <a:pt x="22097" y="147827"/>
                  </a:lnTo>
                  <a:lnTo>
                    <a:pt x="7619" y="187451"/>
                  </a:lnTo>
                  <a:lnTo>
                    <a:pt x="0" y="235457"/>
                  </a:lnTo>
                  <a:lnTo>
                    <a:pt x="7620" y="282701"/>
                  </a:lnTo>
                  <a:lnTo>
                    <a:pt x="22098" y="328421"/>
                  </a:lnTo>
                  <a:lnTo>
                    <a:pt x="44196" y="370331"/>
                  </a:lnTo>
                  <a:lnTo>
                    <a:pt x="80772" y="409955"/>
                  </a:lnTo>
                  <a:lnTo>
                    <a:pt x="117348" y="436625"/>
                  </a:lnTo>
                  <a:lnTo>
                    <a:pt x="160020" y="457199"/>
                  </a:lnTo>
                  <a:lnTo>
                    <a:pt x="211074" y="470153"/>
                  </a:lnTo>
                  <a:lnTo>
                    <a:pt x="262128" y="476249"/>
                  </a:lnTo>
                  <a:lnTo>
                    <a:pt x="314706" y="470153"/>
                  </a:lnTo>
                  <a:lnTo>
                    <a:pt x="357378" y="457199"/>
                  </a:lnTo>
                  <a:lnTo>
                    <a:pt x="401574" y="436625"/>
                  </a:lnTo>
                  <a:lnTo>
                    <a:pt x="444245" y="409955"/>
                  </a:lnTo>
                  <a:lnTo>
                    <a:pt x="473202" y="370331"/>
                  </a:lnTo>
                  <a:lnTo>
                    <a:pt x="495300" y="328421"/>
                  </a:lnTo>
                  <a:lnTo>
                    <a:pt x="509778" y="282701"/>
                  </a:lnTo>
                  <a:lnTo>
                    <a:pt x="517398" y="23545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14963" y="5782818"/>
              <a:ext cx="517525" cy="476250"/>
            </a:xfrm>
            <a:custGeom>
              <a:avLst/>
              <a:gdLst/>
              <a:ahLst/>
              <a:cxnLst/>
              <a:rect l="l" t="t" r="r" b="b"/>
              <a:pathLst>
                <a:path w="517525" h="476250">
                  <a:moveTo>
                    <a:pt x="0" y="235457"/>
                  </a:moveTo>
                  <a:lnTo>
                    <a:pt x="7619" y="187451"/>
                  </a:lnTo>
                  <a:lnTo>
                    <a:pt x="22097" y="147827"/>
                  </a:lnTo>
                  <a:lnTo>
                    <a:pt x="44195" y="108203"/>
                  </a:lnTo>
                  <a:lnTo>
                    <a:pt x="80772" y="67055"/>
                  </a:lnTo>
                  <a:lnTo>
                    <a:pt x="117347" y="39623"/>
                  </a:lnTo>
                  <a:lnTo>
                    <a:pt x="160019" y="20573"/>
                  </a:lnTo>
                  <a:lnTo>
                    <a:pt x="211074" y="6857"/>
                  </a:lnTo>
                  <a:lnTo>
                    <a:pt x="262128" y="0"/>
                  </a:lnTo>
                  <a:lnTo>
                    <a:pt x="314706" y="6857"/>
                  </a:lnTo>
                  <a:lnTo>
                    <a:pt x="357378" y="20573"/>
                  </a:lnTo>
                  <a:lnTo>
                    <a:pt x="401574" y="39623"/>
                  </a:lnTo>
                  <a:lnTo>
                    <a:pt x="444245" y="67055"/>
                  </a:lnTo>
                  <a:lnTo>
                    <a:pt x="473202" y="108203"/>
                  </a:lnTo>
                  <a:lnTo>
                    <a:pt x="495300" y="147827"/>
                  </a:lnTo>
                  <a:lnTo>
                    <a:pt x="509778" y="187451"/>
                  </a:lnTo>
                  <a:lnTo>
                    <a:pt x="517398" y="235457"/>
                  </a:lnTo>
                  <a:lnTo>
                    <a:pt x="509778" y="282701"/>
                  </a:lnTo>
                  <a:lnTo>
                    <a:pt x="495300" y="328421"/>
                  </a:lnTo>
                  <a:lnTo>
                    <a:pt x="473202" y="370331"/>
                  </a:lnTo>
                  <a:lnTo>
                    <a:pt x="444245" y="409955"/>
                  </a:lnTo>
                  <a:lnTo>
                    <a:pt x="401574" y="436625"/>
                  </a:lnTo>
                  <a:lnTo>
                    <a:pt x="357378" y="457199"/>
                  </a:lnTo>
                  <a:lnTo>
                    <a:pt x="314706" y="470153"/>
                  </a:lnTo>
                  <a:lnTo>
                    <a:pt x="262128" y="476249"/>
                  </a:lnTo>
                  <a:lnTo>
                    <a:pt x="211074" y="470153"/>
                  </a:lnTo>
                  <a:lnTo>
                    <a:pt x="160020" y="457199"/>
                  </a:lnTo>
                  <a:lnTo>
                    <a:pt x="117348" y="436625"/>
                  </a:lnTo>
                  <a:lnTo>
                    <a:pt x="80772" y="409955"/>
                  </a:lnTo>
                  <a:lnTo>
                    <a:pt x="44196" y="370331"/>
                  </a:lnTo>
                  <a:lnTo>
                    <a:pt x="22098" y="328421"/>
                  </a:lnTo>
                  <a:lnTo>
                    <a:pt x="7620" y="282701"/>
                  </a:lnTo>
                  <a:lnTo>
                    <a:pt x="0" y="235457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03689" y="4843272"/>
              <a:ext cx="516255" cy="476250"/>
            </a:xfrm>
            <a:custGeom>
              <a:avLst/>
              <a:gdLst/>
              <a:ahLst/>
              <a:cxnLst/>
              <a:rect l="l" t="t" r="r" b="b"/>
              <a:pathLst>
                <a:path w="516254" h="476250">
                  <a:moveTo>
                    <a:pt x="515873" y="241553"/>
                  </a:moveTo>
                  <a:lnTo>
                    <a:pt x="509778" y="193547"/>
                  </a:lnTo>
                  <a:lnTo>
                    <a:pt x="493776" y="147827"/>
                  </a:lnTo>
                  <a:lnTo>
                    <a:pt x="473202" y="105917"/>
                  </a:lnTo>
                  <a:lnTo>
                    <a:pt x="442722" y="73151"/>
                  </a:lnTo>
                  <a:lnTo>
                    <a:pt x="400050" y="39623"/>
                  </a:lnTo>
                  <a:lnTo>
                    <a:pt x="355854" y="19049"/>
                  </a:lnTo>
                  <a:lnTo>
                    <a:pt x="312420" y="6095"/>
                  </a:lnTo>
                  <a:lnTo>
                    <a:pt x="262128" y="0"/>
                  </a:lnTo>
                  <a:lnTo>
                    <a:pt x="211074" y="6095"/>
                  </a:lnTo>
                  <a:lnTo>
                    <a:pt x="158495" y="19049"/>
                  </a:lnTo>
                  <a:lnTo>
                    <a:pt x="115823" y="39623"/>
                  </a:lnTo>
                  <a:lnTo>
                    <a:pt x="42671" y="105917"/>
                  </a:lnTo>
                  <a:lnTo>
                    <a:pt x="20573" y="147827"/>
                  </a:lnTo>
                  <a:lnTo>
                    <a:pt x="6095" y="193547"/>
                  </a:lnTo>
                  <a:lnTo>
                    <a:pt x="0" y="241553"/>
                  </a:lnTo>
                  <a:lnTo>
                    <a:pt x="6096" y="288797"/>
                  </a:lnTo>
                  <a:lnTo>
                    <a:pt x="20574" y="328421"/>
                  </a:lnTo>
                  <a:lnTo>
                    <a:pt x="42672" y="368045"/>
                  </a:lnTo>
                  <a:lnTo>
                    <a:pt x="79248" y="409193"/>
                  </a:lnTo>
                  <a:lnTo>
                    <a:pt x="115824" y="436625"/>
                  </a:lnTo>
                  <a:lnTo>
                    <a:pt x="158496" y="455675"/>
                  </a:lnTo>
                  <a:lnTo>
                    <a:pt x="211074" y="470153"/>
                  </a:lnTo>
                  <a:lnTo>
                    <a:pt x="262128" y="476249"/>
                  </a:lnTo>
                  <a:lnTo>
                    <a:pt x="312420" y="470153"/>
                  </a:lnTo>
                  <a:lnTo>
                    <a:pt x="355854" y="455675"/>
                  </a:lnTo>
                  <a:lnTo>
                    <a:pt x="400050" y="436625"/>
                  </a:lnTo>
                  <a:lnTo>
                    <a:pt x="442722" y="409193"/>
                  </a:lnTo>
                  <a:lnTo>
                    <a:pt x="473202" y="368045"/>
                  </a:lnTo>
                  <a:lnTo>
                    <a:pt x="493776" y="328421"/>
                  </a:lnTo>
                  <a:lnTo>
                    <a:pt x="509778" y="288797"/>
                  </a:lnTo>
                  <a:lnTo>
                    <a:pt x="515873" y="241553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03689" y="4843272"/>
              <a:ext cx="516255" cy="476250"/>
            </a:xfrm>
            <a:custGeom>
              <a:avLst/>
              <a:gdLst/>
              <a:ahLst/>
              <a:cxnLst/>
              <a:rect l="l" t="t" r="r" b="b"/>
              <a:pathLst>
                <a:path w="516254" h="476250">
                  <a:moveTo>
                    <a:pt x="0" y="241553"/>
                  </a:moveTo>
                  <a:lnTo>
                    <a:pt x="6095" y="193547"/>
                  </a:lnTo>
                  <a:lnTo>
                    <a:pt x="20573" y="147827"/>
                  </a:lnTo>
                  <a:lnTo>
                    <a:pt x="42671" y="105917"/>
                  </a:lnTo>
                  <a:lnTo>
                    <a:pt x="115823" y="39623"/>
                  </a:lnTo>
                  <a:lnTo>
                    <a:pt x="158495" y="19049"/>
                  </a:lnTo>
                  <a:lnTo>
                    <a:pt x="211074" y="6095"/>
                  </a:lnTo>
                  <a:lnTo>
                    <a:pt x="262128" y="0"/>
                  </a:lnTo>
                  <a:lnTo>
                    <a:pt x="312420" y="6095"/>
                  </a:lnTo>
                  <a:lnTo>
                    <a:pt x="355854" y="19049"/>
                  </a:lnTo>
                  <a:lnTo>
                    <a:pt x="400050" y="39623"/>
                  </a:lnTo>
                  <a:lnTo>
                    <a:pt x="442722" y="73151"/>
                  </a:lnTo>
                  <a:lnTo>
                    <a:pt x="473202" y="105917"/>
                  </a:lnTo>
                  <a:lnTo>
                    <a:pt x="493776" y="147827"/>
                  </a:lnTo>
                  <a:lnTo>
                    <a:pt x="509778" y="193547"/>
                  </a:lnTo>
                  <a:lnTo>
                    <a:pt x="515873" y="241553"/>
                  </a:lnTo>
                  <a:lnTo>
                    <a:pt x="509778" y="288797"/>
                  </a:lnTo>
                  <a:lnTo>
                    <a:pt x="493776" y="328421"/>
                  </a:lnTo>
                  <a:lnTo>
                    <a:pt x="473202" y="368045"/>
                  </a:lnTo>
                  <a:lnTo>
                    <a:pt x="442722" y="409193"/>
                  </a:lnTo>
                  <a:lnTo>
                    <a:pt x="400050" y="436625"/>
                  </a:lnTo>
                  <a:lnTo>
                    <a:pt x="355854" y="455675"/>
                  </a:lnTo>
                  <a:lnTo>
                    <a:pt x="312420" y="470153"/>
                  </a:lnTo>
                  <a:lnTo>
                    <a:pt x="262128" y="476249"/>
                  </a:lnTo>
                  <a:lnTo>
                    <a:pt x="211074" y="470153"/>
                  </a:lnTo>
                  <a:lnTo>
                    <a:pt x="158496" y="455675"/>
                  </a:lnTo>
                  <a:lnTo>
                    <a:pt x="115824" y="436625"/>
                  </a:lnTo>
                  <a:lnTo>
                    <a:pt x="79248" y="409193"/>
                  </a:lnTo>
                  <a:lnTo>
                    <a:pt x="42672" y="368045"/>
                  </a:lnTo>
                  <a:lnTo>
                    <a:pt x="20574" y="328421"/>
                  </a:lnTo>
                  <a:lnTo>
                    <a:pt x="6096" y="288797"/>
                  </a:lnTo>
                  <a:lnTo>
                    <a:pt x="0" y="241553"/>
                  </a:lnTo>
                </a:path>
              </a:pathLst>
            </a:custGeom>
            <a:ln w="1295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36633" y="5406390"/>
              <a:ext cx="518159" cy="470534"/>
            </a:xfrm>
            <a:custGeom>
              <a:avLst/>
              <a:gdLst/>
              <a:ahLst/>
              <a:cxnLst/>
              <a:rect l="l" t="t" r="r" b="b"/>
              <a:pathLst>
                <a:path w="518160" h="470535">
                  <a:moveTo>
                    <a:pt x="518159" y="235457"/>
                  </a:moveTo>
                  <a:lnTo>
                    <a:pt x="509778" y="188975"/>
                  </a:lnTo>
                  <a:lnTo>
                    <a:pt x="495300" y="147827"/>
                  </a:lnTo>
                  <a:lnTo>
                    <a:pt x="473202" y="108203"/>
                  </a:lnTo>
                  <a:lnTo>
                    <a:pt x="445008" y="67055"/>
                  </a:lnTo>
                  <a:lnTo>
                    <a:pt x="400050" y="40385"/>
                  </a:lnTo>
                  <a:lnTo>
                    <a:pt x="357378" y="21335"/>
                  </a:lnTo>
                  <a:lnTo>
                    <a:pt x="313182" y="6857"/>
                  </a:lnTo>
                  <a:lnTo>
                    <a:pt x="262128" y="0"/>
                  </a:lnTo>
                  <a:lnTo>
                    <a:pt x="211836" y="6857"/>
                  </a:lnTo>
                  <a:lnTo>
                    <a:pt x="160781" y="21335"/>
                  </a:lnTo>
                  <a:lnTo>
                    <a:pt x="118109" y="40385"/>
                  </a:lnTo>
                  <a:lnTo>
                    <a:pt x="81533" y="67055"/>
                  </a:lnTo>
                  <a:lnTo>
                    <a:pt x="44957" y="108203"/>
                  </a:lnTo>
                  <a:lnTo>
                    <a:pt x="22859" y="147827"/>
                  </a:lnTo>
                  <a:lnTo>
                    <a:pt x="8381" y="188975"/>
                  </a:lnTo>
                  <a:lnTo>
                    <a:pt x="0" y="235457"/>
                  </a:lnTo>
                  <a:lnTo>
                    <a:pt x="8382" y="282701"/>
                  </a:lnTo>
                  <a:lnTo>
                    <a:pt x="22860" y="322325"/>
                  </a:lnTo>
                  <a:lnTo>
                    <a:pt x="44958" y="364235"/>
                  </a:lnTo>
                  <a:lnTo>
                    <a:pt x="81534" y="403859"/>
                  </a:lnTo>
                  <a:lnTo>
                    <a:pt x="118110" y="430529"/>
                  </a:lnTo>
                  <a:lnTo>
                    <a:pt x="160782" y="451103"/>
                  </a:lnTo>
                  <a:lnTo>
                    <a:pt x="211836" y="464057"/>
                  </a:lnTo>
                  <a:lnTo>
                    <a:pt x="262128" y="470153"/>
                  </a:lnTo>
                  <a:lnTo>
                    <a:pt x="313182" y="464057"/>
                  </a:lnTo>
                  <a:lnTo>
                    <a:pt x="357378" y="451103"/>
                  </a:lnTo>
                  <a:lnTo>
                    <a:pt x="400050" y="430529"/>
                  </a:lnTo>
                  <a:lnTo>
                    <a:pt x="445008" y="403859"/>
                  </a:lnTo>
                  <a:lnTo>
                    <a:pt x="473202" y="364235"/>
                  </a:lnTo>
                  <a:lnTo>
                    <a:pt x="495300" y="322325"/>
                  </a:lnTo>
                  <a:lnTo>
                    <a:pt x="509778" y="282701"/>
                  </a:lnTo>
                  <a:lnTo>
                    <a:pt x="518159" y="23545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36633" y="5406390"/>
              <a:ext cx="518159" cy="470534"/>
            </a:xfrm>
            <a:custGeom>
              <a:avLst/>
              <a:gdLst/>
              <a:ahLst/>
              <a:cxnLst/>
              <a:rect l="l" t="t" r="r" b="b"/>
              <a:pathLst>
                <a:path w="518160" h="470535">
                  <a:moveTo>
                    <a:pt x="0" y="235457"/>
                  </a:moveTo>
                  <a:lnTo>
                    <a:pt x="8381" y="188975"/>
                  </a:lnTo>
                  <a:lnTo>
                    <a:pt x="22859" y="147827"/>
                  </a:lnTo>
                  <a:lnTo>
                    <a:pt x="44957" y="108203"/>
                  </a:lnTo>
                  <a:lnTo>
                    <a:pt x="81533" y="67055"/>
                  </a:lnTo>
                  <a:lnTo>
                    <a:pt x="118109" y="40385"/>
                  </a:lnTo>
                  <a:lnTo>
                    <a:pt x="160781" y="21335"/>
                  </a:lnTo>
                  <a:lnTo>
                    <a:pt x="211836" y="6857"/>
                  </a:lnTo>
                  <a:lnTo>
                    <a:pt x="262128" y="0"/>
                  </a:lnTo>
                  <a:lnTo>
                    <a:pt x="313182" y="6857"/>
                  </a:lnTo>
                  <a:lnTo>
                    <a:pt x="357378" y="21335"/>
                  </a:lnTo>
                  <a:lnTo>
                    <a:pt x="400050" y="40385"/>
                  </a:lnTo>
                  <a:lnTo>
                    <a:pt x="445008" y="67055"/>
                  </a:lnTo>
                  <a:lnTo>
                    <a:pt x="473202" y="108203"/>
                  </a:lnTo>
                  <a:lnTo>
                    <a:pt x="495300" y="147827"/>
                  </a:lnTo>
                  <a:lnTo>
                    <a:pt x="509778" y="188975"/>
                  </a:lnTo>
                  <a:lnTo>
                    <a:pt x="518159" y="235457"/>
                  </a:lnTo>
                  <a:lnTo>
                    <a:pt x="509778" y="282701"/>
                  </a:lnTo>
                  <a:lnTo>
                    <a:pt x="495300" y="322325"/>
                  </a:lnTo>
                  <a:lnTo>
                    <a:pt x="473202" y="364235"/>
                  </a:lnTo>
                  <a:lnTo>
                    <a:pt x="445008" y="403859"/>
                  </a:lnTo>
                  <a:lnTo>
                    <a:pt x="400050" y="430529"/>
                  </a:lnTo>
                  <a:lnTo>
                    <a:pt x="357378" y="451103"/>
                  </a:lnTo>
                  <a:lnTo>
                    <a:pt x="313182" y="464057"/>
                  </a:lnTo>
                  <a:lnTo>
                    <a:pt x="262128" y="470153"/>
                  </a:lnTo>
                  <a:lnTo>
                    <a:pt x="211836" y="464057"/>
                  </a:lnTo>
                  <a:lnTo>
                    <a:pt x="160782" y="451103"/>
                  </a:lnTo>
                  <a:lnTo>
                    <a:pt x="118110" y="430529"/>
                  </a:lnTo>
                  <a:lnTo>
                    <a:pt x="81534" y="403859"/>
                  </a:lnTo>
                  <a:lnTo>
                    <a:pt x="44958" y="364235"/>
                  </a:lnTo>
                  <a:lnTo>
                    <a:pt x="22860" y="322325"/>
                  </a:lnTo>
                  <a:lnTo>
                    <a:pt x="8382" y="282701"/>
                  </a:lnTo>
                  <a:lnTo>
                    <a:pt x="0" y="235457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26215" y="4233672"/>
              <a:ext cx="471805" cy="246379"/>
            </a:xfrm>
            <a:custGeom>
              <a:avLst/>
              <a:gdLst/>
              <a:ahLst/>
              <a:cxnLst/>
              <a:rect l="l" t="t" r="r" b="b"/>
              <a:pathLst>
                <a:path w="471804" h="246379">
                  <a:moveTo>
                    <a:pt x="471677" y="0"/>
                  </a:moveTo>
                  <a:lnTo>
                    <a:pt x="0" y="246126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04167" y="4232148"/>
              <a:ext cx="64769" cy="979169"/>
            </a:xfrm>
            <a:custGeom>
              <a:avLst/>
              <a:gdLst/>
              <a:ahLst/>
              <a:cxnLst/>
              <a:rect l="l" t="t" r="r" b="b"/>
              <a:pathLst>
                <a:path w="64770" h="979170">
                  <a:moveTo>
                    <a:pt x="64770" y="0"/>
                  </a:moveTo>
                  <a:lnTo>
                    <a:pt x="0" y="812292"/>
                  </a:lnTo>
                  <a:lnTo>
                    <a:pt x="0" y="979169"/>
                  </a:lnTo>
                </a:path>
              </a:pathLst>
            </a:custGeom>
            <a:ln w="12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59059" y="4219194"/>
              <a:ext cx="1287780" cy="33655"/>
            </a:xfrm>
            <a:custGeom>
              <a:avLst/>
              <a:gdLst/>
              <a:ahLst/>
              <a:cxnLst/>
              <a:rect l="l" t="t" r="r" b="b"/>
              <a:pathLst>
                <a:path w="1287779" h="33654">
                  <a:moveTo>
                    <a:pt x="1287780" y="33527"/>
                  </a:moveTo>
                  <a:lnTo>
                    <a:pt x="0" y="0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35943" y="4279392"/>
              <a:ext cx="325755" cy="1691005"/>
            </a:xfrm>
            <a:custGeom>
              <a:avLst/>
              <a:gdLst/>
              <a:ahLst/>
              <a:cxnLst/>
              <a:rect l="l" t="t" r="r" b="b"/>
              <a:pathLst>
                <a:path w="325754" h="1691004">
                  <a:moveTo>
                    <a:pt x="325374" y="0"/>
                  </a:moveTo>
                  <a:lnTo>
                    <a:pt x="0" y="1690877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768735" y="2104897"/>
            <a:ext cx="7250430" cy="225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Information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hiding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is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principle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of </a:t>
            </a:r>
            <a:r>
              <a:rPr sz="3600" b="1" dirty="0">
                <a:latin typeface="Palatino Linotype"/>
                <a:cs typeface="Palatino Linotype"/>
              </a:rPr>
              <a:t>hiding internal data and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procedures</a:t>
            </a:r>
            <a:r>
              <a:rPr sz="3600" b="1" spc="-5" dirty="0">
                <a:latin typeface="Palatino Linotype"/>
                <a:cs typeface="Palatino Linotype"/>
              </a:rPr>
              <a:t> of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</a:t>
            </a:r>
            <a:r>
              <a:rPr sz="3600" b="1" spc="-5" dirty="0">
                <a:latin typeface="Palatino Linotype"/>
                <a:cs typeface="Palatino Linotype"/>
              </a:rPr>
              <a:t> object.</a:t>
            </a:r>
            <a:endParaRPr sz="3600">
              <a:latin typeface="Palatino Linotype"/>
              <a:cs typeface="Palatino Linotype"/>
            </a:endParaRPr>
          </a:p>
          <a:p>
            <a:pPr marL="3614420">
              <a:lnSpc>
                <a:spcPct val="100000"/>
              </a:lnSpc>
              <a:spcBef>
                <a:spcPts val="1560"/>
              </a:spcBef>
            </a:pPr>
            <a:r>
              <a:rPr sz="2500" dirty="0">
                <a:latin typeface="Times New Roman"/>
                <a:cs typeface="Times New Roman"/>
              </a:rPr>
              <a:t>Permissible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operations</a:t>
            </a:r>
            <a:endParaRPr sz="2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75015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0120" y="931417"/>
            <a:ext cx="7579359" cy="467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895" marR="549275" indent="-1741170">
              <a:lnSpc>
                <a:spcPct val="100000"/>
              </a:lnSpc>
              <a:spcBef>
                <a:spcPts val="100"/>
              </a:spcBef>
            </a:pPr>
            <a:r>
              <a:rPr sz="3600" b="1" i="1" dirty="0">
                <a:solidFill>
                  <a:srgbClr val="CCCC00"/>
                </a:solidFill>
                <a:latin typeface="Palatino Linotype"/>
                <a:cs typeface="Palatino Linotype"/>
              </a:rPr>
              <a:t>Encapsulation</a:t>
            </a:r>
            <a:r>
              <a:rPr sz="3600" b="1" i="1" spc="-50" dirty="0">
                <a:solidFill>
                  <a:srgbClr val="CCCC00"/>
                </a:solidFill>
                <a:latin typeface="Palatino Linotype"/>
                <a:cs typeface="Palatino Linotype"/>
              </a:rPr>
              <a:t> </a:t>
            </a:r>
            <a:r>
              <a:rPr sz="3600" b="1" i="1" spc="-5" dirty="0">
                <a:solidFill>
                  <a:srgbClr val="CCCC00"/>
                </a:solidFill>
                <a:latin typeface="Palatino Linotype"/>
                <a:cs typeface="Palatino Linotype"/>
              </a:rPr>
              <a:t>and</a:t>
            </a:r>
            <a:r>
              <a:rPr sz="3600" b="1" i="1" spc="-50" dirty="0">
                <a:solidFill>
                  <a:srgbClr val="CCCC00"/>
                </a:solidFill>
                <a:latin typeface="Palatino Linotype"/>
                <a:cs typeface="Palatino Linotype"/>
              </a:rPr>
              <a:t> </a:t>
            </a:r>
            <a:r>
              <a:rPr sz="3600" b="1" i="1" spc="-5" dirty="0">
                <a:solidFill>
                  <a:srgbClr val="CCCC00"/>
                </a:solidFill>
                <a:latin typeface="Palatino Linotype"/>
                <a:cs typeface="Palatino Linotype"/>
              </a:rPr>
              <a:t>Information </a:t>
            </a:r>
            <a:r>
              <a:rPr sz="3600" b="1" i="1" spc="-885" dirty="0">
                <a:solidFill>
                  <a:srgbClr val="CCCC00"/>
                </a:solidFill>
                <a:latin typeface="Palatino Linotype"/>
                <a:cs typeface="Palatino Linotype"/>
              </a:rPr>
              <a:t> </a:t>
            </a:r>
            <a:r>
              <a:rPr sz="3600" b="1" i="1" spc="-5" dirty="0">
                <a:solidFill>
                  <a:srgbClr val="CCCC00"/>
                </a:solidFill>
                <a:latin typeface="Palatino Linotype"/>
                <a:cs typeface="Palatino Linotype"/>
              </a:rPr>
              <a:t>Hiding </a:t>
            </a:r>
            <a:r>
              <a:rPr sz="3600" b="1" i="1" spc="-10" dirty="0">
                <a:solidFill>
                  <a:srgbClr val="CCCC00"/>
                </a:solidFill>
                <a:latin typeface="Palatino Linotype"/>
                <a:cs typeface="Palatino Linotype"/>
              </a:rPr>
              <a:t>(Con’t)</a:t>
            </a:r>
            <a:endParaRPr sz="36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10" dirty="0">
                <a:latin typeface="Palatino Linotype"/>
                <a:cs typeface="Palatino Linotype"/>
              </a:rPr>
              <a:t>By </a:t>
            </a:r>
            <a:r>
              <a:rPr sz="3600" b="1" dirty="0">
                <a:latin typeface="Palatino Linotype"/>
                <a:cs typeface="Palatino Linotype"/>
              </a:rPr>
              <a:t>providing an </a:t>
            </a:r>
            <a:r>
              <a:rPr sz="3600" b="1" spc="-5" dirty="0">
                <a:latin typeface="Palatino Linotype"/>
                <a:cs typeface="Palatino Linotype"/>
              </a:rPr>
              <a:t>interface to </a:t>
            </a:r>
            <a:r>
              <a:rPr sz="3600" b="1" dirty="0">
                <a:latin typeface="Palatino Linotype"/>
                <a:cs typeface="Palatino Linotype"/>
              </a:rPr>
              <a:t>each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object in </a:t>
            </a:r>
            <a:r>
              <a:rPr sz="3600" b="1" dirty="0">
                <a:latin typeface="Palatino Linotype"/>
                <a:cs typeface="Palatino Linotype"/>
              </a:rPr>
              <a:t>such a </a:t>
            </a:r>
            <a:r>
              <a:rPr sz="3600" b="1" spc="-5" dirty="0">
                <a:latin typeface="Palatino Linotype"/>
                <a:cs typeface="Palatino Linotype"/>
              </a:rPr>
              <a:t>way </a:t>
            </a:r>
            <a:r>
              <a:rPr sz="3600" b="1" dirty="0">
                <a:latin typeface="Palatino Linotype"/>
                <a:cs typeface="Palatino Linotype"/>
              </a:rPr>
              <a:t>as </a:t>
            </a:r>
            <a:r>
              <a:rPr sz="3600" b="1" spc="-5" dirty="0">
                <a:latin typeface="Palatino Linotype"/>
                <a:cs typeface="Palatino Linotype"/>
              </a:rPr>
              <a:t>to reveal </a:t>
            </a:r>
            <a:r>
              <a:rPr sz="3600" b="1" dirty="0">
                <a:latin typeface="Palatino Linotype"/>
                <a:cs typeface="Palatino Linotype"/>
              </a:rPr>
              <a:t>as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little as possible about its inner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workings.</a:t>
            </a:r>
            <a:endParaRPr sz="3600">
              <a:latin typeface="Palatino Linotype"/>
              <a:cs typeface="Palatino Linotype"/>
            </a:endParaRPr>
          </a:p>
          <a:p>
            <a:pPr marL="355600" marR="697230" indent="-342900">
              <a:lnSpc>
                <a:spcPct val="100000"/>
              </a:lnSpc>
              <a:spcBef>
                <a:spcPts val="88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Encapsulation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protects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data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from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corruption.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302105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0135" y="856726"/>
            <a:ext cx="7330440" cy="3824604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2917825">
              <a:lnSpc>
                <a:spcPct val="100000"/>
              </a:lnSpc>
              <a:spcBef>
                <a:spcPts val="1655"/>
              </a:spcBef>
            </a:pPr>
            <a:r>
              <a:rPr sz="3600" b="1" i="1" spc="-5" dirty="0">
                <a:solidFill>
                  <a:srgbClr val="CCCC00"/>
                </a:solidFill>
                <a:latin typeface="Palatino Linotype"/>
                <a:cs typeface="Palatino Linotype"/>
              </a:rPr>
              <a:t>Protocol</a:t>
            </a:r>
            <a:endParaRPr sz="3600">
              <a:latin typeface="Palatino Linotype"/>
              <a:cs typeface="Palatino Linotype"/>
            </a:endParaRPr>
          </a:p>
          <a:p>
            <a:pPr marL="354965" marR="907415" indent="-342900">
              <a:lnSpc>
                <a:spcPct val="100000"/>
              </a:lnSpc>
              <a:spcBef>
                <a:spcPts val="155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Protocol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is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interface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to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object.</a:t>
            </a:r>
            <a:endParaRPr sz="36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TV contains </a:t>
            </a:r>
            <a:r>
              <a:rPr sz="3600" b="1" spc="-5" dirty="0">
                <a:latin typeface="Palatino Linotype"/>
                <a:cs typeface="Palatino Linotype"/>
              </a:rPr>
              <a:t>many </a:t>
            </a:r>
            <a:r>
              <a:rPr sz="3600" b="1" dirty="0">
                <a:latin typeface="Palatino Linotype"/>
                <a:cs typeface="Palatino Linotype"/>
              </a:rPr>
              <a:t>complex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components,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but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you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do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not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need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to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know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about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them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to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use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it.</a:t>
            </a:r>
            <a:endParaRPr sz="36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104720" y="4622111"/>
            <a:ext cx="2329815" cy="2119630"/>
            <a:chOff x="7104720" y="4622111"/>
            <a:chExt cx="2329815" cy="2119630"/>
          </a:xfrm>
        </p:grpSpPr>
        <p:sp>
          <p:nvSpPr>
            <p:cNvPr id="4" name="object 4"/>
            <p:cNvSpPr/>
            <p:nvPr/>
          </p:nvSpPr>
          <p:spPr>
            <a:xfrm>
              <a:off x="7108571" y="4796790"/>
              <a:ext cx="2321560" cy="1941195"/>
            </a:xfrm>
            <a:custGeom>
              <a:avLst/>
              <a:gdLst/>
              <a:ahLst/>
              <a:cxnLst/>
              <a:rect l="l" t="t" r="r" b="b"/>
              <a:pathLst>
                <a:path w="2321559" h="1941195">
                  <a:moveTo>
                    <a:pt x="2321052" y="1940814"/>
                  </a:moveTo>
                  <a:lnTo>
                    <a:pt x="2321052" y="0"/>
                  </a:lnTo>
                  <a:lnTo>
                    <a:pt x="0" y="0"/>
                  </a:lnTo>
                  <a:lnTo>
                    <a:pt x="0" y="1940814"/>
                  </a:lnTo>
                  <a:lnTo>
                    <a:pt x="2321052" y="1940814"/>
                  </a:lnTo>
                  <a:close/>
                </a:path>
              </a:pathLst>
            </a:custGeom>
            <a:solidFill>
              <a:srgbClr val="7E5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08791" y="4796780"/>
              <a:ext cx="2321560" cy="1941195"/>
            </a:xfrm>
            <a:custGeom>
              <a:avLst/>
              <a:gdLst/>
              <a:ahLst/>
              <a:cxnLst/>
              <a:rect l="l" t="t" r="r" b="b"/>
              <a:pathLst>
                <a:path w="2321559" h="1941195">
                  <a:moveTo>
                    <a:pt x="0" y="0"/>
                  </a:moveTo>
                  <a:lnTo>
                    <a:pt x="2321118" y="0"/>
                  </a:lnTo>
                  <a:lnTo>
                    <a:pt x="2321118" y="1940807"/>
                  </a:lnTo>
                  <a:lnTo>
                    <a:pt x="0" y="1940807"/>
                  </a:lnTo>
                  <a:lnTo>
                    <a:pt x="0" y="0"/>
                  </a:lnTo>
                  <a:close/>
                </a:path>
              </a:pathLst>
            </a:custGeom>
            <a:ln w="8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08571" y="5017770"/>
              <a:ext cx="2321560" cy="1720214"/>
            </a:xfrm>
            <a:custGeom>
              <a:avLst/>
              <a:gdLst/>
              <a:ahLst/>
              <a:cxnLst/>
              <a:rect l="l" t="t" r="r" b="b"/>
              <a:pathLst>
                <a:path w="2321559" h="1720215">
                  <a:moveTo>
                    <a:pt x="2321052" y="1719834"/>
                  </a:moveTo>
                  <a:lnTo>
                    <a:pt x="2321052" y="0"/>
                  </a:lnTo>
                  <a:lnTo>
                    <a:pt x="0" y="0"/>
                  </a:lnTo>
                  <a:lnTo>
                    <a:pt x="0" y="1719834"/>
                  </a:lnTo>
                  <a:lnTo>
                    <a:pt x="2321052" y="1719834"/>
                  </a:lnTo>
                  <a:close/>
                </a:path>
              </a:pathLst>
            </a:custGeom>
            <a:solidFill>
              <a:srgbClr val="7E5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08791" y="5017753"/>
              <a:ext cx="2321560" cy="1720214"/>
            </a:xfrm>
            <a:custGeom>
              <a:avLst/>
              <a:gdLst/>
              <a:ahLst/>
              <a:cxnLst/>
              <a:rect l="l" t="t" r="r" b="b"/>
              <a:pathLst>
                <a:path w="2321559" h="1720215">
                  <a:moveTo>
                    <a:pt x="0" y="0"/>
                  </a:moveTo>
                  <a:lnTo>
                    <a:pt x="2321118" y="0"/>
                  </a:lnTo>
                  <a:lnTo>
                    <a:pt x="2321118" y="1719822"/>
                  </a:lnTo>
                  <a:lnTo>
                    <a:pt x="0" y="1719822"/>
                  </a:lnTo>
                  <a:lnTo>
                    <a:pt x="0" y="0"/>
                  </a:lnTo>
                  <a:close/>
                </a:path>
              </a:pathLst>
            </a:custGeom>
            <a:ln w="81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08571" y="4626102"/>
              <a:ext cx="2321560" cy="170815"/>
            </a:xfrm>
            <a:custGeom>
              <a:avLst/>
              <a:gdLst/>
              <a:ahLst/>
              <a:cxnLst/>
              <a:rect l="l" t="t" r="r" b="b"/>
              <a:pathLst>
                <a:path w="2321559" h="170814">
                  <a:moveTo>
                    <a:pt x="2321052" y="170687"/>
                  </a:moveTo>
                  <a:lnTo>
                    <a:pt x="2196846" y="0"/>
                  </a:lnTo>
                  <a:lnTo>
                    <a:pt x="124205" y="0"/>
                  </a:lnTo>
                  <a:lnTo>
                    <a:pt x="0" y="170687"/>
                  </a:lnTo>
                  <a:lnTo>
                    <a:pt x="2321052" y="170687"/>
                  </a:lnTo>
                  <a:close/>
                </a:path>
              </a:pathLst>
            </a:custGeom>
            <a:solidFill>
              <a:srgbClr val="9F3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08791" y="4626090"/>
              <a:ext cx="2321560" cy="170815"/>
            </a:xfrm>
            <a:custGeom>
              <a:avLst/>
              <a:gdLst/>
              <a:ahLst/>
              <a:cxnLst/>
              <a:rect l="l" t="t" r="r" b="b"/>
              <a:pathLst>
                <a:path w="2321559" h="170814">
                  <a:moveTo>
                    <a:pt x="0" y="170690"/>
                  </a:moveTo>
                  <a:lnTo>
                    <a:pt x="2321118" y="170690"/>
                  </a:lnTo>
                  <a:lnTo>
                    <a:pt x="2196906" y="0"/>
                  </a:lnTo>
                  <a:lnTo>
                    <a:pt x="124212" y="0"/>
                  </a:lnTo>
                  <a:lnTo>
                    <a:pt x="0" y="170690"/>
                  </a:lnTo>
                  <a:close/>
                </a:path>
              </a:pathLst>
            </a:custGeom>
            <a:ln w="7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56792" y="4844019"/>
              <a:ext cx="2222500" cy="121920"/>
            </a:xfrm>
            <a:custGeom>
              <a:avLst/>
              <a:gdLst/>
              <a:ahLst/>
              <a:cxnLst/>
              <a:rect l="l" t="t" r="r" b="b"/>
              <a:pathLst>
                <a:path w="2222500" h="121920">
                  <a:moveTo>
                    <a:pt x="2222053" y="121919"/>
                  </a:moveTo>
                  <a:lnTo>
                    <a:pt x="0" y="121919"/>
                  </a:lnTo>
                  <a:lnTo>
                    <a:pt x="0" y="0"/>
                  </a:lnTo>
                  <a:lnTo>
                    <a:pt x="2222053" y="0"/>
                  </a:lnTo>
                  <a:lnTo>
                    <a:pt x="2222053" y="121919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56792" y="4844019"/>
              <a:ext cx="2222500" cy="121920"/>
            </a:xfrm>
            <a:custGeom>
              <a:avLst/>
              <a:gdLst/>
              <a:ahLst/>
              <a:cxnLst/>
              <a:rect l="l" t="t" r="r" b="b"/>
              <a:pathLst>
                <a:path w="2222500" h="121920">
                  <a:moveTo>
                    <a:pt x="2222053" y="0"/>
                  </a:moveTo>
                  <a:lnTo>
                    <a:pt x="0" y="0"/>
                  </a:lnTo>
                  <a:lnTo>
                    <a:pt x="0" y="121919"/>
                  </a:lnTo>
                  <a:lnTo>
                    <a:pt x="2222053" y="121919"/>
                  </a:lnTo>
                  <a:lnTo>
                    <a:pt x="2222053" y="0"/>
                  </a:lnTo>
                  <a:close/>
                </a:path>
              </a:pathLst>
            </a:custGeom>
            <a:ln w="7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57561" y="4844018"/>
              <a:ext cx="2222500" cy="123189"/>
            </a:xfrm>
            <a:custGeom>
              <a:avLst/>
              <a:gdLst/>
              <a:ahLst/>
              <a:cxnLst/>
              <a:rect l="l" t="t" r="r" b="b"/>
              <a:pathLst>
                <a:path w="2222500" h="123189">
                  <a:moveTo>
                    <a:pt x="0" y="122685"/>
                  </a:moveTo>
                  <a:lnTo>
                    <a:pt x="0" y="0"/>
                  </a:lnTo>
                  <a:lnTo>
                    <a:pt x="2222053" y="0"/>
                  </a:lnTo>
                </a:path>
              </a:pathLst>
            </a:custGeom>
            <a:ln w="7956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83478" y="4869927"/>
              <a:ext cx="1162685" cy="72390"/>
            </a:xfrm>
            <a:custGeom>
              <a:avLst/>
              <a:gdLst/>
              <a:ahLst/>
              <a:cxnLst/>
              <a:rect l="l" t="t" r="r" b="b"/>
              <a:pathLst>
                <a:path w="1162684" h="72389">
                  <a:moveTo>
                    <a:pt x="1162078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1162078" y="72390"/>
                  </a:lnTo>
                  <a:lnTo>
                    <a:pt x="1162078" y="0"/>
                  </a:lnTo>
                  <a:close/>
                </a:path>
              </a:pathLst>
            </a:custGeom>
            <a:ln w="7957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99657" y="4869927"/>
              <a:ext cx="930275" cy="74295"/>
            </a:xfrm>
            <a:custGeom>
              <a:avLst/>
              <a:gdLst/>
              <a:ahLst/>
              <a:cxnLst/>
              <a:rect l="l" t="t" r="r" b="b"/>
              <a:pathLst>
                <a:path w="930275" h="74295">
                  <a:moveTo>
                    <a:pt x="929662" y="73914"/>
                  </a:moveTo>
                  <a:lnTo>
                    <a:pt x="0" y="73914"/>
                  </a:lnTo>
                  <a:lnTo>
                    <a:pt x="0" y="0"/>
                  </a:lnTo>
                  <a:lnTo>
                    <a:pt x="929662" y="0"/>
                  </a:lnTo>
                  <a:lnTo>
                    <a:pt x="929662" y="73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99657" y="4869927"/>
              <a:ext cx="930275" cy="74295"/>
            </a:xfrm>
            <a:custGeom>
              <a:avLst/>
              <a:gdLst/>
              <a:ahLst/>
              <a:cxnLst/>
              <a:rect l="l" t="t" r="r" b="b"/>
              <a:pathLst>
                <a:path w="930275" h="74295">
                  <a:moveTo>
                    <a:pt x="0" y="0"/>
                  </a:moveTo>
                  <a:lnTo>
                    <a:pt x="929662" y="0"/>
                  </a:lnTo>
                  <a:lnTo>
                    <a:pt x="929662" y="73914"/>
                  </a:lnTo>
                  <a:lnTo>
                    <a:pt x="0" y="73914"/>
                  </a:lnTo>
                  <a:lnTo>
                    <a:pt x="0" y="0"/>
                  </a:lnTo>
                  <a:close/>
                </a:path>
                <a:path w="930275" h="74295">
                  <a:moveTo>
                    <a:pt x="30479" y="12186"/>
                  </a:moveTo>
                  <a:lnTo>
                    <a:pt x="45720" y="12186"/>
                  </a:lnTo>
                  <a:lnTo>
                    <a:pt x="45720" y="61716"/>
                  </a:lnTo>
                  <a:lnTo>
                    <a:pt x="30479" y="61716"/>
                  </a:lnTo>
                  <a:lnTo>
                    <a:pt x="30479" y="12186"/>
                  </a:lnTo>
                  <a:close/>
                </a:path>
                <a:path w="930275" h="74295">
                  <a:moveTo>
                    <a:pt x="81530" y="12186"/>
                  </a:moveTo>
                  <a:lnTo>
                    <a:pt x="97532" y="12186"/>
                  </a:lnTo>
                  <a:lnTo>
                    <a:pt x="97532" y="61716"/>
                  </a:lnTo>
                  <a:lnTo>
                    <a:pt x="81530" y="61716"/>
                  </a:lnTo>
                  <a:lnTo>
                    <a:pt x="81530" y="12186"/>
                  </a:lnTo>
                  <a:close/>
                </a:path>
                <a:path w="930275" h="74295">
                  <a:moveTo>
                    <a:pt x="131825" y="12186"/>
                  </a:moveTo>
                  <a:lnTo>
                    <a:pt x="148589" y="12186"/>
                  </a:lnTo>
                  <a:lnTo>
                    <a:pt x="148589" y="61716"/>
                  </a:lnTo>
                  <a:lnTo>
                    <a:pt x="131825" y="61716"/>
                  </a:lnTo>
                  <a:lnTo>
                    <a:pt x="131825" y="12186"/>
                  </a:lnTo>
                  <a:close/>
                </a:path>
                <a:path w="930275" h="74295">
                  <a:moveTo>
                    <a:pt x="184401" y="12186"/>
                  </a:moveTo>
                  <a:lnTo>
                    <a:pt x="200404" y="12186"/>
                  </a:lnTo>
                  <a:lnTo>
                    <a:pt x="200404" y="61716"/>
                  </a:lnTo>
                  <a:lnTo>
                    <a:pt x="184401" y="61716"/>
                  </a:lnTo>
                  <a:lnTo>
                    <a:pt x="184401" y="12186"/>
                  </a:lnTo>
                  <a:close/>
                </a:path>
                <a:path w="930275" h="74295">
                  <a:moveTo>
                    <a:pt x="236222" y="12186"/>
                  </a:moveTo>
                  <a:lnTo>
                    <a:pt x="251463" y="12186"/>
                  </a:lnTo>
                  <a:lnTo>
                    <a:pt x="251463" y="61716"/>
                  </a:lnTo>
                  <a:lnTo>
                    <a:pt x="236222" y="61716"/>
                  </a:lnTo>
                  <a:lnTo>
                    <a:pt x="236222" y="12186"/>
                  </a:lnTo>
                  <a:close/>
                </a:path>
              </a:pathLst>
            </a:custGeom>
            <a:ln w="8168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79905" y="4881359"/>
              <a:ext cx="78105" cy="48260"/>
            </a:xfrm>
            <a:custGeom>
              <a:avLst/>
              <a:gdLst/>
              <a:ahLst/>
              <a:cxnLst/>
              <a:rect l="l" t="t" r="r" b="b"/>
              <a:pathLst>
                <a:path w="78104" h="48260">
                  <a:moveTo>
                    <a:pt x="77726" y="48006"/>
                  </a:moveTo>
                  <a:lnTo>
                    <a:pt x="0" y="48006"/>
                  </a:lnTo>
                  <a:lnTo>
                    <a:pt x="0" y="0"/>
                  </a:lnTo>
                  <a:lnTo>
                    <a:pt x="77726" y="0"/>
                  </a:lnTo>
                  <a:lnTo>
                    <a:pt x="77726" y="4800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79905" y="4881359"/>
              <a:ext cx="78105" cy="48260"/>
            </a:xfrm>
            <a:custGeom>
              <a:avLst/>
              <a:gdLst/>
              <a:ahLst/>
              <a:cxnLst/>
              <a:rect l="l" t="t" r="r" b="b"/>
              <a:pathLst>
                <a:path w="78104" h="48260">
                  <a:moveTo>
                    <a:pt x="77726" y="0"/>
                  </a:moveTo>
                  <a:lnTo>
                    <a:pt x="0" y="0"/>
                  </a:lnTo>
                  <a:lnTo>
                    <a:pt x="0" y="48006"/>
                  </a:lnTo>
                  <a:lnTo>
                    <a:pt x="77726" y="48006"/>
                  </a:lnTo>
                  <a:lnTo>
                    <a:pt x="77726" y="0"/>
                  </a:lnTo>
                  <a:close/>
                </a:path>
              </a:pathLst>
            </a:custGeom>
            <a:ln w="8073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05811" y="4894313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0" y="24386"/>
                  </a:moveTo>
                  <a:lnTo>
                    <a:pt x="0" y="0"/>
                  </a:lnTo>
                  <a:lnTo>
                    <a:pt x="33530" y="11432"/>
                  </a:lnTo>
                  <a:lnTo>
                    <a:pt x="0" y="24386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05811" y="4894313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0" y="0"/>
                  </a:moveTo>
                  <a:lnTo>
                    <a:pt x="33530" y="11432"/>
                  </a:lnTo>
                  <a:lnTo>
                    <a:pt x="0" y="24386"/>
                  </a:lnTo>
                  <a:lnTo>
                    <a:pt x="0" y="0"/>
                  </a:lnTo>
                  <a:close/>
                </a:path>
              </a:pathLst>
            </a:custGeom>
            <a:ln w="8103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95313" y="4881359"/>
              <a:ext cx="77470" cy="48895"/>
            </a:xfrm>
            <a:custGeom>
              <a:avLst/>
              <a:gdLst/>
              <a:ahLst/>
              <a:cxnLst/>
              <a:rect l="l" t="t" r="r" b="b"/>
              <a:pathLst>
                <a:path w="77470" h="48895">
                  <a:moveTo>
                    <a:pt x="76963" y="48768"/>
                  </a:moveTo>
                  <a:lnTo>
                    <a:pt x="0" y="48768"/>
                  </a:lnTo>
                  <a:lnTo>
                    <a:pt x="0" y="0"/>
                  </a:lnTo>
                  <a:lnTo>
                    <a:pt x="76963" y="0"/>
                  </a:lnTo>
                  <a:lnTo>
                    <a:pt x="76963" y="48768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95313" y="4881359"/>
              <a:ext cx="77470" cy="48895"/>
            </a:xfrm>
            <a:custGeom>
              <a:avLst/>
              <a:gdLst/>
              <a:ahLst/>
              <a:cxnLst/>
              <a:rect l="l" t="t" r="r" b="b"/>
              <a:pathLst>
                <a:path w="77470" h="48895">
                  <a:moveTo>
                    <a:pt x="0" y="0"/>
                  </a:moveTo>
                  <a:lnTo>
                    <a:pt x="76963" y="0"/>
                  </a:lnTo>
                  <a:lnTo>
                    <a:pt x="76963" y="48768"/>
                  </a:lnTo>
                  <a:lnTo>
                    <a:pt x="0" y="48768"/>
                  </a:lnTo>
                  <a:lnTo>
                    <a:pt x="0" y="0"/>
                  </a:lnTo>
                  <a:close/>
                </a:path>
              </a:pathLst>
            </a:custGeom>
            <a:ln w="8077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16654" y="4895067"/>
              <a:ext cx="32384" cy="24130"/>
            </a:xfrm>
            <a:custGeom>
              <a:avLst/>
              <a:gdLst/>
              <a:ahLst/>
              <a:cxnLst/>
              <a:rect l="l" t="t" r="r" b="b"/>
              <a:pathLst>
                <a:path w="32384" h="24129">
                  <a:moveTo>
                    <a:pt x="32004" y="23619"/>
                  </a:moveTo>
                  <a:lnTo>
                    <a:pt x="0" y="10665"/>
                  </a:lnTo>
                  <a:lnTo>
                    <a:pt x="32004" y="0"/>
                  </a:lnTo>
                  <a:lnTo>
                    <a:pt x="32004" y="23619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16654" y="4895067"/>
              <a:ext cx="32384" cy="24130"/>
            </a:xfrm>
            <a:custGeom>
              <a:avLst/>
              <a:gdLst/>
              <a:ahLst/>
              <a:cxnLst/>
              <a:rect l="l" t="t" r="r" b="b"/>
              <a:pathLst>
                <a:path w="32384" h="24129">
                  <a:moveTo>
                    <a:pt x="32004" y="0"/>
                  </a:moveTo>
                  <a:lnTo>
                    <a:pt x="0" y="10665"/>
                  </a:lnTo>
                  <a:lnTo>
                    <a:pt x="32004" y="23619"/>
                  </a:lnTo>
                  <a:lnTo>
                    <a:pt x="32004" y="0"/>
                  </a:lnTo>
                  <a:close/>
                </a:path>
              </a:pathLst>
            </a:custGeom>
            <a:ln w="8106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986411" y="4881359"/>
              <a:ext cx="80010" cy="48260"/>
            </a:xfrm>
            <a:custGeom>
              <a:avLst/>
              <a:gdLst/>
              <a:ahLst/>
              <a:cxnLst/>
              <a:rect l="l" t="t" r="r" b="b"/>
              <a:pathLst>
                <a:path w="80009" h="48260">
                  <a:moveTo>
                    <a:pt x="80013" y="48006"/>
                  </a:moveTo>
                  <a:lnTo>
                    <a:pt x="0" y="48006"/>
                  </a:lnTo>
                  <a:lnTo>
                    <a:pt x="0" y="0"/>
                  </a:lnTo>
                  <a:lnTo>
                    <a:pt x="80013" y="0"/>
                  </a:lnTo>
                  <a:lnTo>
                    <a:pt x="80013" y="4800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986411" y="4881359"/>
              <a:ext cx="80010" cy="48260"/>
            </a:xfrm>
            <a:custGeom>
              <a:avLst/>
              <a:gdLst/>
              <a:ahLst/>
              <a:cxnLst/>
              <a:rect l="l" t="t" r="r" b="b"/>
              <a:pathLst>
                <a:path w="80009" h="48260">
                  <a:moveTo>
                    <a:pt x="80013" y="0"/>
                  </a:moveTo>
                  <a:lnTo>
                    <a:pt x="0" y="0"/>
                  </a:lnTo>
                  <a:lnTo>
                    <a:pt x="0" y="48006"/>
                  </a:lnTo>
                  <a:lnTo>
                    <a:pt x="80013" y="48006"/>
                  </a:lnTo>
                  <a:lnTo>
                    <a:pt x="80013" y="0"/>
                  </a:lnTo>
                  <a:close/>
                </a:path>
              </a:pathLst>
            </a:custGeom>
            <a:ln w="8068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014604" y="4894313"/>
              <a:ext cx="31750" cy="24765"/>
            </a:xfrm>
            <a:custGeom>
              <a:avLst/>
              <a:gdLst/>
              <a:ahLst/>
              <a:cxnLst/>
              <a:rect l="l" t="t" r="r" b="b"/>
              <a:pathLst>
                <a:path w="31750" h="24764">
                  <a:moveTo>
                    <a:pt x="0" y="24386"/>
                  </a:moveTo>
                  <a:lnTo>
                    <a:pt x="0" y="0"/>
                  </a:lnTo>
                  <a:lnTo>
                    <a:pt x="31248" y="11432"/>
                  </a:lnTo>
                  <a:lnTo>
                    <a:pt x="0" y="24386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014604" y="4894313"/>
              <a:ext cx="31750" cy="24765"/>
            </a:xfrm>
            <a:custGeom>
              <a:avLst/>
              <a:gdLst/>
              <a:ahLst/>
              <a:cxnLst/>
              <a:rect l="l" t="t" r="r" b="b"/>
              <a:pathLst>
                <a:path w="31750" h="24764">
                  <a:moveTo>
                    <a:pt x="0" y="0"/>
                  </a:moveTo>
                  <a:lnTo>
                    <a:pt x="31248" y="11432"/>
                  </a:lnTo>
                  <a:lnTo>
                    <a:pt x="0" y="24386"/>
                  </a:lnTo>
                  <a:lnTo>
                    <a:pt x="0" y="0"/>
                  </a:lnTo>
                  <a:close/>
                </a:path>
              </a:pathLst>
            </a:custGeom>
            <a:ln w="8117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903350" y="4881359"/>
              <a:ext cx="76200" cy="48895"/>
            </a:xfrm>
            <a:custGeom>
              <a:avLst/>
              <a:gdLst/>
              <a:ahLst/>
              <a:cxnLst/>
              <a:rect l="l" t="t" r="r" b="b"/>
              <a:pathLst>
                <a:path w="76200" h="48895">
                  <a:moveTo>
                    <a:pt x="76201" y="48768"/>
                  </a:moveTo>
                  <a:lnTo>
                    <a:pt x="0" y="48768"/>
                  </a:lnTo>
                  <a:lnTo>
                    <a:pt x="0" y="0"/>
                  </a:lnTo>
                  <a:lnTo>
                    <a:pt x="76201" y="0"/>
                  </a:lnTo>
                  <a:lnTo>
                    <a:pt x="76201" y="48768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903350" y="4881359"/>
              <a:ext cx="76200" cy="48895"/>
            </a:xfrm>
            <a:custGeom>
              <a:avLst/>
              <a:gdLst/>
              <a:ahLst/>
              <a:cxnLst/>
              <a:rect l="l" t="t" r="r" b="b"/>
              <a:pathLst>
                <a:path w="76200" h="48895">
                  <a:moveTo>
                    <a:pt x="0" y="0"/>
                  </a:moveTo>
                  <a:lnTo>
                    <a:pt x="76201" y="0"/>
                  </a:lnTo>
                  <a:lnTo>
                    <a:pt x="76201" y="48768"/>
                  </a:lnTo>
                  <a:lnTo>
                    <a:pt x="0" y="48768"/>
                  </a:lnTo>
                  <a:lnTo>
                    <a:pt x="0" y="0"/>
                  </a:lnTo>
                  <a:close/>
                </a:path>
              </a:pathLst>
            </a:custGeom>
            <a:ln w="80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923935" y="4895067"/>
              <a:ext cx="33020" cy="24130"/>
            </a:xfrm>
            <a:custGeom>
              <a:avLst/>
              <a:gdLst/>
              <a:ahLst/>
              <a:cxnLst/>
              <a:rect l="l" t="t" r="r" b="b"/>
              <a:pathLst>
                <a:path w="33020" h="24129">
                  <a:moveTo>
                    <a:pt x="32760" y="23619"/>
                  </a:moveTo>
                  <a:lnTo>
                    <a:pt x="0" y="10665"/>
                  </a:lnTo>
                  <a:lnTo>
                    <a:pt x="32760" y="0"/>
                  </a:lnTo>
                  <a:lnTo>
                    <a:pt x="32760" y="23619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923935" y="4895067"/>
              <a:ext cx="33020" cy="24130"/>
            </a:xfrm>
            <a:custGeom>
              <a:avLst/>
              <a:gdLst/>
              <a:ahLst/>
              <a:cxnLst/>
              <a:rect l="l" t="t" r="r" b="b"/>
              <a:pathLst>
                <a:path w="33020" h="24129">
                  <a:moveTo>
                    <a:pt x="32760" y="0"/>
                  </a:moveTo>
                  <a:lnTo>
                    <a:pt x="0" y="10665"/>
                  </a:lnTo>
                  <a:lnTo>
                    <a:pt x="32760" y="23619"/>
                  </a:lnTo>
                  <a:lnTo>
                    <a:pt x="32760" y="0"/>
                  </a:lnTo>
                  <a:close/>
                </a:path>
              </a:pathLst>
            </a:custGeom>
            <a:ln w="8101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162923" y="4879860"/>
              <a:ext cx="139700" cy="53340"/>
            </a:xfrm>
            <a:custGeom>
              <a:avLst/>
              <a:gdLst/>
              <a:ahLst/>
              <a:cxnLst/>
              <a:rect l="l" t="t" r="r" b="b"/>
              <a:pathLst>
                <a:path w="139700" h="53339">
                  <a:moveTo>
                    <a:pt x="11430" y="31242"/>
                  </a:moveTo>
                  <a:lnTo>
                    <a:pt x="6096" y="27432"/>
                  </a:lnTo>
                  <a:lnTo>
                    <a:pt x="0" y="51816"/>
                  </a:lnTo>
                  <a:lnTo>
                    <a:pt x="7620" y="44958"/>
                  </a:lnTo>
                  <a:lnTo>
                    <a:pt x="11430" y="31242"/>
                  </a:lnTo>
                  <a:close/>
                </a:path>
                <a:path w="139700" h="53339">
                  <a:moveTo>
                    <a:pt x="18288" y="6096"/>
                  </a:moveTo>
                  <a:lnTo>
                    <a:pt x="13716" y="1524"/>
                  </a:lnTo>
                  <a:lnTo>
                    <a:pt x="6096" y="25146"/>
                  </a:lnTo>
                  <a:lnTo>
                    <a:pt x="13716" y="21336"/>
                  </a:lnTo>
                  <a:lnTo>
                    <a:pt x="18288" y="6096"/>
                  </a:lnTo>
                  <a:close/>
                </a:path>
                <a:path w="139700" h="53339">
                  <a:moveTo>
                    <a:pt x="33540" y="53340"/>
                  </a:moveTo>
                  <a:lnTo>
                    <a:pt x="28206" y="46482"/>
                  </a:lnTo>
                  <a:lnTo>
                    <a:pt x="9918" y="46482"/>
                  </a:lnTo>
                  <a:lnTo>
                    <a:pt x="2298" y="53340"/>
                  </a:lnTo>
                  <a:lnTo>
                    <a:pt x="33540" y="53340"/>
                  </a:lnTo>
                  <a:close/>
                </a:path>
                <a:path w="139700" h="53339">
                  <a:moveTo>
                    <a:pt x="40398" y="25908"/>
                  </a:moveTo>
                  <a:lnTo>
                    <a:pt x="36588" y="23622"/>
                  </a:lnTo>
                  <a:lnTo>
                    <a:pt x="13728" y="23622"/>
                  </a:lnTo>
                  <a:lnTo>
                    <a:pt x="7632" y="25908"/>
                  </a:lnTo>
                  <a:lnTo>
                    <a:pt x="13728" y="30480"/>
                  </a:lnTo>
                  <a:lnTo>
                    <a:pt x="35826" y="30480"/>
                  </a:lnTo>
                  <a:lnTo>
                    <a:pt x="40398" y="25908"/>
                  </a:lnTo>
                  <a:close/>
                </a:path>
                <a:path w="139700" h="53339">
                  <a:moveTo>
                    <a:pt x="41160" y="27432"/>
                  </a:moveTo>
                  <a:lnTo>
                    <a:pt x="35064" y="31242"/>
                  </a:lnTo>
                  <a:lnTo>
                    <a:pt x="30492" y="44958"/>
                  </a:lnTo>
                  <a:lnTo>
                    <a:pt x="35826" y="51816"/>
                  </a:lnTo>
                  <a:lnTo>
                    <a:pt x="41160" y="27432"/>
                  </a:lnTo>
                  <a:close/>
                </a:path>
                <a:path w="139700" h="53339">
                  <a:moveTo>
                    <a:pt x="47244" y="0"/>
                  </a:moveTo>
                  <a:lnTo>
                    <a:pt x="14478" y="0"/>
                  </a:lnTo>
                  <a:lnTo>
                    <a:pt x="19812" y="6096"/>
                  </a:lnTo>
                  <a:lnTo>
                    <a:pt x="40386" y="6096"/>
                  </a:lnTo>
                  <a:lnTo>
                    <a:pt x="47244" y="0"/>
                  </a:lnTo>
                  <a:close/>
                </a:path>
                <a:path w="139700" h="53339">
                  <a:moveTo>
                    <a:pt x="49530" y="1524"/>
                  </a:moveTo>
                  <a:lnTo>
                    <a:pt x="41148" y="6096"/>
                  </a:lnTo>
                  <a:lnTo>
                    <a:pt x="36576" y="22098"/>
                  </a:lnTo>
                  <a:lnTo>
                    <a:pt x="41910" y="25146"/>
                  </a:lnTo>
                  <a:lnTo>
                    <a:pt x="49530" y="1524"/>
                  </a:lnTo>
                  <a:close/>
                </a:path>
                <a:path w="139700" h="53339">
                  <a:moveTo>
                    <a:pt x="57162" y="31242"/>
                  </a:moveTo>
                  <a:lnTo>
                    <a:pt x="51828" y="27432"/>
                  </a:lnTo>
                  <a:lnTo>
                    <a:pt x="44970" y="51816"/>
                  </a:lnTo>
                  <a:lnTo>
                    <a:pt x="52590" y="44958"/>
                  </a:lnTo>
                  <a:lnTo>
                    <a:pt x="57162" y="31242"/>
                  </a:lnTo>
                  <a:close/>
                </a:path>
                <a:path w="139700" h="53339">
                  <a:moveTo>
                    <a:pt x="63246" y="6096"/>
                  </a:moveTo>
                  <a:lnTo>
                    <a:pt x="60198" y="1524"/>
                  </a:lnTo>
                  <a:lnTo>
                    <a:pt x="51816" y="25146"/>
                  </a:lnTo>
                  <a:lnTo>
                    <a:pt x="60198" y="21336"/>
                  </a:lnTo>
                  <a:lnTo>
                    <a:pt x="63246" y="6096"/>
                  </a:lnTo>
                  <a:close/>
                </a:path>
                <a:path w="139700" h="53339">
                  <a:moveTo>
                    <a:pt x="78498" y="53340"/>
                  </a:moveTo>
                  <a:lnTo>
                    <a:pt x="74688" y="46482"/>
                  </a:lnTo>
                  <a:lnTo>
                    <a:pt x="54876" y="46482"/>
                  </a:lnTo>
                  <a:lnTo>
                    <a:pt x="46494" y="53340"/>
                  </a:lnTo>
                  <a:lnTo>
                    <a:pt x="78498" y="53340"/>
                  </a:lnTo>
                  <a:close/>
                </a:path>
                <a:path w="139700" h="53339">
                  <a:moveTo>
                    <a:pt x="86106" y="25908"/>
                  </a:moveTo>
                  <a:lnTo>
                    <a:pt x="82296" y="23622"/>
                  </a:lnTo>
                  <a:lnTo>
                    <a:pt x="60198" y="23622"/>
                  </a:lnTo>
                  <a:lnTo>
                    <a:pt x="52578" y="25908"/>
                  </a:lnTo>
                  <a:lnTo>
                    <a:pt x="58674" y="30480"/>
                  </a:lnTo>
                  <a:lnTo>
                    <a:pt x="80772" y="30480"/>
                  </a:lnTo>
                  <a:lnTo>
                    <a:pt x="86106" y="25908"/>
                  </a:lnTo>
                  <a:close/>
                </a:path>
                <a:path w="139700" h="53339">
                  <a:moveTo>
                    <a:pt x="86880" y="27432"/>
                  </a:moveTo>
                  <a:lnTo>
                    <a:pt x="80022" y="31242"/>
                  </a:lnTo>
                  <a:lnTo>
                    <a:pt x="75450" y="44958"/>
                  </a:lnTo>
                  <a:lnTo>
                    <a:pt x="80784" y="51816"/>
                  </a:lnTo>
                  <a:lnTo>
                    <a:pt x="86880" y="27432"/>
                  </a:lnTo>
                  <a:close/>
                </a:path>
                <a:path w="139700" h="53339">
                  <a:moveTo>
                    <a:pt x="92214" y="0"/>
                  </a:moveTo>
                  <a:lnTo>
                    <a:pt x="60972" y="0"/>
                  </a:lnTo>
                  <a:lnTo>
                    <a:pt x="65544" y="6096"/>
                  </a:lnTo>
                  <a:lnTo>
                    <a:pt x="86118" y="6096"/>
                  </a:lnTo>
                  <a:lnTo>
                    <a:pt x="92214" y="0"/>
                  </a:lnTo>
                  <a:close/>
                </a:path>
                <a:path w="139700" h="53339">
                  <a:moveTo>
                    <a:pt x="94500" y="1524"/>
                  </a:moveTo>
                  <a:lnTo>
                    <a:pt x="86880" y="6096"/>
                  </a:lnTo>
                  <a:lnTo>
                    <a:pt x="83070" y="22098"/>
                  </a:lnTo>
                  <a:lnTo>
                    <a:pt x="86880" y="25146"/>
                  </a:lnTo>
                  <a:lnTo>
                    <a:pt x="94500" y="1524"/>
                  </a:lnTo>
                  <a:close/>
                </a:path>
                <a:path w="139700" h="53339">
                  <a:moveTo>
                    <a:pt x="102108" y="31242"/>
                  </a:moveTo>
                  <a:lnTo>
                    <a:pt x="99060" y="27432"/>
                  </a:lnTo>
                  <a:lnTo>
                    <a:pt x="90678" y="51816"/>
                  </a:lnTo>
                  <a:lnTo>
                    <a:pt x="99060" y="44958"/>
                  </a:lnTo>
                  <a:lnTo>
                    <a:pt x="102108" y="31242"/>
                  </a:lnTo>
                  <a:close/>
                </a:path>
                <a:path w="139700" h="53339">
                  <a:moveTo>
                    <a:pt x="108978" y="6096"/>
                  </a:moveTo>
                  <a:lnTo>
                    <a:pt x="105168" y="1524"/>
                  </a:lnTo>
                  <a:lnTo>
                    <a:pt x="99072" y="25146"/>
                  </a:lnTo>
                  <a:lnTo>
                    <a:pt x="105168" y="21336"/>
                  </a:lnTo>
                  <a:lnTo>
                    <a:pt x="108978" y="6096"/>
                  </a:lnTo>
                  <a:close/>
                </a:path>
                <a:path w="139700" h="53339">
                  <a:moveTo>
                    <a:pt x="124218" y="53340"/>
                  </a:moveTo>
                  <a:lnTo>
                    <a:pt x="121170" y="46482"/>
                  </a:lnTo>
                  <a:lnTo>
                    <a:pt x="99072" y="46482"/>
                  </a:lnTo>
                  <a:lnTo>
                    <a:pt x="91452" y="53340"/>
                  </a:lnTo>
                  <a:lnTo>
                    <a:pt x="124218" y="53340"/>
                  </a:lnTo>
                  <a:close/>
                </a:path>
                <a:path w="139700" h="53339">
                  <a:moveTo>
                    <a:pt x="131076" y="25908"/>
                  </a:moveTo>
                  <a:lnTo>
                    <a:pt x="127266" y="23622"/>
                  </a:lnTo>
                  <a:lnTo>
                    <a:pt x="105168" y="23622"/>
                  </a:lnTo>
                  <a:lnTo>
                    <a:pt x="99072" y="25908"/>
                  </a:lnTo>
                  <a:lnTo>
                    <a:pt x="102882" y="30480"/>
                  </a:lnTo>
                  <a:lnTo>
                    <a:pt x="125742" y="30480"/>
                  </a:lnTo>
                  <a:lnTo>
                    <a:pt x="131076" y="25908"/>
                  </a:lnTo>
                  <a:close/>
                </a:path>
                <a:path w="139700" h="53339">
                  <a:moveTo>
                    <a:pt x="132600" y="27432"/>
                  </a:moveTo>
                  <a:lnTo>
                    <a:pt x="124980" y="31242"/>
                  </a:lnTo>
                  <a:lnTo>
                    <a:pt x="121932" y="44958"/>
                  </a:lnTo>
                  <a:lnTo>
                    <a:pt x="125742" y="51816"/>
                  </a:lnTo>
                  <a:lnTo>
                    <a:pt x="132600" y="27432"/>
                  </a:lnTo>
                  <a:close/>
                </a:path>
                <a:path w="139700" h="53339">
                  <a:moveTo>
                    <a:pt x="137934" y="0"/>
                  </a:moveTo>
                  <a:lnTo>
                    <a:pt x="105930" y="0"/>
                  </a:lnTo>
                  <a:lnTo>
                    <a:pt x="110502" y="6096"/>
                  </a:lnTo>
                  <a:lnTo>
                    <a:pt x="131076" y="6096"/>
                  </a:lnTo>
                  <a:lnTo>
                    <a:pt x="137934" y="0"/>
                  </a:lnTo>
                  <a:close/>
                </a:path>
                <a:path w="139700" h="53339">
                  <a:moveTo>
                    <a:pt x="139458" y="1524"/>
                  </a:moveTo>
                  <a:lnTo>
                    <a:pt x="132600" y="6096"/>
                  </a:lnTo>
                  <a:lnTo>
                    <a:pt x="128028" y="22098"/>
                  </a:lnTo>
                  <a:lnTo>
                    <a:pt x="133362" y="25146"/>
                  </a:lnTo>
                  <a:lnTo>
                    <a:pt x="139458" y="1524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58317" y="5075668"/>
              <a:ext cx="2223770" cy="1617345"/>
            </a:xfrm>
            <a:custGeom>
              <a:avLst/>
              <a:gdLst/>
              <a:ahLst/>
              <a:cxnLst/>
              <a:rect l="l" t="t" r="r" b="b"/>
              <a:pathLst>
                <a:path w="2223770" h="1617345">
                  <a:moveTo>
                    <a:pt x="2223579" y="1616957"/>
                  </a:moveTo>
                  <a:lnTo>
                    <a:pt x="0" y="1616957"/>
                  </a:lnTo>
                  <a:lnTo>
                    <a:pt x="0" y="0"/>
                  </a:lnTo>
                  <a:lnTo>
                    <a:pt x="2223579" y="0"/>
                  </a:lnTo>
                  <a:lnTo>
                    <a:pt x="2223579" y="1616957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58317" y="5075668"/>
              <a:ext cx="2223770" cy="1617345"/>
            </a:xfrm>
            <a:custGeom>
              <a:avLst/>
              <a:gdLst/>
              <a:ahLst/>
              <a:cxnLst/>
              <a:rect l="l" t="t" r="r" b="b"/>
              <a:pathLst>
                <a:path w="2223770" h="1617345">
                  <a:moveTo>
                    <a:pt x="0" y="0"/>
                  </a:moveTo>
                  <a:lnTo>
                    <a:pt x="2223579" y="0"/>
                  </a:lnTo>
                  <a:lnTo>
                    <a:pt x="2223579" y="1616957"/>
                  </a:lnTo>
                  <a:lnTo>
                    <a:pt x="0" y="1616957"/>
                  </a:lnTo>
                  <a:lnTo>
                    <a:pt x="0" y="0"/>
                  </a:lnTo>
                  <a:close/>
                </a:path>
              </a:pathLst>
            </a:custGeom>
            <a:ln w="81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53575" y="5167101"/>
              <a:ext cx="2032635" cy="1435100"/>
            </a:xfrm>
            <a:custGeom>
              <a:avLst/>
              <a:gdLst/>
              <a:ahLst/>
              <a:cxnLst/>
              <a:rect l="l" t="t" r="r" b="b"/>
              <a:pathLst>
                <a:path w="2032634" h="1435100">
                  <a:moveTo>
                    <a:pt x="2032319" y="1434847"/>
                  </a:moveTo>
                  <a:lnTo>
                    <a:pt x="0" y="1434847"/>
                  </a:lnTo>
                  <a:lnTo>
                    <a:pt x="0" y="0"/>
                  </a:lnTo>
                  <a:lnTo>
                    <a:pt x="2031550" y="0"/>
                  </a:lnTo>
                  <a:lnTo>
                    <a:pt x="2032319" y="14348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53575" y="5167101"/>
              <a:ext cx="2032635" cy="1435100"/>
            </a:xfrm>
            <a:custGeom>
              <a:avLst/>
              <a:gdLst/>
              <a:ahLst/>
              <a:cxnLst/>
              <a:rect l="l" t="t" r="r" b="b"/>
              <a:pathLst>
                <a:path w="2032634" h="1435100">
                  <a:moveTo>
                    <a:pt x="0" y="0"/>
                  </a:moveTo>
                  <a:lnTo>
                    <a:pt x="2031550" y="0"/>
                  </a:lnTo>
                  <a:lnTo>
                    <a:pt x="2032319" y="1434847"/>
                  </a:lnTo>
                  <a:lnTo>
                    <a:pt x="0" y="1434847"/>
                  </a:lnTo>
                  <a:lnTo>
                    <a:pt x="0" y="0"/>
                  </a:lnTo>
                  <a:close/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58317" y="5075668"/>
              <a:ext cx="95885" cy="1617345"/>
            </a:xfrm>
            <a:custGeom>
              <a:avLst/>
              <a:gdLst/>
              <a:ahLst/>
              <a:cxnLst/>
              <a:rect l="l" t="t" r="r" b="b"/>
              <a:pathLst>
                <a:path w="95884" h="1617345">
                  <a:moveTo>
                    <a:pt x="0" y="1616957"/>
                  </a:moveTo>
                  <a:lnTo>
                    <a:pt x="0" y="0"/>
                  </a:lnTo>
                  <a:lnTo>
                    <a:pt x="95258" y="91444"/>
                  </a:lnTo>
                  <a:lnTo>
                    <a:pt x="95258" y="1526279"/>
                  </a:lnTo>
                  <a:lnTo>
                    <a:pt x="0" y="1616957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58317" y="5075668"/>
              <a:ext cx="95885" cy="1617345"/>
            </a:xfrm>
            <a:custGeom>
              <a:avLst/>
              <a:gdLst/>
              <a:ahLst/>
              <a:cxnLst/>
              <a:rect l="l" t="t" r="r" b="b"/>
              <a:pathLst>
                <a:path w="95884" h="1617345">
                  <a:moveTo>
                    <a:pt x="0" y="0"/>
                  </a:moveTo>
                  <a:lnTo>
                    <a:pt x="95258" y="91444"/>
                  </a:lnTo>
                  <a:lnTo>
                    <a:pt x="95258" y="1526279"/>
                  </a:lnTo>
                  <a:lnTo>
                    <a:pt x="0" y="1616957"/>
                  </a:lnTo>
                  <a:lnTo>
                    <a:pt x="0" y="0"/>
                  </a:lnTo>
                  <a:close/>
                </a:path>
              </a:pathLst>
            </a:custGeom>
            <a:ln w="8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285882" y="5075668"/>
              <a:ext cx="96520" cy="1617345"/>
            </a:xfrm>
            <a:custGeom>
              <a:avLst/>
              <a:gdLst/>
              <a:ahLst/>
              <a:cxnLst/>
              <a:rect l="l" t="t" r="r" b="b"/>
              <a:pathLst>
                <a:path w="96520" h="1617345">
                  <a:moveTo>
                    <a:pt x="96014" y="1616957"/>
                  </a:moveTo>
                  <a:lnTo>
                    <a:pt x="0" y="1526279"/>
                  </a:lnTo>
                  <a:lnTo>
                    <a:pt x="0" y="91444"/>
                  </a:lnTo>
                  <a:lnTo>
                    <a:pt x="96014" y="0"/>
                  </a:lnTo>
                  <a:lnTo>
                    <a:pt x="96014" y="1616957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285882" y="5075668"/>
              <a:ext cx="96520" cy="1617345"/>
            </a:xfrm>
            <a:custGeom>
              <a:avLst/>
              <a:gdLst/>
              <a:ahLst/>
              <a:cxnLst/>
              <a:rect l="l" t="t" r="r" b="b"/>
              <a:pathLst>
                <a:path w="96520" h="1617345">
                  <a:moveTo>
                    <a:pt x="96014" y="0"/>
                  </a:moveTo>
                  <a:lnTo>
                    <a:pt x="0" y="91444"/>
                  </a:lnTo>
                  <a:lnTo>
                    <a:pt x="0" y="1526279"/>
                  </a:lnTo>
                  <a:lnTo>
                    <a:pt x="96014" y="1616957"/>
                  </a:lnTo>
                  <a:lnTo>
                    <a:pt x="96014" y="0"/>
                  </a:lnTo>
                  <a:close/>
                </a:path>
              </a:pathLst>
            </a:custGeom>
            <a:ln w="8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58317" y="6601948"/>
              <a:ext cx="2223770" cy="90805"/>
            </a:xfrm>
            <a:custGeom>
              <a:avLst/>
              <a:gdLst/>
              <a:ahLst/>
              <a:cxnLst/>
              <a:rect l="l" t="t" r="r" b="b"/>
              <a:pathLst>
                <a:path w="2223770" h="90804">
                  <a:moveTo>
                    <a:pt x="2223579" y="90677"/>
                  </a:moveTo>
                  <a:lnTo>
                    <a:pt x="0" y="90677"/>
                  </a:lnTo>
                  <a:lnTo>
                    <a:pt x="95258" y="0"/>
                  </a:lnTo>
                  <a:lnTo>
                    <a:pt x="2127564" y="0"/>
                  </a:lnTo>
                  <a:lnTo>
                    <a:pt x="2223579" y="90677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58317" y="6601948"/>
              <a:ext cx="2223770" cy="90805"/>
            </a:xfrm>
            <a:custGeom>
              <a:avLst/>
              <a:gdLst/>
              <a:ahLst/>
              <a:cxnLst/>
              <a:rect l="l" t="t" r="r" b="b"/>
              <a:pathLst>
                <a:path w="2223770" h="90804">
                  <a:moveTo>
                    <a:pt x="0" y="90677"/>
                  </a:moveTo>
                  <a:lnTo>
                    <a:pt x="95258" y="0"/>
                  </a:lnTo>
                  <a:lnTo>
                    <a:pt x="2127564" y="0"/>
                  </a:lnTo>
                  <a:lnTo>
                    <a:pt x="2223579" y="90677"/>
                  </a:lnTo>
                  <a:lnTo>
                    <a:pt x="0" y="90677"/>
                  </a:lnTo>
                  <a:close/>
                </a:path>
              </a:pathLst>
            </a:custGeom>
            <a:ln w="7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58317" y="5075668"/>
              <a:ext cx="2222500" cy="1617345"/>
            </a:xfrm>
            <a:custGeom>
              <a:avLst/>
              <a:gdLst/>
              <a:ahLst/>
              <a:cxnLst/>
              <a:rect l="l" t="t" r="r" b="b"/>
              <a:pathLst>
                <a:path w="2222500" h="1617345">
                  <a:moveTo>
                    <a:pt x="2222053" y="0"/>
                  </a:moveTo>
                  <a:lnTo>
                    <a:pt x="0" y="0"/>
                  </a:lnTo>
                  <a:lnTo>
                    <a:pt x="0" y="1616957"/>
                  </a:lnTo>
                </a:path>
              </a:pathLst>
            </a:custGeom>
            <a:ln w="810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8260" y="5205283"/>
              <a:ext cx="499776" cy="1379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5021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0135" y="856726"/>
            <a:ext cx="7419340" cy="4373880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2943225">
              <a:lnSpc>
                <a:spcPct val="100000"/>
              </a:lnSpc>
              <a:spcBef>
                <a:spcPts val="1655"/>
              </a:spcBef>
            </a:pPr>
            <a:r>
              <a:rPr sz="3600" b="1" i="1" dirty="0">
                <a:solidFill>
                  <a:srgbClr val="CCCC00"/>
                </a:solidFill>
                <a:latin typeface="Palatino Linotype"/>
                <a:cs typeface="Palatino Linotype"/>
              </a:rPr>
              <a:t>Message</a:t>
            </a:r>
            <a:endParaRPr sz="3600">
              <a:latin typeface="Palatino Linotype"/>
              <a:cs typeface="Palatino Linotype"/>
            </a:endParaRPr>
          </a:p>
          <a:p>
            <a:pPr marL="354965" marR="768985" indent="-342900">
              <a:lnSpc>
                <a:spcPct val="100000"/>
              </a:lnSpc>
              <a:spcBef>
                <a:spcPts val="155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Objects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perform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operations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in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response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to</a:t>
            </a:r>
            <a:r>
              <a:rPr sz="3600" b="1" spc="-5" dirty="0">
                <a:latin typeface="Palatino Linotype"/>
                <a:cs typeface="Palatino Linotype"/>
              </a:rPr>
              <a:t> messages.</a:t>
            </a:r>
            <a:endParaRPr sz="36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10" dirty="0">
                <a:latin typeface="Palatino Linotype"/>
                <a:cs typeface="Palatino Linotype"/>
              </a:rPr>
              <a:t>For </a:t>
            </a:r>
            <a:r>
              <a:rPr sz="3600" b="1" spc="-5" dirty="0">
                <a:latin typeface="Palatino Linotype"/>
                <a:cs typeface="Palatino Linotype"/>
              </a:rPr>
              <a:t>example, you may </a:t>
            </a:r>
            <a:r>
              <a:rPr sz="3600" b="1" dirty="0">
                <a:latin typeface="Palatino Linotype"/>
                <a:cs typeface="Palatino Linotype"/>
              </a:rPr>
              <a:t> communicate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with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your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computer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by sending </a:t>
            </a:r>
            <a:r>
              <a:rPr sz="3600" b="1" spc="-5" dirty="0">
                <a:latin typeface="Palatino Linotype"/>
                <a:cs typeface="Palatino Linotype"/>
              </a:rPr>
              <a:t>it </a:t>
            </a:r>
            <a:r>
              <a:rPr sz="3600" b="1" dirty="0">
                <a:latin typeface="Palatino Linotype"/>
                <a:cs typeface="Palatino Linotype"/>
              </a:rPr>
              <a:t>a </a:t>
            </a:r>
            <a:r>
              <a:rPr sz="3600" b="1" spc="-5" dirty="0">
                <a:latin typeface="Palatino Linotype"/>
                <a:cs typeface="Palatino Linotype"/>
              </a:rPr>
              <a:t>message from </a:t>
            </a:r>
            <a:r>
              <a:rPr sz="3600" b="1" dirty="0">
                <a:latin typeface="Palatino Linotype"/>
                <a:cs typeface="Palatino Linotype"/>
              </a:rPr>
              <a:t> hand-help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controller.</a:t>
            </a:r>
            <a:endParaRPr sz="36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7519" y="5149596"/>
            <a:ext cx="2637155" cy="1675130"/>
            <a:chOff x="6977519" y="5149596"/>
            <a:chExt cx="2637155" cy="1675130"/>
          </a:xfrm>
        </p:grpSpPr>
        <p:sp>
          <p:nvSpPr>
            <p:cNvPr id="4" name="object 4"/>
            <p:cNvSpPr/>
            <p:nvPr/>
          </p:nvSpPr>
          <p:spPr>
            <a:xfrm>
              <a:off x="6977519" y="5149596"/>
              <a:ext cx="2636520" cy="1675130"/>
            </a:xfrm>
            <a:custGeom>
              <a:avLst/>
              <a:gdLst/>
              <a:ahLst/>
              <a:cxnLst/>
              <a:rect l="l" t="t" r="r" b="b"/>
              <a:pathLst>
                <a:path w="2636520" h="1675129">
                  <a:moveTo>
                    <a:pt x="2636520" y="1674876"/>
                  </a:moveTo>
                  <a:lnTo>
                    <a:pt x="2636520" y="0"/>
                  </a:lnTo>
                  <a:lnTo>
                    <a:pt x="0" y="0"/>
                  </a:lnTo>
                  <a:lnTo>
                    <a:pt x="0" y="1674876"/>
                  </a:lnTo>
                  <a:lnTo>
                    <a:pt x="2636520" y="16748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97631" y="5415534"/>
              <a:ext cx="217170" cy="1409065"/>
            </a:xfrm>
            <a:custGeom>
              <a:avLst/>
              <a:gdLst/>
              <a:ahLst/>
              <a:cxnLst/>
              <a:rect l="l" t="t" r="r" b="b"/>
              <a:pathLst>
                <a:path w="217170" h="1409065">
                  <a:moveTo>
                    <a:pt x="216833" y="665802"/>
                  </a:moveTo>
                  <a:lnTo>
                    <a:pt x="216077" y="613120"/>
                  </a:lnTo>
                  <a:lnTo>
                    <a:pt x="214144" y="560645"/>
                  </a:lnTo>
                  <a:lnTo>
                    <a:pt x="211040" y="508502"/>
                  </a:lnTo>
                  <a:lnTo>
                    <a:pt x="206774" y="456816"/>
                  </a:lnTo>
                  <a:lnTo>
                    <a:pt x="201353" y="405710"/>
                  </a:lnTo>
                  <a:lnTo>
                    <a:pt x="194785" y="355311"/>
                  </a:lnTo>
                  <a:lnTo>
                    <a:pt x="187078" y="305742"/>
                  </a:lnTo>
                  <a:lnTo>
                    <a:pt x="178240" y="257129"/>
                  </a:lnTo>
                  <a:lnTo>
                    <a:pt x="168278" y="209596"/>
                  </a:lnTo>
                  <a:lnTo>
                    <a:pt x="157199" y="163269"/>
                  </a:lnTo>
                  <a:lnTo>
                    <a:pt x="145013" y="118271"/>
                  </a:lnTo>
                  <a:lnTo>
                    <a:pt x="131727" y="74729"/>
                  </a:lnTo>
                  <a:lnTo>
                    <a:pt x="117348" y="32766"/>
                  </a:lnTo>
                  <a:lnTo>
                    <a:pt x="107442" y="0"/>
                  </a:lnTo>
                  <a:lnTo>
                    <a:pt x="29718" y="37338"/>
                  </a:lnTo>
                  <a:lnTo>
                    <a:pt x="48768" y="86106"/>
                  </a:lnTo>
                  <a:lnTo>
                    <a:pt x="67056" y="140208"/>
                  </a:lnTo>
                  <a:lnTo>
                    <a:pt x="81145" y="190120"/>
                  </a:lnTo>
                  <a:lnTo>
                    <a:pt x="93430" y="240432"/>
                  </a:lnTo>
                  <a:lnTo>
                    <a:pt x="104012" y="291096"/>
                  </a:lnTo>
                  <a:lnTo>
                    <a:pt x="112992" y="342063"/>
                  </a:lnTo>
                  <a:lnTo>
                    <a:pt x="120470" y="393287"/>
                  </a:lnTo>
                  <a:lnTo>
                    <a:pt x="126546" y="444720"/>
                  </a:lnTo>
                  <a:lnTo>
                    <a:pt x="131323" y="496312"/>
                  </a:lnTo>
                  <a:lnTo>
                    <a:pt x="134901" y="548017"/>
                  </a:lnTo>
                  <a:lnTo>
                    <a:pt x="137380" y="599786"/>
                  </a:lnTo>
                  <a:lnTo>
                    <a:pt x="138861" y="651571"/>
                  </a:lnTo>
                  <a:lnTo>
                    <a:pt x="139446" y="703326"/>
                  </a:lnTo>
                  <a:lnTo>
                    <a:pt x="137160" y="752094"/>
                  </a:lnTo>
                  <a:lnTo>
                    <a:pt x="134874" y="813816"/>
                  </a:lnTo>
                  <a:lnTo>
                    <a:pt x="131033" y="861989"/>
                  </a:lnTo>
                  <a:lnTo>
                    <a:pt x="126339" y="910119"/>
                  </a:lnTo>
                  <a:lnTo>
                    <a:pt x="120676" y="958150"/>
                  </a:lnTo>
                  <a:lnTo>
                    <a:pt x="113928" y="1006028"/>
                  </a:lnTo>
                  <a:lnTo>
                    <a:pt x="105979" y="1053698"/>
                  </a:lnTo>
                  <a:lnTo>
                    <a:pt x="96716" y="1101105"/>
                  </a:lnTo>
                  <a:lnTo>
                    <a:pt x="86021" y="1148196"/>
                  </a:lnTo>
                  <a:lnTo>
                    <a:pt x="73779" y="1194914"/>
                  </a:lnTo>
                  <a:lnTo>
                    <a:pt x="59876" y="1241206"/>
                  </a:lnTo>
                  <a:lnTo>
                    <a:pt x="44196" y="1287018"/>
                  </a:lnTo>
                  <a:lnTo>
                    <a:pt x="22098" y="1336548"/>
                  </a:lnTo>
                  <a:lnTo>
                    <a:pt x="0" y="1376172"/>
                  </a:lnTo>
                  <a:lnTo>
                    <a:pt x="76200" y="1408938"/>
                  </a:lnTo>
                  <a:lnTo>
                    <a:pt x="81534" y="1395984"/>
                  </a:lnTo>
                  <a:lnTo>
                    <a:pt x="99379" y="1355175"/>
                  </a:lnTo>
                  <a:lnTo>
                    <a:pt x="115929" y="1312702"/>
                  </a:lnTo>
                  <a:lnTo>
                    <a:pt x="131193" y="1268688"/>
                  </a:lnTo>
                  <a:lnTo>
                    <a:pt x="145179" y="1223258"/>
                  </a:lnTo>
                  <a:lnTo>
                    <a:pt x="157893" y="1176538"/>
                  </a:lnTo>
                  <a:lnTo>
                    <a:pt x="169344" y="1128652"/>
                  </a:lnTo>
                  <a:lnTo>
                    <a:pt x="179539" y="1079725"/>
                  </a:lnTo>
                  <a:lnTo>
                    <a:pt x="188487" y="1029881"/>
                  </a:lnTo>
                  <a:lnTo>
                    <a:pt x="196194" y="979246"/>
                  </a:lnTo>
                  <a:lnTo>
                    <a:pt x="202669" y="927944"/>
                  </a:lnTo>
                  <a:lnTo>
                    <a:pt x="207920" y="876101"/>
                  </a:lnTo>
                  <a:lnTo>
                    <a:pt x="211954" y="823840"/>
                  </a:lnTo>
                  <a:lnTo>
                    <a:pt x="214779" y="771286"/>
                  </a:lnTo>
                  <a:lnTo>
                    <a:pt x="216403" y="718566"/>
                  </a:lnTo>
                  <a:lnTo>
                    <a:pt x="216833" y="665802"/>
                  </a:lnTo>
                  <a:close/>
                </a:path>
              </a:pathLst>
            </a:custGeom>
            <a:solidFill>
              <a:srgbClr val="804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36087" y="5495544"/>
              <a:ext cx="182245" cy="1255395"/>
            </a:xfrm>
            <a:custGeom>
              <a:avLst/>
              <a:gdLst/>
              <a:ahLst/>
              <a:cxnLst/>
              <a:rect l="l" t="t" r="r" b="b"/>
              <a:pathLst>
                <a:path w="182245" h="1255395">
                  <a:moveTo>
                    <a:pt x="182117" y="568452"/>
                  </a:moveTo>
                  <a:lnTo>
                    <a:pt x="180734" y="516227"/>
                  </a:lnTo>
                  <a:lnTo>
                    <a:pt x="178453" y="463982"/>
                  </a:lnTo>
                  <a:lnTo>
                    <a:pt x="175152" y="411770"/>
                  </a:lnTo>
                  <a:lnTo>
                    <a:pt x="170714" y="359643"/>
                  </a:lnTo>
                  <a:lnTo>
                    <a:pt x="165017" y="307652"/>
                  </a:lnTo>
                  <a:lnTo>
                    <a:pt x="157942" y="255851"/>
                  </a:lnTo>
                  <a:lnTo>
                    <a:pt x="149370" y="204291"/>
                  </a:lnTo>
                  <a:lnTo>
                    <a:pt x="139180" y="153026"/>
                  </a:lnTo>
                  <a:lnTo>
                    <a:pt x="127253" y="102107"/>
                  </a:lnTo>
                  <a:lnTo>
                    <a:pt x="115061" y="52577"/>
                  </a:lnTo>
                  <a:lnTo>
                    <a:pt x="97535" y="0"/>
                  </a:lnTo>
                  <a:lnTo>
                    <a:pt x="19049" y="30480"/>
                  </a:lnTo>
                  <a:lnTo>
                    <a:pt x="32765" y="60198"/>
                  </a:lnTo>
                  <a:lnTo>
                    <a:pt x="49529" y="122682"/>
                  </a:lnTo>
                  <a:lnTo>
                    <a:pt x="61223" y="172229"/>
                  </a:lnTo>
                  <a:lnTo>
                    <a:pt x="71281" y="221840"/>
                  </a:lnTo>
                  <a:lnTo>
                    <a:pt x="79805" y="271534"/>
                  </a:lnTo>
                  <a:lnTo>
                    <a:pt x="86899" y="321329"/>
                  </a:lnTo>
                  <a:lnTo>
                    <a:pt x="92663" y="371246"/>
                  </a:lnTo>
                  <a:lnTo>
                    <a:pt x="97203" y="421303"/>
                  </a:lnTo>
                  <a:lnTo>
                    <a:pt x="100619" y="471519"/>
                  </a:lnTo>
                  <a:lnTo>
                    <a:pt x="103015" y="521913"/>
                  </a:lnTo>
                  <a:lnTo>
                    <a:pt x="104493" y="572506"/>
                  </a:lnTo>
                  <a:lnTo>
                    <a:pt x="105155" y="623316"/>
                  </a:lnTo>
                  <a:lnTo>
                    <a:pt x="102869" y="672084"/>
                  </a:lnTo>
                  <a:lnTo>
                    <a:pt x="100583" y="733806"/>
                  </a:lnTo>
                  <a:lnTo>
                    <a:pt x="95249" y="793242"/>
                  </a:lnTo>
                  <a:lnTo>
                    <a:pt x="89153" y="854202"/>
                  </a:lnTo>
                  <a:lnTo>
                    <a:pt x="80771" y="921258"/>
                  </a:lnTo>
                  <a:lnTo>
                    <a:pt x="70865" y="978408"/>
                  </a:lnTo>
                  <a:lnTo>
                    <a:pt x="59435" y="1037082"/>
                  </a:lnTo>
                  <a:lnTo>
                    <a:pt x="41909" y="1100328"/>
                  </a:lnTo>
                  <a:lnTo>
                    <a:pt x="27431" y="1155954"/>
                  </a:lnTo>
                  <a:lnTo>
                    <a:pt x="9905" y="1207008"/>
                  </a:lnTo>
                  <a:lnTo>
                    <a:pt x="0" y="1219200"/>
                  </a:lnTo>
                  <a:lnTo>
                    <a:pt x="73151" y="1255014"/>
                  </a:lnTo>
                  <a:lnTo>
                    <a:pt x="89153" y="1212342"/>
                  </a:lnTo>
                  <a:lnTo>
                    <a:pt x="107441" y="1158240"/>
                  </a:lnTo>
                  <a:lnTo>
                    <a:pt x="120538" y="1109176"/>
                  </a:lnTo>
                  <a:lnTo>
                    <a:pt x="132426" y="1059803"/>
                  </a:lnTo>
                  <a:lnTo>
                    <a:pt x="143064" y="1010149"/>
                  </a:lnTo>
                  <a:lnTo>
                    <a:pt x="152410" y="960242"/>
                  </a:lnTo>
                  <a:lnTo>
                    <a:pt x="160423" y="910110"/>
                  </a:lnTo>
                  <a:lnTo>
                    <a:pt x="167061" y="859781"/>
                  </a:lnTo>
                  <a:lnTo>
                    <a:pt x="172282" y="809284"/>
                  </a:lnTo>
                  <a:lnTo>
                    <a:pt x="176045" y="758647"/>
                  </a:lnTo>
                  <a:lnTo>
                    <a:pt x="181355" y="637794"/>
                  </a:lnTo>
                  <a:lnTo>
                    <a:pt x="182117" y="568452"/>
                  </a:lnTo>
                  <a:close/>
                </a:path>
              </a:pathLst>
            </a:custGeom>
            <a:solidFill>
              <a:srgbClr val="A05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52967" y="5567946"/>
              <a:ext cx="469900" cy="1102360"/>
            </a:xfrm>
            <a:custGeom>
              <a:avLst/>
              <a:gdLst/>
              <a:ahLst/>
              <a:cxnLst/>
              <a:rect l="l" t="t" r="r" b="b"/>
              <a:pathLst>
                <a:path w="469900" h="1102359">
                  <a:moveTo>
                    <a:pt x="115824" y="496062"/>
                  </a:moveTo>
                  <a:lnTo>
                    <a:pt x="114300" y="427482"/>
                  </a:lnTo>
                  <a:lnTo>
                    <a:pt x="111252" y="374142"/>
                  </a:lnTo>
                  <a:lnTo>
                    <a:pt x="108204" y="310896"/>
                  </a:lnTo>
                  <a:lnTo>
                    <a:pt x="92964" y="191262"/>
                  </a:lnTo>
                  <a:lnTo>
                    <a:pt x="81534" y="147828"/>
                  </a:lnTo>
                  <a:lnTo>
                    <a:pt x="3810" y="178308"/>
                  </a:lnTo>
                  <a:lnTo>
                    <a:pt x="18288" y="228600"/>
                  </a:lnTo>
                  <a:lnTo>
                    <a:pt x="24930" y="280492"/>
                  </a:lnTo>
                  <a:lnTo>
                    <a:pt x="30264" y="332549"/>
                  </a:lnTo>
                  <a:lnTo>
                    <a:pt x="34277" y="384708"/>
                  </a:lnTo>
                  <a:lnTo>
                    <a:pt x="36982" y="436968"/>
                  </a:lnTo>
                  <a:lnTo>
                    <a:pt x="38417" y="489267"/>
                  </a:lnTo>
                  <a:lnTo>
                    <a:pt x="38569" y="541604"/>
                  </a:lnTo>
                  <a:lnTo>
                    <a:pt x="37465" y="593928"/>
                  </a:lnTo>
                  <a:lnTo>
                    <a:pt x="35128" y="646214"/>
                  </a:lnTo>
                  <a:lnTo>
                    <a:pt x="31559" y="698423"/>
                  </a:lnTo>
                  <a:lnTo>
                    <a:pt x="26784" y="750544"/>
                  </a:lnTo>
                  <a:lnTo>
                    <a:pt x="20815" y="802538"/>
                  </a:lnTo>
                  <a:lnTo>
                    <a:pt x="13652" y="854367"/>
                  </a:lnTo>
                  <a:lnTo>
                    <a:pt x="5334" y="906018"/>
                  </a:lnTo>
                  <a:lnTo>
                    <a:pt x="0" y="924306"/>
                  </a:lnTo>
                  <a:lnTo>
                    <a:pt x="76200" y="957072"/>
                  </a:lnTo>
                  <a:lnTo>
                    <a:pt x="80772" y="919734"/>
                  </a:lnTo>
                  <a:lnTo>
                    <a:pt x="91440" y="857250"/>
                  </a:lnTo>
                  <a:lnTo>
                    <a:pt x="99060" y="800862"/>
                  </a:lnTo>
                  <a:lnTo>
                    <a:pt x="106680" y="739902"/>
                  </a:lnTo>
                  <a:lnTo>
                    <a:pt x="110490" y="690372"/>
                  </a:lnTo>
                  <a:lnTo>
                    <a:pt x="112776" y="635508"/>
                  </a:lnTo>
                  <a:lnTo>
                    <a:pt x="115062" y="565404"/>
                  </a:lnTo>
                  <a:lnTo>
                    <a:pt x="115824" y="496062"/>
                  </a:lnTo>
                  <a:close/>
                </a:path>
                <a:path w="469900" h="1102359">
                  <a:moveTo>
                    <a:pt x="292773" y="526415"/>
                  </a:moveTo>
                  <a:lnTo>
                    <a:pt x="292519" y="475437"/>
                  </a:lnTo>
                  <a:lnTo>
                    <a:pt x="291160" y="424611"/>
                  </a:lnTo>
                  <a:lnTo>
                    <a:pt x="288683" y="374065"/>
                  </a:lnTo>
                  <a:lnTo>
                    <a:pt x="285127" y="323900"/>
                  </a:lnTo>
                  <a:lnTo>
                    <a:pt x="280454" y="274256"/>
                  </a:lnTo>
                  <a:lnTo>
                    <a:pt x="274688" y="225234"/>
                  </a:lnTo>
                  <a:lnTo>
                    <a:pt x="267817" y="176949"/>
                  </a:lnTo>
                  <a:lnTo>
                    <a:pt x="259854" y="129540"/>
                  </a:lnTo>
                  <a:lnTo>
                    <a:pt x="249948" y="73914"/>
                  </a:lnTo>
                  <a:lnTo>
                    <a:pt x="172224" y="107442"/>
                  </a:lnTo>
                  <a:lnTo>
                    <a:pt x="184416" y="163068"/>
                  </a:lnTo>
                  <a:lnTo>
                    <a:pt x="192519" y="211442"/>
                  </a:lnTo>
                  <a:lnTo>
                    <a:pt x="199364" y="260438"/>
                  </a:lnTo>
                  <a:lnTo>
                    <a:pt x="204965" y="309956"/>
                  </a:lnTo>
                  <a:lnTo>
                    <a:pt x="209334" y="359892"/>
                  </a:lnTo>
                  <a:lnTo>
                    <a:pt x="212471" y="410171"/>
                  </a:lnTo>
                  <a:lnTo>
                    <a:pt x="214401" y="460692"/>
                  </a:lnTo>
                  <a:lnTo>
                    <a:pt x="215138" y="511378"/>
                  </a:lnTo>
                  <a:lnTo>
                    <a:pt x="214680" y="562140"/>
                  </a:lnTo>
                  <a:lnTo>
                    <a:pt x="213055" y="612876"/>
                  </a:lnTo>
                  <a:lnTo>
                    <a:pt x="210273" y="663524"/>
                  </a:lnTo>
                  <a:lnTo>
                    <a:pt x="206336" y="713955"/>
                  </a:lnTo>
                  <a:lnTo>
                    <a:pt x="201282" y="764120"/>
                  </a:lnTo>
                  <a:lnTo>
                    <a:pt x="195084" y="813892"/>
                  </a:lnTo>
                  <a:lnTo>
                    <a:pt x="187794" y="863219"/>
                  </a:lnTo>
                  <a:lnTo>
                    <a:pt x="179400" y="911987"/>
                  </a:lnTo>
                  <a:lnTo>
                    <a:pt x="169938" y="960120"/>
                  </a:lnTo>
                  <a:lnTo>
                    <a:pt x="156984" y="996696"/>
                  </a:lnTo>
                  <a:lnTo>
                    <a:pt x="231660" y="1029462"/>
                  </a:lnTo>
                  <a:lnTo>
                    <a:pt x="245376" y="973074"/>
                  </a:lnTo>
                  <a:lnTo>
                    <a:pt x="255066" y="925931"/>
                  </a:lnTo>
                  <a:lnTo>
                    <a:pt x="263652" y="877900"/>
                  </a:lnTo>
                  <a:lnTo>
                    <a:pt x="271132" y="829081"/>
                  </a:lnTo>
                  <a:lnTo>
                    <a:pt x="277507" y="779614"/>
                  </a:lnTo>
                  <a:lnTo>
                    <a:pt x="282765" y="729589"/>
                  </a:lnTo>
                  <a:lnTo>
                    <a:pt x="286931" y="679145"/>
                  </a:lnTo>
                  <a:lnTo>
                    <a:pt x="289979" y="628396"/>
                  </a:lnTo>
                  <a:lnTo>
                    <a:pt x="291934" y="577443"/>
                  </a:lnTo>
                  <a:lnTo>
                    <a:pt x="292773" y="526415"/>
                  </a:lnTo>
                  <a:close/>
                </a:path>
                <a:path w="469900" h="1102359">
                  <a:moveTo>
                    <a:pt x="469366" y="533311"/>
                  </a:moveTo>
                  <a:lnTo>
                    <a:pt x="469036" y="482447"/>
                  </a:lnTo>
                  <a:lnTo>
                    <a:pt x="467575" y="431609"/>
                  </a:lnTo>
                  <a:lnTo>
                    <a:pt x="464997" y="380809"/>
                  </a:lnTo>
                  <a:lnTo>
                    <a:pt x="461314" y="330073"/>
                  </a:lnTo>
                  <a:lnTo>
                    <a:pt x="456539" y="279438"/>
                  </a:lnTo>
                  <a:lnTo>
                    <a:pt x="450672" y="228942"/>
                  </a:lnTo>
                  <a:lnTo>
                    <a:pt x="443750" y="178600"/>
                  </a:lnTo>
                  <a:lnTo>
                    <a:pt x="435762" y="128435"/>
                  </a:lnTo>
                  <a:lnTo>
                    <a:pt x="426732" y="78486"/>
                  </a:lnTo>
                  <a:lnTo>
                    <a:pt x="414540" y="29718"/>
                  </a:lnTo>
                  <a:lnTo>
                    <a:pt x="406920" y="0"/>
                  </a:lnTo>
                  <a:lnTo>
                    <a:pt x="331482" y="35052"/>
                  </a:lnTo>
                  <a:lnTo>
                    <a:pt x="336816" y="50292"/>
                  </a:lnTo>
                  <a:lnTo>
                    <a:pt x="350532" y="105918"/>
                  </a:lnTo>
                  <a:lnTo>
                    <a:pt x="359511" y="154787"/>
                  </a:lnTo>
                  <a:lnTo>
                    <a:pt x="367322" y="202336"/>
                  </a:lnTo>
                  <a:lnTo>
                    <a:pt x="373989" y="249072"/>
                  </a:lnTo>
                  <a:lnTo>
                    <a:pt x="379526" y="295440"/>
                  </a:lnTo>
                  <a:lnTo>
                    <a:pt x="383959" y="341934"/>
                  </a:lnTo>
                  <a:lnTo>
                    <a:pt x="387311" y="389026"/>
                  </a:lnTo>
                  <a:lnTo>
                    <a:pt x="389623" y="437197"/>
                  </a:lnTo>
                  <a:lnTo>
                    <a:pt x="392442" y="550926"/>
                  </a:lnTo>
                  <a:lnTo>
                    <a:pt x="387502" y="651649"/>
                  </a:lnTo>
                  <a:lnTo>
                    <a:pt x="383806" y="704113"/>
                  </a:lnTo>
                  <a:lnTo>
                    <a:pt x="378980" y="756805"/>
                  </a:lnTo>
                  <a:lnTo>
                    <a:pt x="372935" y="809485"/>
                  </a:lnTo>
                  <a:lnTo>
                    <a:pt x="365594" y="861860"/>
                  </a:lnTo>
                  <a:lnTo>
                    <a:pt x="356882" y="913688"/>
                  </a:lnTo>
                  <a:lnTo>
                    <a:pt x="346722" y="964692"/>
                  </a:lnTo>
                  <a:lnTo>
                    <a:pt x="329196" y="1027938"/>
                  </a:lnTo>
                  <a:lnTo>
                    <a:pt x="313956" y="1069086"/>
                  </a:lnTo>
                  <a:lnTo>
                    <a:pt x="387108" y="1101852"/>
                  </a:lnTo>
                  <a:lnTo>
                    <a:pt x="407657" y="1036650"/>
                  </a:lnTo>
                  <a:lnTo>
                    <a:pt x="419328" y="987171"/>
                  </a:lnTo>
                  <a:lnTo>
                    <a:pt x="429742" y="937425"/>
                  </a:lnTo>
                  <a:lnTo>
                    <a:pt x="438924" y="887437"/>
                  </a:lnTo>
                  <a:lnTo>
                    <a:pt x="446862" y="837247"/>
                  </a:lnTo>
                  <a:lnTo>
                    <a:pt x="453580" y="786879"/>
                  </a:lnTo>
                  <a:lnTo>
                    <a:pt x="459105" y="736358"/>
                  </a:lnTo>
                  <a:lnTo>
                    <a:pt x="463423" y="685711"/>
                  </a:lnTo>
                  <a:lnTo>
                    <a:pt x="466572" y="634974"/>
                  </a:lnTo>
                  <a:lnTo>
                    <a:pt x="468541" y="584161"/>
                  </a:lnTo>
                  <a:lnTo>
                    <a:pt x="469366" y="533311"/>
                  </a:lnTo>
                  <a:close/>
                </a:path>
              </a:pathLst>
            </a:custGeom>
            <a:solidFill>
              <a:srgbClr val="C06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01341" y="5769102"/>
              <a:ext cx="111760" cy="691515"/>
            </a:xfrm>
            <a:custGeom>
              <a:avLst/>
              <a:gdLst/>
              <a:ahLst/>
              <a:cxnLst/>
              <a:rect l="l" t="t" r="r" b="b"/>
              <a:pathLst>
                <a:path w="111759" h="691514">
                  <a:moveTo>
                    <a:pt x="111222" y="287029"/>
                  </a:moveTo>
                  <a:lnTo>
                    <a:pt x="110752" y="237331"/>
                  </a:lnTo>
                  <a:lnTo>
                    <a:pt x="109299" y="187750"/>
                  </a:lnTo>
                  <a:lnTo>
                    <a:pt x="106865" y="138354"/>
                  </a:lnTo>
                  <a:lnTo>
                    <a:pt x="103451" y="89209"/>
                  </a:lnTo>
                  <a:lnTo>
                    <a:pt x="99060" y="40386"/>
                  </a:lnTo>
                  <a:lnTo>
                    <a:pt x="91440" y="0"/>
                  </a:lnTo>
                  <a:lnTo>
                    <a:pt x="12954" y="35052"/>
                  </a:lnTo>
                  <a:lnTo>
                    <a:pt x="22098" y="69342"/>
                  </a:lnTo>
                  <a:lnTo>
                    <a:pt x="30480" y="131064"/>
                  </a:lnTo>
                  <a:lnTo>
                    <a:pt x="32766" y="194310"/>
                  </a:lnTo>
                  <a:lnTo>
                    <a:pt x="32766" y="262128"/>
                  </a:lnTo>
                  <a:lnTo>
                    <a:pt x="34290" y="326136"/>
                  </a:lnTo>
                  <a:lnTo>
                    <a:pt x="28956" y="436626"/>
                  </a:lnTo>
                  <a:lnTo>
                    <a:pt x="24384" y="496823"/>
                  </a:lnTo>
                  <a:lnTo>
                    <a:pt x="9906" y="624840"/>
                  </a:lnTo>
                  <a:lnTo>
                    <a:pt x="0" y="655320"/>
                  </a:lnTo>
                  <a:lnTo>
                    <a:pt x="76200" y="691134"/>
                  </a:lnTo>
                  <a:lnTo>
                    <a:pt x="86868" y="632460"/>
                  </a:lnTo>
                  <a:lnTo>
                    <a:pt x="93320" y="583851"/>
                  </a:lnTo>
                  <a:lnTo>
                    <a:pt x="98779" y="534883"/>
                  </a:lnTo>
                  <a:lnTo>
                    <a:pt x="103246" y="485623"/>
                  </a:lnTo>
                  <a:lnTo>
                    <a:pt x="106722" y="436140"/>
                  </a:lnTo>
                  <a:lnTo>
                    <a:pt x="109209" y="386501"/>
                  </a:lnTo>
                  <a:lnTo>
                    <a:pt x="110709" y="336775"/>
                  </a:lnTo>
                  <a:lnTo>
                    <a:pt x="111222" y="287029"/>
                  </a:lnTo>
                  <a:close/>
                </a:path>
              </a:pathLst>
            </a:custGeom>
            <a:solidFill>
              <a:srgbClr val="E07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46655" y="5849112"/>
              <a:ext cx="94615" cy="540385"/>
            </a:xfrm>
            <a:custGeom>
              <a:avLst/>
              <a:gdLst/>
              <a:ahLst/>
              <a:cxnLst/>
              <a:rect l="l" t="t" r="r" b="b"/>
              <a:pathLst>
                <a:path w="94615" h="540385">
                  <a:moveTo>
                    <a:pt x="94488" y="220218"/>
                  </a:moveTo>
                  <a:lnTo>
                    <a:pt x="92202" y="150876"/>
                  </a:lnTo>
                  <a:lnTo>
                    <a:pt x="89154" y="97536"/>
                  </a:lnTo>
                  <a:lnTo>
                    <a:pt x="86868" y="46482"/>
                  </a:lnTo>
                  <a:lnTo>
                    <a:pt x="79248" y="0"/>
                  </a:lnTo>
                  <a:lnTo>
                    <a:pt x="3810" y="32766"/>
                  </a:lnTo>
                  <a:lnTo>
                    <a:pt x="9906" y="80772"/>
                  </a:lnTo>
                  <a:lnTo>
                    <a:pt x="15191" y="132036"/>
                  </a:lnTo>
                  <a:lnTo>
                    <a:pt x="17837" y="183994"/>
                  </a:lnTo>
                  <a:lnTo>
                    <a:pt x="18303" y="236382"/>
                  </a:lnTo>
                  <a:lnTo>
                    <a:pt x="17053" y="288940"/>
                  </a:lnTo>
                  <a:lnTo>
                    <a:pt x="14547" y="341404"/>
                  </a:lnTo>
                  <a:lnTo>
                    <a:pt x="11249" y="393514"/>
                  </a:lnTo>
                  <a:lnTo>
                    <a:pt x="7620" y="445008"/>
                  </a:lnTo>
                  <a:lnTo>
                    <a:pt x="0" y="499872"/>
                  </a:lnTo>
                  <a:lnTo>
                    <a:pt x="80772" y="540258"/>
                  </a:lnTo>
                  <a:lnTo>
                    <a:pt x="83820" y="512826"/>
                  </a:lnTo>
                  <a:lnTo>
                    <a:pt x="84582" y="463295"/>
                  </a:lnTo>
                  <a:lnTo>
                    <a:pt x="88392" y="414528"/>
                  </a:lnTo>
                  <a:lnTo>
                    <a:pt x="90678" y="358902"/>
                  </a:lnTo>
                  <a:lnTo>
                    <a:pt x="92964" y="288798"/>
                  </a:lnTo>
                  <a:lnTo>
                    <a:pt x="94488" y="220218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87397" y="5919216"/>
              <a:ext cx="89535" cy="392430"/>
            </a:xfrm>
            <a:custGeom>
              <a:avLst/>
              <a:gdLst/>
              <a:ahLst/>
              <a:cxnLst/>
              <a:rect l="l" t="t" r="r" b="b"/>
              <a:pathLst>
                <a:path w="89534" h="392429">
                  <a:moveTo>
                    <a:pt x="89154" y="140208"/>
                  </a:moveTo>
                  <a:lnTo>
                    <a:pt x="87630" y="71628"/>
                  </a:lnTo>
                  <a:lnTo>
                    <a:pt x="79248" y="0"/>
                  </a:lnTo>
                  <a:lnTo>
                    <a:pt x="3810" y="32766"/>
                  </a:lnTo>
                  <a:lnTo>
                    <a:pt x="9144" y="64008"/>
                  </a:lnTo>
                  <a:lnTo>
                    <a:pt x="12192" y="195072"/>
                  </a:lnTo>
                  <a:lnTo>
                    <a:pt x="9906" y="243840"/>
                  </a:lnTo>
                  <a:lnTo>
                    <a:pt x="7620" y="304800"/>
                  </a:lnTo>
                  <a:lnTo>
                    <a:pt x="0" y="359664"/>
                  </a:lnTo>
                  <a:lnTo>
                    <a:pt x="73914" y="392430"/>
                  </a:lnTo>
                  <a:lnTo>
                    <a:pt x="83820" y="334518"/>
                  </a:lnTo>
                  <a:lnTo>
                    <a:pt x="86106" y="279654"/>
                  </a:lnTo>
                  <a:lnTo>
                    <a:pt x="88392" y="208788"/>
                  </a:lnTo>
                  <a:lnTo>
                    <a:pt x="89154" y="140208"/>
                  </a:lnTo>
                  <a:close/>
                </a:path>
              </a:pathLst>
            </a:custGeom>
            <a:solidFill>
              <a:srgbClr val="FFC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38045" y="5980176"/>
              <a:ext cx="85090" cy="262255"/>
            </a:xfrm>
            <a:custGeom>
              <a:avLst/>
              <a:gdLst/>
              <a:ahLst/>
              <a:cxnLst/>
              <a:rect l="l" t="t" r="r" b="b"/>
              <a:pathLst>
                <a:path w="85090" h="262254">
                  <a:moveTo>
                    <a:pt x="84582" y="105156"/>
                  </a:moveTo>
                  <a:lnTo>
                    <a:pt x="82296" y="38100"/>
                  </a:lnTo>
                  <a:lnTo>
                    <a:pt x="79248" y="0"/>
                  </a:lnTo>
                  <a:lnTo>
                    <a:pt x="6096" y="35052"/>
                  </a:lnTo>
                  <a:lnTo>
                    <a:pt x="6096" y="96774"/>
                  </a:lnTo>
                  <a:lnTo>
                    <a:pt x="5334" y="161544"/>
                  </a:lnTo>
                  <a:lnTo>
                    <a:pt x="0" y="231648"/>
                  </a:lnTo>
                  <a:lnTo>
                    <a:pt x="74676" y="262128"/>
                  </a:lnTo>
                  <a:lnTo>
                    <a:pt x="79248" y="229362"/>
                  </a:lnTo>
                  <a:lnTo>
                    <a:pt x="83058" y="171450"/>
                  </a:lnTo>
                  <a:lnTo>
                    <a:pt x="84582" y="105156"/>
                  </a:lnTo>
                  <a:close/>
                </a:path>
              </a:pathLst>
            </a:custGeom>
            <a:solidFill>
              <a:srgbClr val="FFE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84284" y="5155677"/>
              <a:ext cx="1171575" cy="1647189"/>
            </a:xfrm>
            <a:custGeom>
              <a:avLst/>
              <a:gdLst/>
              <a:ahLst/>
              <a:cxnLst/>
              <a:rect l="l" t="t" r="r" b="b"/>
              <a:pathLst>
                <a:path w="1171575" h="1647190">
                  <a:moveTo>
                    <a:pt x="637023" y="1646680"/>
                  </a:moveTo>
                  <a:lnTo>
                    <a:pt x="631685" y="1637540"/>
                  </a:lnTo>
                  <a:lnTo>
                    <a:pt x="514336" y="1427230"/>
                  </a:lnTo>
                  <a:lnTo>
                    <a:pt x="484619" y="1376937"/>
                  </a:lnTo>
                  <a:lnTo>
                    <a:pt x="425950" y="1330457"/>
                  </a:lnTo>
                  <a:lnTo>
                    <a:pt x="367269" y="1300741"/>
                  </a:lnTo>
                  <a:lnTo>
                    <a:pt x="268974" y="1241296"/>
                  </a:lnTo>
                  <a:lnTo>
                    <a:pt x="141728" y="1192531"/>
                  </a:lnTo>
                  <a:lnTo>
                    <a:pt x="73150" y="1183391"/>
                  </a:lnTo>
                  <a:lnTo>
                    <a:pt x="9143" y="1207010"/>
                  </a:lnTo>
                  <a:lnTo>
                    <a:pt x="83047" y="1094230"/>
                  </a:lnTo>
                  <a:lnTo>
                    <a:pt x="107439" y="1010409"/>
                  </a:lnTo>
                  <a:lnTo>
                    <a:pt x="151625" y="949450"/>
                  </a:lnTo>
                  <a:lnTo>
                    <a:pt x="38860" y="780293"/>
                  </a:lnTo>
                  <a:lnTo>
                    <a:pt x="19040" y="730758"/>
                  </a:lnTo>
                  <a:lnTo>
                    <a:pt x="14468" y="665228"/>
                  </a:lnTo>
                  <a:lnTo>
                    <a:pt x="4571" y="583692"/>
                  </a:lnTo>
                  <a:lnTo>
                    <a:pt x="0" y="522732"/>
                  </a:lnTo>
                  <a:lnTo>
                    <a:pt x="4571" y="412250"/>
                  </a:lnTo>
                  <a:lnTo>
                    <a:pt x="53329" y="281179"/>
                  </a:lnTo>
                  <a:lnTo>
                    <a:pt x="151625" y="144023"/>
                  </a:lnTo>
                  <a:lnTo>
                    <a:pt x="179056" y="111252"/>
                  </a:lnTo>
                  <a:lnTo>
                    <a:pt x="204214" y="100585"/>
                  </a:lnTo>
                  <a:lnTo>
                    <a:pt x="235451" y="89918"/>
                  </a:lnTo>
                  <a:lnTo>
                    <a:pt x="332980" y="42680"/>
                  </a:lnTo>
                  <a:lnTo>
                    <a:pt x="387089" y="28201"/>
                  </a:lnTo>
                  <a:lnTo>
                    <a:pt x="617203" y="0"/>
                  </a:lnTo>
                  <a:lnTo>
                    <a:pt x="734552" y="17534"/>
                  </a:lnTo>
                  <a:lnTo>
                    <a:pt x="768841" y="17534"/>
                  </a:lnTo>
                  <a:lnTo>
                    <a:pt x="827522" y="41153"/>
                  </a:lnTo>
                  <a:lnTo>
                    <a:pt x="877047" y="65541"/>
                  </a:lnTo>
                  <a:lnTo>
                    <a:pt x="921246" y="64014"/>
                  </a:lnTo>
                  <a:lnTo>
                    <a:pt x="955535" y="89160"/>
                  </a:lnTo>
                  <a:lnTo>
                    <a:pt x="984486" y="148592"/>
                  </a:lnTo>
                  <a:lnTo>
                    <a:pt x="1024113" y="211080"/>
                  </a:lnTo>
                  <a:lnTo>
                    <a:pt x="1048492" y="293373"/>
                  </a:lnTo>
                  <a:lnTo>
                    <a:pt x="1062974" y="336041"/>
                  </a:lnTo>
                  <a:lnTo>
                    <a:pt x="1072871" y="354333"/>
                  </a:lnTo>
                  <a:lnTo>
                    <a:pt x="1087353" y="382522"/>
                  </a:lnTo>
                  <a:lnTo>
                    <a:pt x="1102588" y="401583"/>
                  </a:lnTo>
                  <a:lnTo>
                    <a:pt x="1111732" y="421390"/>
                  </a:lnTo>
                  <a:lnTo>
                    <a:pt x="1117070" y="454161"/>
                  </a:lnTo>
                  <a:lnTo>
                    <a:pt x="1092691" y="495301"/>
                  </a:lnTo>
                  <a:lnTo>
                    <a:pt x="1082781" y="525017"/>
                  </a:lnTo>
                  <a:lnTo>
                    <a:pt x="1072871" y="541781"/>
                  </a:lnTo>
                  <a:lnTo>
                    <a:pt x="1102588" y="588262"/>
                  </a:lnTo>
                  <a:lnTo>
                    <a:pt x="1136877" y="653804"/>
                  </a:lnTo>
                  <a:lnTo>
                    <a:pt x="1165841" y="704854"/>
                  </a:lnTo>
                  <a:lnTo>
                    <a:pt x="1171167" y="744479"/>
                  </a:lnTo>
                  <a:lnTo>
                    <a:pt x="1153645" y="768098"/>
                  </a:lnTo>
                  <a:lnTo>
                    <a:pt x="1121642" y="775723"/>
                  </a:lnTo>
                  <a:lnTo>
                    <a:pt x="1087353" y="780293"/>
                  </a:lnTo>
                  <a:lnTo>
                    <a:pt x="1072871" y="803912"/>
                  </a:lnTo>
                  <a:lnTo>
                    <a:pt x="1068299" y="846580"/>
                  </a:lnTo>
                  <a:lnTo>
                    <a:pt x="1077443" y="851162"/>
                  </a:lnTo>
                  <a:lnTo>
                    <a:pt x="1087353" y="874011"/>
                  </a:lnTo>
                  <a:lnTo>
                    <a:pt x="1058402" y="893072"/>
                  </a:lnTo>
                  <a:lnTo>
                    <a:pt x="960107" y="930401"/>
                  </a:lnTo>
                  <a:lnTo>
                    <a:pt x="935715" y="930401"/>
                  </a:lnTo>
                  <a:lnTo>
                    <a:pt x="955535" y="958602"/>
                  </a:lnTo>
                  <a:lnTo>
                    <a:pt x="1004293" y="991360"/>
                  </a:lnTo>
                  <a:lnTo>
                    <a:pt x="1018775" y="1002797"/>
                  </a:lnTo>
                  <a:lnTo>
                    <a:pt x="1024113" y="1019561"/>
                  </a:lnTo>
                  <a:lnTo>
                    <a:pt x="1008865" y="1035556"/>
                  </a:lnTo>
                  <a:lnTo>
                    <a:pt x="979914" y="1043180"/>
                  </a:lnTo>
                  <a:lnTo>
                    <a:pt x="974576" y="1052320"/>
                  </a:lnTo>
                  <a:lnTo>
                    <a:pt x="974576" y="1089661"/>
                  </a:lnTo>
                  <a:lnTo>
                    <a:pt x="972290" y="1124717"/>
                  </a:lnTo>
                  <a:lnTo>
                    <a:pt x="960107" y="1159772"/>
                  </a:lnTo>
                  <a:lnTo>
                    <a:pt x="935715" y="1202440"/>
                  </a:lnTo>
                  <a:lnTo>
                    <a:pt x="905998" y="1216150"/>
                  </a:lnTo>
                  <a:lnTo>
                    <a:pt x="867137" y="1225302"/>
                  </a:lnTo>
                  <a:lnTo>
                    <a:pt x="832848" y="1220732"/>
                  </a:lnTo>
                  <a:lnTo>
                    <a:pt x="774179" y="1197101"/>
                  </a:lnTo>
                  <a:lnTo>
                    <a:pt x="724642" y="1164342"/>
                  </a:lnTo>
                  <a:lnTo>
                    <a:pt x="675884" y="1159772"/>
                  </a:lnTo>
                  <a:lnTo>
                    <a:pt x="651492" y="1159772"/>
                  </a:lnTo>
                  <a:lnTo>
                    <a:pt x="656064" y="1207010"/>
                  </a:lnTo>
                  <a:lnTo>
                    <a:pt x="611878" y="1258060"/>
                  </a:lnTo>
                  <a:lnTo>
                    <a:pt x="602734" y="1305311"/>
                  </a:lnTo>
                  <a:lnTo>
                    <a:pt x="582914" y="1342651"/>
                  </a:lnTo>
                  <a:lnTo>
                    <a:pt x="592824" y="1403611"/>
                  </a:lnTo>
                  <a:lnTo>
                    <a:pt x="611878" y="1482850"/>
                  </a:lnTo>
                  <a:lnTo>
                    <a:pt x="627113" y="1539240"/>
                  </a:lnTo>
                  <a:lnTo>
                    <a:pt x="675884" y="1637540"/>
                  </a:lnTo>
                  <a:lnTo>
                    <a:pt x="637023" y="1646680"/>
                  </a:lnTo>
                  <a:close/>
                </a:path>
              </a:pathLst>
            </a:custGeom>
            <a:solidFill>
              <a:srgbClr val="40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84284" y="5155677"/>
              <a:ext cx="1171575" cy="1647189"/>
            </a:xfrm>
            <a:custGeom>
              <a:avLst/>
              <a:gdLst/>
              <a:ahLst/>
              <a:cxnLst/>
              <a:rect l="l" t="t" r="r" b="b"/>
              <a:pathLst>
                <a:path w="1171575" h="1647190">
                  <a:moveTo>
                    <a:pt x="631685" y="1637540"/>
                  </a:moveTo>
                  <a:lnTo>
                    <a:pt x="514336" y="1427230"/>
                  </a:lnTo>
                  <a:lnTo>
                    <a:pt x="484619" y="1376937"/>
                  </a:lnTo>
                  <a:lnTo>
                    <a:pt x="425950" y="1330457"/>
                  </a:lnTo>
                  <a:lnTo>
                    <a:pt x="367269" y="1300741"/>
                  </a:lnTo>
                  <a:lnTo>
                    <a:pt x="268974" y="1241296"/>
                  </a:lnTo>
                  <a:lnTo>
                    <a:pt x="141728" y="1192531"/>
                  </a:lnTo>
                  <a:lnTo>
                    <a:pt x="73150" y="1183391"/>
                  </a:lnTo>
                  <a:lnTo>
                    <a:pt x="9143" y="1207010"/>
                  </a:lnTo>
                  <a:lnTo>
                    <a:pt x="83047" y="1094230"/>
                  </a:lnTo>
                  <a:lnTo>
                    <a:pt x="107439" y="1010409"/>
                  </a:lnTo>
                  <a:lnTo>
                    <a:pt x="151625" y="949450"/>
                  </a:lnTo>
                  <a:lnTo>
                    <a:pt x="38860" y="780293"/>
                  </a:lnTo>
                  <a:lnTo>
                    <a:pt x="19040" y="730758"/>
                  </a:lnTo>
                  <a:lnTo>
                    <a:pt x="14468" y="665228"/>
                  </a:lnTo>
                  <a:lnTo>
                    <a:pt x="4571" y="583692"/>
                  </a:lnTo>
                  <a:lnTo>
                    <a:pt x="0" y="522732"/>
                  </a:lnTo>
                  <a:lnTo>
                    <a:pt x="4571" y="412250"/>
                  </a:lnTo>
                  <a:lnTo>
                    <a:pt x="53329" y="281179"/>
                  </a:lnTo>
                  <a:lnTo>
                    <a:pt x="151625" y="144023"/>
                  </a:lnTo>
                  <a:lnTo>
                    <a:pt x="179056" y="111252"/>
                  </a:lnTo>
                  <a:lnTo>
                    <a:pt x="204214" y="100585"/>
                  </a:lnTo>
                  <a:lnTo>
                    <a:pt x="235451" y="89918"/>
                  </a:lnTo>
                  <a:lnTo>
                    <a:pt x="332980" y="42680"/>
                  </a:lnTo>
                  <a:lnTo>
                    <a:pt x="387089" y="28201"/>
                  </a:lnTo>
                  <a:lnTo>
                    <a:pt x="617203" y="0"/>
                  </a:lnTo>
                  <a:lnTo>
                    <a:pt x="734552" y="17534"/>
                  </a:lnTo>
                  <a:lnTo>
                    <a:pt x="768841" y="17534"/>
                  </a:lnTo>
                  <a:lnTo>
                    <a:pt x="827522" y="41153"/>
                  </a:lnTo>
                  <a:lnTo>
                    <a:pt x="877047" y="65541"/>
                  </a:lnTo>
                  <a:lnTo>
                    <a:pt x="921246" y="64014"/>
                  </a:lnTo>
                  <a:lnTo>
                    <a:pt x="955535" y="89160"/>
                  </a:lnTo>
                  <a:lnTo>
                    <a:pt x="984486" y="148592"/>
                  </a:lnTo>
                  <a:lnTo>
                    <a:pt x="1024113" y="211080"/>
                  </a:lnTo>
                  <a:lnTo>
                    <a:pt x="1048492" y="293373"/>
                  </a:lnTo>
                  <a:lnTo>
                    <a:pt x="1062974" y="336041"/>
                  </a:lnTo>
                  <a:lnTo>
                    <a:pt x="1072871" y="354333"/>
                  </a:lnTo>
                  <a:lnTo>
                    <a:pt x="1087353" y="382522"/>
                  </a:lnTo>
                  <a:lnTo>
                    <a:pt x="1102588" y="401583"/>
                  </a:lnTo>
                  <a:lnTo>
                    <a:pt x="1111732" y="421390"/>
                  </a:lnTo>
                  <a:lnTo>
                    <a:pt x="1117070" y="454161"/>
                  </a:lnTo>
                  <a:lnTo>
                    <a:pt x="1092691" y="495301"/>
                  </a:lnTo>
                  <a:lnTo>
                    <a:pt x="1082781" y="525017"/>
                  </a:lnTo>
                  <a:lnTo>
                    <a:pt x="1072871" y="541781"/>
                  </a:lnTo>
                  <a:lnTo>
                    <a:pt x="1102588" y="588262"/>
                  </a:lnTo>
                  <a:lnTo>
                    <a:pt x="1136877" y="653804"/>
                  </a:lnTo>
                  <a:lnTo>
                    <a:pt x="1165841" y="704854"/>
                  </a:lnTo>
                  <a:lnTo>
                    <a:pt x="1171167" y="744479"/>
                  </a:lnTo>
                  <a:lnTo>
                    <a:pt x="1153645" y="768098"/>
                  </a:lnTo>
                  <a:lnTo>
                    <a:pt x="1121642" y="775723"/>
                  </a:lnTo>
                  <a:lnTo>
                    <a:pt x="1087353" y="780293"/>
                  </a:lnTo>
                  <a:lnTo>
                    <a:pt x="1072871" y="803912"/>
                  </a:lnTo>
                  <a:lnTo>
                    <a:pt x="1068299" y="846580"/>
                  </a:lnTo>
                  <a:lnTo>
                    <a:pt x="1077443" y="851162"/>
                  </a:lnTo>
                  <a:lnTo>
                    <a:pt x="1087353" y="874011"/>
                  </a:lnTo>
                  <a:lnTo>
                    <a:pt x="1058402" y="893072"/>
                  </a:lnTo>
                  <a:lnTo>
                    <a:pt x="960107" y="930401"/>
                  </a:lnTo>
                  <a:lnTo>
                    <a:pt x="935715" y="930401"/>
                  </a:lnTo>
                  <a:lnTo>
                    <a:pt x="955535" y="958602"/>
                  </a:lnTo>
                  <a:lnTo>
                    <a:pt x="1004293" y="991360"/>
                  </a:lnTo>
                  <a:lnTo>
                    <a:pt x="1018775" y="1002797"/>
                  </a:lnTo>
                  <a:lnTo>
                    <a:pt x="1024113" y="1019561"/>
                  </a:lnTo>
                  <a:lnTo>
                    <a:pt x="1008865" y="1035556"/>
                  </a:lnTo>
                  <a:lnTo>
                    <a:pt x="979914" y="1043180"/>
                  </a:lnTo>
                  <a:lnTo>
                    <a:pt x="974576" y="1052320"/>
                  </a:lnTo>
                  <a:lnTo>
                    <a:pt x="974576" y="1089661"/>
                  </a:lnTo>
                  <a:lnTo>
                    <a:pt x="972290" y="1124717"/>
                  </a:lnTo>
                  <a:lnTo>
                    <a:pt x="960107" y="1159772"/>
                  </a:lnTo>
                  <a:lnTo>
                    <a:pt x="935715" y="1202440"/>
                  </a:lnTo>
                  <a:lnTo>
                    <a:pt x="905998" y="1216150"/>
                  </a:lnTo>
                  <a:lnTo>
                    <a:pt x="867137" y="1225302"/>
                  </a:lnTo>
                  <a:lnTo>
                    <a:pt x="832848" y="1220732"/>
                  </a:lnTo>
                  <a:lnTo>
                    <a:pt x="774179" y="1197101"/>
                  </a:lnTo>
                  <a:lnTo>
                    <a:pt x="724642" y="1164342"/>
                  </a:lnTo>
                  <a:lnTo>
                    <a:pt x="675884" y="1159772"/>
                  </a:lnTo>
                  <a:lnTo>
                    <a:pt x="651492" y="1159772"/>
                  </a:lnTo>
                  <a:lnTo>
                    <a:pt x="656064" y="1207010"/>
                  </a:lnTo>
                  <a:lnTo>
                    <a:pt x="611878" y="1258060"/>
                  </a:lnTo>
                  <a:lnTo>
                    <a:pt x="602734" y="1305311"/>
                  </a:lnTo>
                  <a:lnTo>
                    <a:pt x="582914" y="1342651"/>
                  </a:lnTo>
                  <a:lnTo>
                    <a:pt x="592824" y="1403611"/>
                  </a:lnTo>
                  <a:lnTo>
                    <a:pt x="611878" y="1482850"/>
                  </a:lnTo>
                  <a:lnTo>
                    <a:pt x="627113" y="1539240"/>
                  </a:lnTo>
                  <a:lnTo>
                    <a:pt x="675884" y="1637540"/>
                  </a:lnTo>
                  <a:lnTo>
                    <a:pt x="637023" y="1646680"/>
                  </a:lnTo>
                  <a:lnTo>
                    <a:pt x="631685" y="1637540"/>
                  </a:lnTo>
                  <a:close/>
                </a:path>
              </a:pathLst>
            </a:custGeom>
            <a:ln w="6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3787" y="5663725"/>
              <a:ext cx="157385" cy="9032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996201" y="5925303"/>
              <a:ext cx="102870" cy="24130"/>
            </a:xfrm>
            <a:custGeom>
              <a:avLst/>
              <a:gdLst/>
              <a:ahLst/>
              <a:cxnLst/>
              <a:rect l="l" t="t" r="r" b="b"/>
              <a:pathLst>
                <a:path w="102870" h="24129">
                  <a:moveTo>
                    <a:pt x="0" y="4569"/>
                  </a:moveTo>
                  <a:lnTo>
                    <a:pt x="14481" y="23618"/>
                  </a:lnTo>
                  <a:lnTo>
                    <a:pt x="28950" y="16764"/>
                  </a:lnTo>
                  <a:lnTo>
                    <a:pt x="65525" y="6854"/>
                  </a:lnTo>
                  <a:lnTo>
                    <a:pt x="102867" y="0"/>
                  </a:lnTo>
                </a:path>
              </a:pathLst>
            </a:custGeom>
            <a:ln w="124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5517" y="6059417"/>
              <a:ext cx="44450" cy="56515"/>
            </a:xfrm>
            <a:custGeom>
              <a:avLst/>
              <a:gdLst/>
              <a:ahLst/>
              <a:cxnLst/>
              <a:rect l="l" t="t" r="r" b="b"/>
              <a:pathLst>
                <a:path w="44450" h="56514">
                  <a:moveTo>
                    <a:pt x="44199" y="0"/>
                  </a:moveTo>
                  <a:lnTo>
                    <a:pt x="0" y="56389"/>
                  </a:lnTo>
                </a:path>
              </a:pathLst>
            </a:custGeom>
            <a:ln w="12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7335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4361" y="1054100"/>
            <a:ext cx="7043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</a:t>
            </a:r>
            <a:r>
              <a:rPr sz="3600" spc="-20" dirty="0"/>
              <a:t> </a:t>
            </a:r>
            <a:r>
              <a:rPr sz="3600" spc="-5" dirty="0"/>
              <a:t>Case</a:t>
            </a:r>
            <a:r>
              <a:rPr sz="3600" spc="-20" dirty="0"/>
              <a:t> </a:t>
            </a:r>
            <a:r>
              <a:rPr sz="3600" spc="-5" dirty="0"/>
              <a:t>Study</a:t>
            </a:r>
            <a:r>
              <a:rPr sz="3600" spc="-20" dirty="0"/>
              <a:t> </a:t>
            </a:r>
            <a:r>
              <a:rPr sz="3600" dirty="0"/>
              <a:t>-</a:t>
            </a:r>
            <a:r>
              <a:rPr sz="3600" spc="-15" dirty="0"/>
              <a:t> </a:t>
            </a:r>
            <a:r>
              <a:rPr sz="3600" dirty="0"/>
              <a:t>A</a:t>
            </a:r>
            <a:r>
              <a:rPr sz="3600" spc="-20" dirty="0"/>
              <a:t> </a:t>
            </a:r>
            <a:r>
              <a:rPr sz="3600" spc="-5" dirty="0"/>
              <a:t>Payroll</a:t>
            </a:r>
            <a:r>
              <a:rPr sz="3600" spc="-20" dirty="0"/>
              <a:t> </a:t>
            </a:r>
            <a:r>
              <a:rPr sz="3600" spc="-5" dirty="0"/>
              <a:t>Program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540135" y="1801622"/>
            <a:ext cx="7599680" cy="4371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Font typeface="Cambria"/>
              <a:buChar char="•"/>
              <a:tabLst>
                <a:tab pos="356235" algn="l"/>
              </a:tabLst>
            </a:pPr>
            <a:r>
              <a:rPr sz="3200" b="1" spc="-10" dirty="0">
                <a:latin typeface="Palatino Linotype"/>
                <a:cs typeface="Palatino Linotype"/>
              </a:rPr>
              <a:t>Consider</a:t>
            </a:r>
            <a:r>
              <a:rPr sz="3200" b="1" spc="-5" dirty="0">
                <a:latin typeface="Palatino Linotype"/>
                <a:cs typeface="Palatino Linotype"/>
              </a:rPr>
              <a:t> a payroll</a:t>
            </a:r>
            <a:r>
              <a:rPr sz="3200" b="1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program</a:t>
            </a:r>
            <a:r>
              <a:rPr sz="3200" b="1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that </a:t>
            </a:r>
            <a:r>
              <a:rPr sz="3200" b="1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processes</a:t>
            </a:r>
            <a:r>
              <a:rPr sz="3200" b="1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employee</a:t>
            </a:r>
            <a:r>
              <a:rPr sz="3200" b="1" spc="5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records</a:t>
            </a:r>
            <a:r>
              <a:rPr sz="3200" b="1" spc="5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at</a:t>
            </a:r>
            <a:r>
              <a:rPr sz="3200" b="1" spc="5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a</a:t>
            </a:r>
            <a:r>
              <a:rPr sz="3200" b="1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small </a:t>
            </a:r>
            <a:r>
              <a:rPr sz="3200" b="1" dirty="0">
                <a:latin typeface="Palatino Linotype"/>
                <a:cs typeface="Palatino Linotype"/>
              </a:rPr>
              <a:t> </a:t>
            </a:r>
            <a:r>
              <a:rPr sz="3200" b="1" spc="-10" dirty="0">
                <a:latin typeface="Palatino Linotype"/>
                <a:cs typeface="Palatino Linotype"/>
              </a:rPr>
              <a:t>manufacturing</a:t>
            </a:r>
            <a:r>
              <a:rPr sz="3200" b="1" spc="-5" dirty="0">
                <a:latin typeface="Palatino Linotype"/>
                <a:cs typeface="Palatino Linotype"/>
              </a:rPr>
              <a:t> firm.</a:t>
            </a:r>
            <a:r>
              <a:rPr sz="3200" b="1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This company</a:t>
            </a:r>
            <a:r>
              <a:rPr sz="3200" b="1" spc="5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has </a:t>
            </a:r>
            <a:r>
              <a:rPr sz="3200" b="1" spc="-785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three types</a:t>
            </a:r>
            <a:r>
              <a:rPr sz="3200" b="1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of employees:</a:t>
            </a:r>
            <a:endParaRPr sz="3200">
              <a:latin typeface="Palatino Linotype"/>
              <a:cs typeface="Palatino Linotype"/>
            </a:endParaRPr>
          </a:p>
          <a:p>
            <a:pPr marL="355600" indent="-343535">
              <a:lnSpc>
                <a:spcPct val="100000"/>
              </a:lnSpc>
              <a:spcBef>
                <a:spcPts val="665"/>
              </a:spcBef>
              <a:buClr>
                <a:srgbClr val="3333CC"/>
              </a:buClr>
              <a:buFont typeface="Cambria"/>
              <a:buChar char="•"/>
              <a:tabLst>
                <a:tab pos="354965" algn="l"/>
                <a:tab pos="356235" algn="l"/>
              </a:tabLst>
            </a:pPr>
            <a:r>
              <a:rPr sz="2800" b="1" spc="-5" dirty="0">
                <a:latin typeface="Palatino Linotype"/>
                <a:cs typeface="Palatino Linotype"/>
              </a:rPr>
              <a:t>1.</a:t>
            </a:r>
            <a:r>
              <a:rPr sz="2800" b="1" spc="-10" dirty="0">
                <a:latin typeface="Palatino Linotype"/>
                <a:cs typeface="Palatino Linotype"/>
              </a:rPr>
              <a:t> </a:t>
            </a:r>
            <a:r>
              <a:rPr sz="2800" b="1" i="1" spc="-5" dirty="0">
                <a:latin typeface="Palatino Linotype"/>
                <a:cs typeface="Palatino Linotype"/>
              </a:rPr>
              <a:t>Managers</a:t>
            </a:r>
            <a:r>
              <a:rPr sz="2800" b="1" spc="-5" dirty="0">
                <a:latin typeface="Palatino Linotype"/>
                <a:cs typeface="Palatino Linotype"/>
              </a:rPr>
              <a:t>: </a:t>
            </a:r>
            <a:r>
              <a:rPr sz="2800" b="1" dirty="0">
                <a:latin typeface="Palatino Linotype"/>
                <a:cs typeface="Palatino Linotype"/>
              </a:rPr>
              <a:t>Receive</a:t>
            </a:r>
            <a:r>
              <a:rPr sz="2800" b="1" spc="-15" dirty="0">
                <a:latin typeface="Palatino Linotype"/>
                <a:cs typeface="Palatino Linotype"/>
              </a:rPr>
              <a:t> </a:t>
            </a:r>
            <a:r>
              <a:rPr sz="2800" b="1" dirty="0">
                <a:latin typeface="Palatino Linotype"/>
                <a:cs typeface="Palatino Linotype"/>
              </a:rPr>
              <a:t>a</a:t>
            </a:r>
            <a:r>
              <a:rPr sz="2800" b="1" spc="-5" dirty="0">
                <a:latin typeface="Palatino Linotype"/>
                <a:cs typeface="Palatino Linotype"/>
              </a:rPr>
              <a:t> regular</a:t>
            </a:r>
            <a:r>
              <a:rPr sz="2800" b="1" spc="-10" dirty="0">
                <a:latin typeface="Palatino Linotype"/>
                <a:cs typeface="Palatino Linotype"/>
              </a:rPr>
              <a:t> </a:t>
            </a:r>
            <a:r>
              <a:rPr sz="2800" b="1" spc="-5" dirty="0">
                <a:latin typeface="Palatino Linotype"/>
                <a:cs typeface="Palatino Linotype"/>
              </a:rPr>
              <a:t>salary.</a:t>
            </a:r>
            <a:endParaRPr sz="2800">
              <a:latin typeface="Palatino Linotype"/>
              <a:cs typeface="Palatino Linotype"/>
            </a:endParaRPr>
          </a:p>
          <a:p>
            <a:pPr marL="355600" marR="218440" indent="-342900">
              <a:lnSpc>
                <a:spcPct val="101200"/>
              </a:lnSpc>
              <a:spcBef>
                <a:spcPts val="640"/>
              </a:spcBef>
              <a:buClr>
                <a:srgbClr val="3333CC"/>
              </a:buClr>
              <a:buFont typeface="Cambria"/>
              <a:buChar char="•"/>
              <a:tabLst>
                <a:tab pos="354965" algn="l"/>
                <a:tab pos="356235" algn="l"/>
              </a:tabLst>
            </a:pPr>
            <a:r>
              <a:rPr sz="2800" b="1" spc="-5" dirty="0">
                <a:latin typeface="Palatino Linotype"/>
                <a:cs typeface="Palatino Linotype"/>
              </a:rPr>
              <a:t>2. </a:t>
            </a:r>
            <a:r>
              <a:rPr sz="2800" b="1" i="1" spc="-5" dirty="0">
                <a:latin typeface="Palatino Linotype"/>
                <a:cs typeface="Palatino Linotype"/>
              </a:rPr>
              <a:t>Office Workers</a:t>
            </a:r>
            <a:r>
              <a:rPr sz="2800" b="1" spc="-5" dirty="0">
                <a:latin typeface="Palatino Linotype"/>
                <a:cs typeface="Palatino Linotype"/>
              </a:rPr>
              <a:t>: </a:t>
            </a:r>
            <a:r>
              <a:rPr sz="2800" b="1" dirty="0">
                <a:latin typeface="Palatino Linotype"/>
                <a:cs typeface="Palatino Linotype"/>
              </a:rPr>
              <a:t>Receive an hourly wage </a:t>
            </a:r>
            <a:r>
              <a:rPr sz="2800" b="1" spc="5" dirty="0">
                <a:latin typeface="Palatino Linotype"/>
                <a:cs typeface="Palatino Linotype"/>
              </a:rPr>
              <a:t> </a:t>
            </a:r>
            <a:r>
              <a:rPr sz="2800" b="1" dirty="0">
                <a:latin typeface="Palatino Linotype"/>
                <a:cs typeface="Palatino Linotype"/>
              </a:rPr>
              <a:t>and</a:t>
            </a:r>
            <a:r>
              <a:rPr sz="2800" b="1" spc="-10" dirty="0">
                <a:latin typeface="Palatino Linotype"/>
                <a:cs typeface="Palatino Linotype"/>
              </a:rPr>
              <a:t> </a:t>
            </a:r>
            <a:r>
              <a:rPr sz="2800" b="1" dirty="0">
                <a:latin typeface="Palatino Linotype"/>
                <a:cs typeface="Palatino Linotype"/>
              </a:rPr>
              <a:t>are</a:t>
            </a:r>
            <a:r>
              <a:rPr sz="2800" b="1" spc="-5" dirty="0">
                <a:latin typeface="Palatino Linotype"/>
                <a:cs typeface="Palatino Linotype"/>
              </a:rPr>
              <a:t> </a:t>
            </a:r>
            <a:r>
              <a:rPr sz="2800" b="1" dirty="0">
                <a:latin typeface="Palatino Linotype"/>
                <a:cs typeface="Palatino Linotype"/>
              </a:rPr>
              <a:t>eligible</a:t>
            </a:r>
            <a:r>
              <a:rPr sz="2800" b="1" spc="-10" dirty="0">
                <a:latin typeface="Palatino Linotype"/>
                <a:cs typeface="Palatino Linotype"/>
              </a:rPr>
              <a:t> </a:t>
            </a:r>
            <a:r>
              <a:rPr sz="2800" b="1" spc="-5" dirty="0">
                <a:latin typeface="Palatino Linotype"/>
                <a:cs typeface="Palatino Linotype"/>
              </a:rPr>
              <a:t>for</a:t>
            </a:r>
            <a:r>
              <a:rPr sz="2800" b="1" spc="-10" dirty="0">
                <a:latin typeface="Palatino Linotype"/>
                <a:cs typeface="Palatino Linotype"/>
              </a:rPr>
              <a:t> </a:t>
            </a:r>
            <a:r>
              <a:rPr sz="2800" b="1" spc="-5" dirty="0">
                <a:latin typeface="Palatino Linotype"/>
                <a:cs typeface="Palatino Linotype"/>
              </a:rPr>
              <a:t>overtime</a:t>
            </a:r>
            <a:r>
              <a:rPr sz="2800" b="1" spc="-15" dirty="0">
                <a:latin typeface="Palatino Linotype"/>
                <a:cs typeface="Palatino Linotype"/>
              </a:rPr>
              <a:t> </a:t>
            </a:r>
            <a:r>
              <a:rPr sz="2800" b="1" dirty="0">
                <a:latin typeface="Palatino Linotype"/>
                <a:cs typeface="Palatino Linotype"/>
              </a:rPr>
              <a:t>after</a:t>
            </a:r>
            <a:r>
              <a:rPr sz="2800" b="1" spc="-5" dirty="0">
                <a:latin typeface="Palatino Linotype"/>
                <a:cs typeface="Palatino Linotype"/>
              </a:rPr>
              <a:t> </a:t>
            </a:r>
            <a:r>
              <a:rPr sz="2800" b="1" dirty="0">
                <a:latin typeface="Palatino Linotype"/>
                <a:cs typeface="Palatino Linotype"/>
              </a:rPr>
              <a:t>40</a:t>
            </a:r>
            <a:r>
              <a:rPr sz="2800" b="1" spc="-10" dirty="0">
                <a:latin typeface="Palatino Linotype"/>
                <a:cs typeface="Palatino Linotype"/>
              </a:rPr>
              <a:t> </a:t>
            </a:r>
            <a:r>
              <a:rPr sz="2800" b="1" dirty="0">
                <a:latin typeface="Palatino Linotype"/>
                <a:cs typeface="Palatino Linotype"/>
              </a:rPr>
              <a:t>hours.</a:t>
            </a:r>
            <a:endParaRPr sz="2800">
              <a:latin typeface="Palatino Linotype"/>
              <a:cs typeface="Palatino Linotype"/>
            </a:endParaRPr>
          </a:p>
          <a:p>
            <a:pPr marL="355600" marR="17780" indent="-342900">
              <a:lnSpc>
                <a:spcPct val="101099"/>
              </a:lnSpc>
              <a:spcBef>
                <a:spcPts val="605"/>
              </a:spcBef>
              <a:buClr>
                <a:srgbClr val="3333CC"/>
              </a:buClr>
              <a:buFont typeface="Cambria"/>
              <a:buChar char="•"/>
              <a:tabLst>
                <a:tab pos="354965" algn="l"/>
                <a:tab pos="356235" algn="l"/>
              </a:tabLst>
            </a:pPr>
            <a:r>
              <a:rPr sz="2800" b="1" spc="-5" dirty="0">
                <a:latin typeface="Palatino Linotype"/>
                <a:cs typeface="Palatino Linotype"/>
              </a:rPr>
              <a:t>3.</a:t>
            </a:r>
            <a:r>
              <a:rPr sz="2800" b="1" spc="5" dirty="0">
                <a:latin typeface="Palatino Linotype"/>
                <a:cs typeface="Palatino Linotype"/>
              </a:rPr>
              <a:t> </a:t>
            </a:r>
            <a:r>
              <a:rPr sz="2800" b="1" i="1" spc="-5" dirty="0">
                <a:latin typeface="Palatino Linotype"/>
                <a:cs typeface="Palatino Linotype"/>
              </a:rPr>
              <a:t>Production</a:t>
            </a:r>
            <a:r>
              <a:rPr sz="2800" b="1" i="1" spc="5" dirty="0">
                <a:latin typeface="Palatino Linotype"/>
                <a:cs typeface="Palatino Linotype"/>
              </a:rPr>
              <a:t> </a:t>
            </a:r>
            <a:r>
              <a:rPr sz="2800" b="1" i="1" spc="-5" dirty="0">
                <a:latin typeface="Palatino Linotype"/>
                <a:cs typeface="Palatino Linotype"/>
              </a:rPr>
              <a:t>Worke</a:t>
            </a:r>
            <a:r>
              <a:rPr sz="2800" i="1" spc="-5" dirty="0">
                <a:latin typeface="Times New Roman"/>
                <a:cs typeface="Times New Roman"/>
              </a:rPr>
              <a:t>rs</a:t>
            </a:r>
            <a:r>
              <a:rPr sz="2800" b="1" spc="-5" dirty="0">
                <a:latin typeface="Palatino Linotype"/>
                <a:cs typeface="Palatino Linotype"/>
              </a:rPr>
              <a:t>:</a:t>
            </a:r>
            <a:r>
              <a:rPr sz="2800" b="1" dirty="0">
                <a:latin typeface="Palatino Linotype"/>
                <a:cs typeface="Palatino Linotype"/>
              </a:rPr>
              <a:t> </a:t>
            </a:r>
            <a:r>
              <a:rPr sz="2800" b="1" spc="-5" dirty="0">
                <a:latin typeface="Palatino Linotype"/>
                <a:cs typeface="Palatino Linotype"/>
              </a:rPr>
              <a:t>Are</a:t>
            </a:r>
            <a:r>
              <a:rPr sz="2800" b="1" dirty="0">
                <a:latin typeface="Palatino Linotype"/>
                <a:cs typeface="Palatino Linotype"/>
              </a:rPr>
              <a:t> </a:t>
            </a:r>
            <a:r>
              <a:rPr sz="2800" b="1" spc="-5" dirty="0">
                <a:latin typeface="Palatino Linotype"/>
                <a:cs typeface="Palatino Linotype"/>
              </a:rPr>
              <a:t>paid</a:t>
            </a:r>
            <a:r>
              <a:rPr sz="2800" b="1" dirty="0">
                <a:latin typeface="Palatino Linotype"/>
                <a:cs typeface="Palatino Linotype"/>
              </a:rPr>
              <a:t> </a:t>
            </a:r>
            <a:r>
              <a:rPr sz="2800" b="1" spc="-5" dirty="0">
                <a:latin typeface="Palatino Linotype"/>
                <a:cs typeface="Palatino Linotype"/>
              </a:rPr>
              <a:t>according</a:t>
            </a:r>
            <a:r>
              <a:rPr sz="2800" b="1" spc="10" dirty="0">
                <a:latin typeface="Palatino Linotype"/>
                <a:cs typeface="Palatino Linotype"/>
              </a:rPr>
              <a:t> </a:t>
            </a:r>
            <a:r>
              <a:rPr sz="2800" b="1" dirty="0">
                <a:latin typeface="Palatino Linotype"/>
                <a:cs typeface="Palatino Linotype"/>
              </a:rPr>
              <a:t>to </a:t>
            </a:r>
            <a:r>
              <a:rPr sz="2800" b="1" spc="-685" dirty="0">
                <a:latin typeface="Palatino Linotype"/>
                <a:cs typeface="Palatino Linotype"/>
              </a:rPr>
              <a:t> </a:t>
            </a:r>
            <a:r>
              <a:rPr sz="2800" b="1" dirty="0">
                <a:latin typeface="Palatino Linotype"/>
                <a:cs typeface="Palatino Linotype"/>
              </a:rPr>
              <a:t>a</a:t>
            </a:r>
            <a:r>
              <a:rPr sz="2800" b="1" spc="-10" dirty="0">
                <a:latin typeface="Palatino Linotype"/>
                <a:cs typeface="Palatino Linotype"/>
              </a:rPr>
              <a:t> </a:t>
            </a:r>
            <a:r>
              <a:rPr sz="2800" b="1" dirty="0">
                <a:latin typeface="Palatino Linotype"/>
                <a:cs typeface="Palatino Linotype"/>
              </a:rPr>
              <a:t>piece</a:t>
            </a:r>
            <a:r>
              <a:rPr sz="2800" b="1" spc="-5" dirty="0">
                <a:latin typeface="Palatino Linotype"/>
                <a:cs typeface="Palatino Linotype"/>
              </a:rPr>
              <a:t> rate.</a:t>
            </a:r>
            <a:endParaRPr sz="28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1386208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9583" y="977900"/>
            <a:ext cx="4254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Structured</a:t>
            </a:r>
            <a:r>
              <a:rPr sz="3600" spc="-85" dirty="0"/>
              <a:t> </a:t>
            </a:r>
            <a:r>
              <a:rPr sz="3600" spc="-5" dirty="0"/>
              <a:t>Approach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540135" y="1399752"/>
            <a:ext cx="7610475" cy="551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 marR="2118995" indent="-203835">
              <a:lnSpc>
                <a:spcPct val="119800"/>
              </a:lnSpc>
              <a:spcBef>
                <a:spcPts val="100"/>
              </a:spcBef>
            </a:pPr>
            <a:r>
              <a:rPr sz="3200" b="1" dirty="0">
                <a:latin typeface="Palatino Linotype"/>
                <a:cs typeface="Palatino Linotype"/>
              </a:rPr>
              <a:t>FOR</a:t>
            </a:r>
            <a:r>
              <a:rPr sz="3200" b="1" spc="-30" dirty="0">
                <a:latin typeface="Palatino Linotype"/>
                <a:cs typeface="Palatino Linotype"/>
              </a:rPr>
              <a:t> </a:t>
            </a:r>
            <a:r>
              <a:rPr sz="3200" b="1" spc="10" dirty="0">
                <a:latin typeface="Palatino Linotype"/>
                <a:cs typeface="Palatino Linotype"/>
              </a:rPr>
              <a:t>EVERY</a:t>
            </a:r>
            <a:r>
              <a:rPr sz="3200" b="1" spc="-30" dirty="0">
                <a:latin typeface="Palatino Linotype"/>
                <a:cs typeface="Palatino Linotype"/>
              </a:rPr>
              <a:t> </a:t>
            </a:r>
            <a:r>
              <a:rPr sz="3200" b="1" spc="5" dirty="0">
                <a:latin typeface="Palatino Linotype"/>
                <a:cs typeface="Palatino Linotype"/>
              </a:rPr>
              <a:t>EMPLOYEE</a:t>
            </a:r>
            <a:r>
              <a:rPr sz="3200" b="1" spc="-30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DO </a:t>
            </a:r>
            <a:r>
              <a:rPr sz="3200" b="1" spc="-785" dirty="0">
                <a:latin typeface="Palatino Linotype"/>
                <a:cs typeface="Palatino Linotype"/>
              </a:rPr>
              <a:t> </a:t>
            </a:r>
            <a:r>
              <a:rPr sz="3200" b="1" spc="5" dirty="0">
                <a:latin typeface="Palatino Linotype"/>
                <a:cs typeface="Palatino Linotype"/>
              </a:rPr>
              <a:t>BEGIN</a:t>
            </a:r>
            <a:endParaRPr sz="3200">
              <a:latin typeface="Palatino Linotype"/>
              <a:cs typeface="Palatino Linotype"/>
            </a:endParaRPr>
          </a:p>
          <a:p>
            <a:pPr marL="660400" marR="1421130" indent="-305435">
              <a:lnSpc>
                <a:spcPts val="4600"/>
              </a:lnSpc>
              <a:spcBef>
                <a:spcPts val="270"/>
              </a:spcBef>
              <a:tabLst>
                <a:tab pos="4831715" algn="l"/>
              </a:tabLst>
            </a:pPr>
            <a:r>
              <a:rPr sz="3200" b="1" spc="-10" dirty="0">
                <a:latin typeface="Palatino Linotype"/>
                <a:cs typeface="Palatino Linotype"/>
              </a:rPr>
              <a:t>IF</a:t>
            </a:r>
            <a:r>
              <a:rPr sz="3200" b="1" spc="20" dirty="0">
                <a:latin typeface="Palatino Linotype"/>
                <a:cs typeface="Palatino Linotype"/>
              </a:rPr>
              <a:t> </a:t>
            </a:r>
            <a:r>
              <a:rPr sz="3200" spc="60" dirty="0">
                <a:latin typeface="Cambria"/>
                <a:cs typeface="Cambria"/>
              </a:rPr>
              <a:t>employee</a:t>
            </a:r>
            <a:r>
              <a:rPr sz="3200" spc="110" dirty="0">
                <a:latin typeface="Cambria"/>
                <a:cs typeface="Cambria"/>
              </a:rPr>
              <a:t> </a:t>
            </a:r>
            <a:r>
              <a:rPr sz="3200" spc="165" dirty="0">
                <a:latin typeface="Cambria"/>
                <a:cs typeface="Cambria"/>
              </a:rPr>
              <a:t>=</a:t>
            </a:r>
            <a:r>
              <a:rPr sz="3200" spc="114" dirty="0">
                <a:latin typeface="Cambria"/>
                <a:cs typeface="Cambria"/>
              </a:rPr>
              <a:t> </a:t>
            </a:r>
            <a:r>
              <a:rPr sz="3200" spc="55" dirty="0">
                <a:latin typeface="Cambria"/>
                <a:cs typeface="Cambria"/>
              </a:rPr>
              <a:t>manager	</a:t>
            </a:r>
            <a:r>
              <a:rPr sz="3200" b="1" spc="-5" dirty="0">
                <a:latin typeface="Palatino Linotype"/>
                <a:cs typeface="Palatino Linotype"/>
              </a:rPr>
              <a:t>THEN </a:t>
            </a:r>
            <a:r>
              <a:rPr sz="3200" b="1" dirty="0">
                <a:latin typeface="Palatino Linotype"/>
                <a:cs typeface="Palatino Linotype"/>
              </a:rPr>
              <a:t> CALL</a:t>
            </a:r>
            <a:r>
              <a:rPr sz="3200" b="1" spc="-40" dirty="0">
                <a:latin typeface="Palatino Linotype"/>
                <a:cs typeface="Palatino Linotype"/>
              </a:rPr>
              <a:t> </a:t>
            </a:r>
            <a:r>
              <a:rPr sz="3200" spc="70" dirty="0">
                <a:latin typeface="Cambria"/>
                <a:cs typeface="Cambria"/>
              </a:rPr>
              <a:t>computeManagerSalary</a:t>
            </a:r>
            <a:endParaRPr sz="3200">
              <a:latin typeface="Cambria"/>
              <a:cs typeface="Cambria"/>
            </a:endParaRPr>
          </a:p>
          <a:p>
            <a:pPr marL="1231900" marR="5080" indent="-876300">
              <a:lnSpc>
                <a:spcPct val="100000"/>
              </a:lnSpc>
              <a:spcBef>
                <a:spcPts val="480"/>
              </a:spcBef>
            </a:pPr>
            <a:r>
              <a:rPr sz="3200" b="1" spc="-10" dirty="0">
                <a:latin typeface="Palatino Linotype"/>
                <a:cs typeface="Palatino Linotype"/>
              </a:rPr>
              <a:t>IF</a:t>
            </a:r>
            <a:r>
              <a:rPr sz="3200" b="1" dirty="0">
                <a:latin typeface="Palatino Linotype"/>
                <a:cs typeface="Palatino Linotype"/>
              </a:rPr>
              <a:t> </a:t>
            </a:r>
            <a:r>
              <a:rPr sz="3200" spc="60" dirty="0">
                <a:latin typeface="Cambria"/>
                <a:cs typeface="Cambria"/>
              </a:rPr>
              <a:t>employee</a:t>
            </a:r>
            <a:r>
              <a:rPr sz="3200" spc="90" dirty="0">
                <a:latin typeface="Cambria"/>
                <a:cs typeface="Cambria"/>
              </a:rPr>
              <a:t> </a:t>
            </a:r>
            <a:r>
              <a:rPr sz="3200" spc="165" dirty="0">
                <a:latin typeface="Cambria"/>
                <a:cs typeface="Cambria"/>
              </a:rPr>
              <a:t>=</a:t>
            </a:r>
            <a:r>
              <a:rPr sz="3200" spc="95" dirty="0">
                <a:latin typeface="Cambria"/>
                <a:cs typeface="Cambria"/>
              </a:rPr>
              <a:t> </a:t>
            </a:r>
            <a:r>
              <a:rPr sz="3200" spc="40" dirty="0">
                <a:latin typeface="Cambria"/>
                <a:cs typeface="Cambria"/>
              </a:rPr>
              <a:t>office</a:t>
            </a:r>
            <a:r>
              <a:rPr sz="3200" spc="90" dirty="0">
                <a:latin typeface="Cambria"/>
                <a:cs typeface="Cambria"/>
              </a:rPr>
              <a:t> </a:t>
            </a:r>
            <a:r>
              <a:rPr sz="3200" spc="30" dirty="0">
                <a:latin typeface="Cambria"/>
                <a:cs typeface="Cambria"/>
              </a:rPr>
              <a:t>worker</a:t>
            </a:r>
            <a:r>
              <a:rPr sz="3200" spc="95" dirty="0">
                <a:latin typeface="Cambria"/>
                <a:cs typeface="Cambria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THEN </a:t>
            </a:r>
            <a:r>
              <a:rPr sz="3200" b="1" dirty="0">
                <a:latin typeface="Palatino Linotype"/>
                <a:cs typeface="Palatino Linotype"/>
              </a:rPr>
              <a:t> CALL</a:t>
            </a:r>
            <a:r>
              <a:rPr sz="3200" b="1" spc="-55" dirty="0">
                <a:latin typeface="Palatino Linotype"/>
                <a:cs typeface="Palatino Linotype"/>
              </a:rPr>
              <a:t> </a:t>
            </a:r>
            <a:r>
              <a:rPr sz="3200" spc="65" dirty="0">
                <a:latin typeface="Cambria"/>
                <a:cs typeface="Cambria"/>
              </a:rPr>
              <a:t>computeOfficeWorkerSalary</a:t>
            </a:r>
            <a:endParaRPr sz="3200">
              <a:latin typeface="Cambria"/>
              <a:cs typeface="Cambria"/>
            </a:endParaRPr>
          </a:p>
          <a:p>
            <a:pPr marL="317500">
              <a:lnSpc>
                <a:spcPct val="100000"/>
              </a:lnSpc>
              <a:spcBef>
                <a:spcPts val="755"/>
              </a:spcBef>
            </a:pPr>
            <a:r>
              <a:rPr sz="3200" b="1" spc="-10" dirty="0">
                <a:latin typeface="Palatino Linotype"/>
                <a:cs typeface="Palatino Linotype"/>
              </a:rPr>
              <a:t>IF </a:t>
            </a:r>
            <a:r>
              <a:rPr sz="3200" spc="60" dirty="0">
                <a:latin typeface="Cambria"/>
                <a:cs typeface="Cambria"/>
              </a:rPr>
              <a:t>employee</a:t>
            </a:r>
            <a:r>
              <a:rPr sz="3200" spc="80" dirty="0">
                <a:latin typeface="Cambria"/>
                <a:cs typeface="Cambria"/>
              </a:rPr>
              <a:t> </a:t>
            </a:r>
            <a:r>
              <a:rPr sz="3200" spc="165" dirty="0">
                <a:latin typeface="Cambria"/>
                <a:cs typeface="Cambria"/>
              </a:rPr>
              <a:t>=</a:t>
            </a:r>
            <a:r>
              <a:rPr sz="3200" spc="85" dirty="0">
                <a:latin typeface="Cambria"/>
                <a:cs typeface="Cambria"/>
              </a:rPr>
              <a:t> </a:t>
            </a:r>
            <a:r>
              <a:rPr sz="3200" spc="60" dirty="0">
                <a:latin typeface="Cambria"/>
                <a:cs typeface="Cambria"/>
              </a:rPr>
              <a:t>production</a:t>
            </a:r>
            <a:r>
              <a:rPr sz="3200" spc="80" dirty="0">
                <a:latin typeface="Cambria"/>
                <a:cs typeface="Cambria"/>
              </a:rPr>
              <a:t> </a:t>
            </a:r>
            <a:r>
              <a:rPr sz="3200" spc="30" dirty="0">
                <a:latin typeface="Cambria"/>
                <a:cs typeface="Cambria"/>
              </a:rPr>
              <a:t>worker</a:t>
            </a:r>
            <a:endParaRPr sz="32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tabLst>
                <a:tab pos="1840864" algn="l"/>
              </a:tabLst>
            </a:pPr>
            <a:r>
              <a:rPr sz="3200" b="1" spc="-5" dirty="0">
                <a:latin typeface="Palatino Linotype"/>
                <a:cs typeface="Palatino Linotype"/>
              </a:rPr>
              <a:t>THEN	</a:t>
            </a:r>
            <a:r>
              <a:rPr sz="3200" b="1" dirty="0">
                <a:latin typeface="Palatino Linotype"/>
                <a:cs typeface="Palatino Linotype"/>
              </a:rPr>
              <a:t>CALL</a:t>
            </a:r>
            <a:endParaRPr sz="3200">
              <a:latin typeface="Palatino Linotype"/>
              <a:cs typeface="Palatino Linotype"/>
            </a:endParaRPr>
          </a:p>
          <a:p>
            <a:pPr marL="355600">
              <a:lnSpc>
                <a:spcPct val="100000"/>
              </a:lnSpc>
              <a:spcBef>
                <a:spcPts val="35"/>
              </a:spcBef>
            </a:pPr>
            <a:r>
              <a:rPr sz="2800" b="1" spc="40" dirty="0">
                <a:latin typeface="Palatino Linotype"/>
                <a:cs typeface="Palatino Linotype"/>
              </a:rPr>
              <a:t>c</a:t>
            </a:r>
            <a:r>
              <a:rPr sz="2800" spc="40" dirty="0">
                <a:latin typeface="Cambria"/>
                <a:cs typeface="Cambria"/>
              </a:rPr>
              <a:t>omputeProductionWorkerSalary</a:t>
            </a:r>
            <a:endParaRPr sz="2800">
              <a:latin typeface="Cambria"/>
              <a:cs typeface="Cambria"/>
            </a:endParaRPr>
          </a:p>
          <a:p>
            <a:pPr marL="113664">
              <a:lnSpc>
                <a:spcPct val="100000"/>
              </a:lnSpc>
              <a:spcBef>
                <a:spcPts val="740"/>
              </a:spcBef>
            </a:pPr>
            <a:r>
              <a:rPr sz="3200" b="1" dirty="0">
                <a:latin typeface="Palatino Linotype"/>
                <a:cs typeface="Palatino Linotype"/>
              </a:rPr>
              <a:t>END</a:t>
            </a:r>
            <a:endParaRPr sz="32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9258729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9675" marR="5080" indent="-2467610">
              <a:lnSpc>
                <a:spcPct val="100000"/>
              </a:lnSpc>
              <a:spcBef>
                <a:spcPts val="100"/>
              </a:spcBef>
            </a:pPr>
            <a:r>
              <a:rPr dirty="0"/>
              <a:t>What if we </a:t>
            </a:r>
            <a:r>
              <a:rPr spc="-5" dirty="0"/>
              <a:t>add two new types of </a:t>
            </a:r>
            <a:r>
              <a:rPr spc="-985" dirty="0"/>
              <a:t> </a:t>
            </a:r>
            <a:r>
              <a:rPr dirty="0"/>
              <a:t>employees?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2333497"/>
            <a:ext cx="6961505" cy="288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6395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Temporary office workers </a:t>
            </a:r>
            <a:r>
              <a:rPr sz="3600" b="1" spc="-89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ineligible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for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overtime,</a:t>
            </a:r>
            <a:endParaRPr sz="36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Junior</a:t>
            </a:r>
            <a:r>
              <a:rPr sz="3600" b="1" spc="-4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production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workers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who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receive </a:t>
            </a:r>
            <a:r>
              <a:rPr sz="3600" b="1" dirty="0">
                <a:latin typeface="Palatino Linotype"/>
                <a:cs typeface="Palatino Linotype"/>
              </a:rPr>
              <a:t>an hourly </a:t>
            </a:r>
            <a:r>
              <a:rPr sz="3600" b="1" spc="-5" dirty="0">
                <a:latin typeface="Palatino Linotype"/>
                <a:cs typeface="Palatino Linotype"/>
              </a:rPr>
              <a:t>wage </a:t>
            </a:r>
            <a:r>
              <a:rPr sz="3600" b="1" dirty="0">
                <a:latin typeface="Palatino Linotype"/>
                <a:cs typeface="Palatino Linotype"/>
              </a:rPr>
              <a:t>plus a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lower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piece</a:t>
            </a:r>
            <a:r>
              <a:rPr sz="3600" b="1" spc="-5" dirty="0">
                <a:latin typeface="Palatino Linotype"/>
                <a:cs typeface="Palatino Linotype"/>
              </a:rPr>
              <a:t> rate.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813788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0135" y="1051051"/>
            <a:ext cx="7253605" cy="572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3127375" indent="-152400">
              <a:lnSpc>
                <a:spcPct val="119800"/>
              </a:lnSpc>
              <a:spcBef>
                <a:spcPts val="100"/>
              </a:spcBef>
            </a:pPr>
            <a:r>
              <a:rPr sz="2400" b="1" dirty="0">
                <a:latin typeface="Palatino Linotype"/>
                <a:cs typeface="Palatino Linotype"/>
              </a:rPr>
              <a:t>FOR</a:t>
            </a:r>
            <a:r>
              <a:rPr sz="2400" b="1" spc="-30" dirty="0">
                <a:latin typeface="Palatino Linotype"/>
                <a:cs typeface="Palatino Linotype"/>
              </a:rPr>
              <a:t> </a:t>
            </a:r>
            <a:r>
              <a:rPr sz="2400" b="1" spc="5" dirty="0">
                <a:latin typeface="Palatino Linotype"/>
                <a:cs typeface="Palatino Linotype"/>
              </a:rPr>
              <a:t>EVERY</a:t>
            </a:r>
            <a:r>
              <a:rPr sz="2400" b="1" spc="-20" dirty="0">
                <a:latin typeface="Palatino Linotype"/>
                <a:cs typeface="Palatino Linotype"/>
              </a:rPr>
              <a:t> </a:t>
            </a:r>
            <a:r>
              <a:rPr sz="2400" b="1" spc="5" dirty="0">
                <a:latin typeface="Palatino Linotype"/>
                <a:cs typeface="Palatino Linotype"/>
              </a:rPr>
              <a:t>EMPLOYEE</a:t>
            </a:r>
            <a:r>
              <a:rPr sz="2400" b="1" spc="-20" dirty="0">
                <a:latin typeface="Palatino Linotype"/>
                <a:cs typeface="Palatino Linotype"/>
              </a:rPr>
              <a:t> </a:t>
            </a:r>
            <a:r>
              <a:rPr sz="2400" b="1" spc="-5" dirty="0">
                <a:latin typeface="Palatino Linotype"/>
                <a:cs typeface="Palatino Linotype"/>
              </a:rPr>
              <a:t>DO </a:t>
            </a:r>
            <a:r>
              <a:rPr sz="2400" b="1" spc="-585" dirty="0">
                <a:latin typeface="Palatino Linotype"/>
                <a:cs typeface="Palatino Linotype"/>
              </a:rPr>
              <a:t> </a:t>
            </a:r>
            <a:r>
              <a:rPr sz="2400" b="1" spc="5" dirty="0">
                <a:latin typeface="Palatino Linotype"/>
                <a:cs typeface="Palatino Linotype"/>
              </a:rPr>
              <a:t>BEGIN</a:t>
            </a:r>
            <a:endParaRPr sz="2400">
              <a:latin typeface="Palatino Linotype"/>
              <a:cs typeface="Palatino Linotype"/>
            </a:endParaRPr>
          </a:p>
          <a:p>
            <a:pPr marL="927100" marR="2174875" indent="-571500">
              <a:lnSpc>
                <a:spcPts val="3450"/>
              </a:lnSpc>
              <a:spcBef>
                <a:spcPts val="195"/>
              </a:spcBef>
            </a:pPr>
            <a:r>
              <a:rPr sz="2400" b="1" spc="-5" dirty="0">
                <a:latin typeface="Palatino Linotype"/>
                <a:cs typeface="Palatino Linotype"/>
              </a:rPr>
              <a:t>IF </a:t>
            </a:r>
            <a:r>
              <a:rPr sz="2400" spc="45" dirty="0">
                <a:latin typeface="Cambria"/>
                <a:cs typeface="Cambria"/>
              </a:rPr>
              <a:t>employee </a:t>
            </a:r>
            <a:r>
              <a:rPr sz="2400" spc="125" dirty="0">
                <a:latin typeface="Cambria"/>
                <a:cs typeface="Cambria"/>
              </a:rPr>
              <a:t>= </a:t>
            </a:r>
            <a:r>
              <a:rPr sz="2400" spc="45" dirty="0">
                <a:latin typeface="Cambria"/>
                <a:cs typeface="Cambria"/>
              </a:rPr>
              <a:t>manager </a:t>
            </a:r>
            <a:r>
              <a:rPr sz="2400" b="1" spc="-5" dirty="0">
                <a:latin typeface="Palatino Linotype"/>
                <a:cs typeface="Palatino Linotype"/>
              </a:rPr>
              <a:t>THEN </a:t>
            </a:r>
            <a:r>
              <a:rPr sz="2400" b="1" dirty="0">
                <a:latin typeface="Palatino Linotype"/>
                <a:cs typeface="Palatino Linotype"/>
              </a:rPr>
              <a:t> CALL</a:t>
            </a:r>
            <a:r>
              <a:rPr sz="2400" b="1" spc="-80" dirty="0">
                <a:latin typeface="Palatino Linotype"/>
                <a:cs typeface="Palatino Linotype"/>
              </a:rPr>
              <a:t> </a:t>
            </a:r>
            <a:r>
              <a:rPr sz="2400" spc="55" dirty="0">
                <a:latin typeface="Cambria"/>
                <a:cs typeface="Cambria"/>
              </a:rPr>
              <a:t>computeManagerSalary</a:t>
            </a:r>
            <a:endParaRPr sz="2400">
              <a:latin typeface="Cambria"/>
              <a:cs typeface="Cambria"/>
            </a:endParaRPr>
          </a:p>
          <a:p>
            <a:pPr marL="927100" marR="1423035" indent="-571500">
              <a:lnSpc>
                <a:spcPts val="3450"/>
              </a:lnSpc>
            </a:pPr>
            <a:r>
              <a:rPr sz="2400" b="1" spc="-5" dirty="0">
                <a:latin typeface="Palatino Linotype"/>
                <a:cs typeface="Palatino Linotype"/>
              </a:rPr>
              <a:t>IF </a:t>
            </a:r>
            <a:r>
              <a:rPr sz="2400" spc="45" dirty="0">
                <a:latin typeface="Cambria"/>
                <a:cs typeface="Cambria"/>
              </a:rPr>
              <a:t>employee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=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office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worker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Palatino Linotype"/>
                <a:cs typeface="Palatino Linotype"/>
              </a:rPr>
              <a:t>THEN </a:t>
            </a:r>
            <a:r>
              <a:rPr sz="2400" b="1" dirty="0">
                <a:latin typeface="Palatino Linotype"/>
                <a:cs typeface="Palatino Linotype"/>
              </a:rPr>
              <a:t> CALL</a:t>
            </a:r>
            <a:r>
              <a:rPr sz="2400" b="1" spc="-25" dirty="0">
                <a:latin typeface="Palatino Linotype"/>
                <a:cs typeface="Palatino Linotype"/>
              </a:rPr>
              <a:t> </a:t>
            </a:r>
            <a:r>
              <a:rPr sz="2400" spc="55" dirty="0">
                <a:latin typeface="Cambria"/>
                <a:cs typeface="Cambria"/>
              </a:rPr>
              <a:t>computeOfficeWorker_salary</a:t>
            </a:r>
            <a:endParaRPr sz="2400">
              <a:latin typeface="Cambria"/>
              <a:cs typeface="Cambria"/>
            </a:endParaRPr>
          </a:p>
          <a:p>
            <a:pPr marL="927100" marR="724535" indent="-571500">
              <a:lnSpc>
                <a:spcPts val="3450"/>
              </a:lnSpc>
            </a:pPr>
            <a:r>
              <a:rPr sz="2400" b="1" spc="-5" dirty="0">
                <a:latin typeface="Palatino Linotype"/>
                <a:cs typeface="Palatino Linotype"/>
              </a:rPr>
              <a:t>IF </a:t>
            </a:r>
            <a:r>
              <a:rPr sz="2400" spc="45" dirty="0">
                <a:latin typeface="Cambria"/>
                <a:cs typeface="Cambria"/>
              </a:rPr>
              <a:t>employee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=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production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worker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Palatino Linotype"/>
                <a:cs typeface="Palatino Linotype"/>
              </a:rPr>
              <a:t>THEN </a:t>
            </a:r>
            <a:r>
              <a:rPr sz="2400" b="1" dirty="0">
                <a:latin typeface="Palatino Linotype"/>
                <a:cs typeface="Palatino Linotype"/>
              </a:rPr>
              <a:t> CALL</a:t>
            </a:r>
            <a:r>
              <a:rPr sz="2400" b="1" spc="10" dirty="0">
                <a:latin typeface="Palatino Linotype"/>
                <a:cs typeface="Palatino Linotype"/>
              </a:rPr>
              <a:t> </a:t>
            </a:r>
            <a:r>
              <a:rPr sz="2400" spc="45" dirty="0">
                <a:latin typeface="Cambria"/>
                <a:cs typeface="Cambria"/>
              </a:rPr>
              <a:t>computeProductionWorker_salary</a:t>
            </a:r>
            <a:endParaRPr sz="2400">
              <a:latin typeface="Cambria"/>
              <a:cs typeface="Cambria"/>
            </a:endParaRPr>
          </a:p>
          <a:p>
            <a:pPr marL="927100" marR="26670" indent="-571500">
              <a:lnSpc>
                <a:spcPts val="3450"/>
              </a:lnSpc>
            </a:pPr>
            <a:r>
              <a:rPr sz="2400" b="1" spc="-5" dirty="0">
                <a:latin typeface="Palatino Linotype"/>
                <a:cs typeface="Palatino Linotype"/>
              </a:rPr>
              <a:t>IF </a:t>
            </a:r>
            <a:r>
              <a:rPr sz="2400" spc="45" dirty="0">
                <a:latin typeface="Cambria"/>
                <a:cs typeface="Cambria"/>
              </a:rPr>
              <a:t>employee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=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temporary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office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worker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Palatino Linotype"/>
                <a:cs typeface="Palatino Linotype"/>
              </a:rPr>
              <a:t>THEN </a:t>
            </a:r>
            <a:r>
              <a:rPr sz="2400" b="1" dirty="0">
                <a:latin typeface="Palatino Linotype"/>
                <a:cs typeface="Palatino Linotype"/>
              </a:rPr>
              <a:t> CALL</a:t>
            </a:r>
            <a:r>
              <a:rPr sz="2400" b="1" spc="5" dirty="0">
                <a:latin typeface="Palatino Linotype"/>
                <a:cs typeface="Palatino Linotype"/>
              </a:rPr>
              <a:t> </a:t>
            </a:r>
            <a:r>
              <a:rPr sz="2400" spc="45" dirty="0">
                <a:latin typeface="Cambria"/>
                <a:cs typeface="Cambria"/>
              </a:rPr>
              <a:t>computeTemporaryOfficeWorkerSalary</a:t>
            </a:r>
            <a:endParaRPr sz="2400">
              <a:latin typeface="Cambria"/>
              <a:cs typeface="Cambria"/>
            </a:endParaRPr>
          </a:p>
          <a:p>
            <a:pPr marL="927100" marR="5080" indent="-571500">
              <a:lnSpc>
                <a:spcPts val="3450"/>
              </a:lnSpc>
            </a:pPr>
            <a:r>
              <a:rPr sz="2400" b="1" spc="-5" dirty="0">
                <a:latin typeface="Palatino Linotype"/>
                <a:cs typeface="Palatino Linotype"/>
              </a:rPr>
              <a:t>IF </a:t>
            </a:r>
            <a:r>
              <a:rPr sz="2400" spc="45" dirty="0">
                <a:latin typeface="Cambria"/>
                <a:cs typeface="Cambria"/>
              </a:rPr>
              <a:t>employee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=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junior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production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worker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Palatino Linotype"/>
                <a:cs typeface="Palatino Linotype"/>
              </a:rPr>
              <a:t>THEN </a:t>
            </a:r>
            <a:r>
              <a:rPr sz="2400" b="1" dirty="0">
                <a:latin typeface="Palatino Linotype"/>
                <a:cs typeface="Palatino Linotype"/>
              </a:rPr>
              <a:t> CALL </a:t>
            </a:r>
            <a:r>
              <a:rPr sz="2400" spc="40" dirty="0">
                <a:latin typeface="Cambria"/>
                <a:cs typeface="Cambria"/>
              </a:rPr>
              <a:t>computeJuniorProductionWorkerSalary</a:t>
            </a:r>
            <a:endParaRPr sz="2400">
              <a:latin typeface="Cambria"/>
              <a:cs typeface="Cambria"/>
            </a:endParaRPr>
          </a:p>
          <a:p>
            <a:pPr marL="164465">
              <a:lnSpc>
                <a:spcPct val="100000"/>
              </a:lnSpc>
              <a:spcBef>
                <a:spcPts val="360"/>
              </a:spcBef>
            </a:pPr>
            <a:r>
              <a:rPr sz="2400" b="1" dirty="0">
                <a:latin typeface="Palatino Linotype"/>
                <a:cs typeface="Palatino Linotype"/>
              </a:rPr>
              <a:t>END</a:t>
            </a:r>
            <a:endParaRPr sz="24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8530686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0130" y="789373"/>
            <a:ext cx="7426325" cy="60102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077595">
              <a:lnSpc>
                <a:spcPct val="100000"/>
              </a:lnSpc>
              <a:spcBef>
                <a:spcPts val="645"/>
              </a:spcBef>
            </a:pPr>
            <a:r>
              <a:rPr sz="3200" b="1" i="1" spc="-5" dirty="0">
                <a:solidFill>
                  <a:srgbClr val="CCCC00"/>
                </a:solidFill>
                <a:latin typeface="Palatino Linotype"/>
                <a:cs typeface="Palatino Linotype"/>
              </a:rPr>
              <a:t>An</a:t>
            </a:r>
            <a:r>
              <a:rPr sz="3200" b="1" i="1" spc="-10" dirty="0">
                <a:solidFill>
                  <a:srgbClr val="CCCC00"/>
                </a:solidFill>
                <a:latin typeface="Palatino Linotype"/>
                <a:cs typeface="Palatino Linotype"/>
              </a:rPr>
              <a:t> </a:t>
            </a:r>
            <a:r>
              <a:rPr sz="3200" b="1" i="1" spc="-5" dirty="0">
                <a:solidFill>
                  <a:srgbClr val="CCCC00"/>
                </a:solidFill>
                <a:latin typeface="Palatino Linotype"/>
                <a:cs typeface="Palatino Linotype"/>
              </a:rPr>
              <a:t>Object-Oriented Approach</a:t>
            </a:r>
            <a:endParaRPr sz="3200">
              <a:latin typeface="Palatino Linotype"/>
              <a:cs typeface="Palatino Linotype"/>
            </a:endParaRPr>
          </a:p>
          <a:p>
            <a:pPr marL="355600" marR="882015" indent="-343535">
              <a:lnSpc>
                <a:spcPct val="100000"/>
              </a:lnSpc>
              <a:spcBef>
                <a:spcPts val="545"/>
              </a:spcBef>
              <a:buClr>
                <a:srgbClr val="3333CC"/>
              </a:buClr>
              <a:buFont typeface="Cambria"/>
              <a:buChar char="•"/>
              <a:tabLst>
                <a:tab pos="356235" algn="l"/>
              </a:tabLst>
            </a:pPr>
            <a:r>
              <a:rPr sz="3200" b="1" i="1" spc="-5" dirty="0">
                <a:latin typeface="Palatino Linotype"/>
                <a:cs typeface="Palatino Linotype"/>
              </a:rPr>
              <a:t>What</a:t>
            </a:r>
            <a:r>
              <a:rPr sz="3200" b="1" i="1" dirty="0">
                <a:latin typeface="Palatino Linotype"/>
                <a:cs typeface="Palatino Linotype"/>
              </a:rPr>
              <a:t> </a:t>
            </a:r>
            <a:r>
              <a:rPr sz="3200" b="1" i="1" spc="-5" dirty="0">
                <a:latin typeface="Palatino Linotype"/>
                <a:cs typeface="Palatino Linotype"/>
              </a:rPr>
              <a:t>objects</a:t>
            </a:r>
            <a:r>
              <a:rPr sz="3200" b="1" i="1" spc="5" dirty="0">
                <a:latin typeface="Palatino Linotype"/>
                <a:cs typeface="Palatino Linotype"/>
              </a:rPr>
              <a:t> </a:t>
            </a:r>
            <a:r>
              <a:rPr sz="3200" b="1" i="1" spc="-5" dirty="0">
                <a:latin typeface="Palatino Linotype"/>
                <a:cs typeface="Palatino Linotype"/>
              </a:rPr>
              <a:t>does</a:t>
            </a:r>
            <a:r>
              <a:rPr sz="3200" b="1" i="1" spc="5" dirty="0">
                <a:latin typeface="Palatino Linotype"/>
                <a:cs typeface="Palatino Linotype"/>
              </a:rPr>
              <a:t> </a:t>
            </a:r>
            <a:r>
              <a:rPr sz="3200" b="1" i="1" spc="-5" dirty="0">
                <a:latin typeface="Palatino Linotype"/>
                <a:cs typeface="Palatino Linotype"/>
              </a:rPr>
              <a:t>the</a:t>
            </a:r>
            <a:r>
              <a:rPr sz="3200" b="1" i="1" spc="5" dirty="0">
                <a:latin typeface="Palatino Linotype"/>
                <a:cs typeface="Palatino Linotype"/>
              </a:rPr>
              <a:t> </a:t>
            </a:r>
            <a:r>
              <a:rPr sz="3200" b="1" i="1" spc="-5" dirty="0">
                <a:latin typeface="Palatino Linotype"/>
                <a:cs typeface="Palatino Linotype"/>
              </a:rPr>
              <a:t>application </a:t>
            </a:r>
            <a:r>
              <a:rPr sz="3200" b="1" i="1" spc="-785" dirty="0">
                <a:latin typeface="Palatino Linotype"/>
                <a:cs typeface="Palatino Linotype"/>
              </a:rPr>
              <a:t> </a:t>
            </a:r>
            <a:r>
              <a:rPr sz="3200" b="1" i="1" spc="-5" dirty="0">
                <a:latin typeface="Palatino Linotype"/>
                <a:cs typeface="Palatino Linotype"/>
              </a:rPr>
              <a:t>need?</a:t>
            </a:r>
            <a:endParaRPr sz="3200">
              <a:latin typeface="Palatino Linotype"/>
              <a:cs typeface="Palatino Linotype"/>
            </a:endParaRPr>
          </a:p>
          <a:p>
            <a:pPr marL="755650" marR="525145" lvl="1" indent="-286385">
              <a:lnSpc>
                <a:spcPct val="100000"/>
              </a:lnSpc>
              <a:spcBef>
                <a:spcPts val="800"/>
              </a:spcBef>
              <a:buFont typeface="Cambria"/>
              <a:buChar char="–"/>
              <a:tabLst>
                <a:tab pos="756285" algn="l"/>
              </a:tabLst>
            </a:pPr>
            <a:r>
              <a:rPr sz="3200" b="1" spc="-5" dirty="0">
                <a:latin typeface="Palatino Linotype"/>
                <a:cs typeface="Palatino Linotype"/>
              </a:rPr>
              <a:t>The goal of OO analysis is to </a:t>
            </a:r>
            <a:r>
              <a:rPr sz="3200" b="1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identify </a:t>
            </a:r>
            <a:r>
              <a:rPr sz="3200" b="1" spc="-10" dirty="0">
                <a:latin typeface="Palatino Linotype"/>
                <a:cs typeface="Palatino Linotype"/>
              </a:rPr>
              <a:t>objects</a:t>
            </a:r>
            <a:r>
              <a:rPr sz="3200" b="1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and</a:t>
            </a:r>
            <a:r>
              <a:rPr sz="3200" b="1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classes that </a:t>
            </a:r>
            <a:r>
              <a:rPr sz="3200" b="1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support the problem domain </a:t>
            </a:r>
            <a:r>
              <a:rPr sz="3200" b="1" spc="-10" dirty="0">
                <a:latin typeface="Palatino Linotype"/>
                <a:cs typeface="Palatino Linotype"/>
              </a:rPr>
              <a:t>and </a:t>
            </a:r>
            <a:r>
              <a:rPr sz="3200" b="1" spc="-785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system's requirements.</a:t>
            </a:r>
            <a:endParaRPr sz="3200">
              <a:latin typeface="Palatino Linotype"/>
              <a:cs typeface="Palatino Linotype"/>
            </a:endParaRPr>
          </a:p>
          <a:p>
            <a:pPr marL="755650" lvl="1" indent="-287020">
              <a:lnSpc>
                <a:spcPct val="100000"/>
              </a:lnSpc>
              <a:spcBef>
                <a:spcPts val="750"/>
              </a:spcBef>
              <a:buFont typeface="Cambria"/>
              <a:buChar char="–"/>
              <a:tabLst>
                <a:tab pos="756285" algn="l"/>
                <a:tab pos="1997710" algn="l"/>
              </a:tabLst>
            </a:pPr>
            <a:r>
              <a:rPr sz="3200" b="1" spc="-5" dirty="0">
                <a:latin typeface="Palatino Linotype"/>
                <a:cs typeface="Palatino Linotype"/>
              </a:rPr>
              <a:t>Some	general</a:t>
            </a:r>
            <a:r>
              <a:rPr sz="3200" b="1" spc="-10" dirty="0">
                <a:latin typeface="Palatino Linotype"/>
                <a:cs typeface="Palatino Linotype"/>
              </a:rPr>
              <a:t> </a:t>
            </a:r>
            <a:r>
              <a:rPr sz="3200" b="1" spc="-5" dirty="0">
                <a:latin typeface="Palatino Linotype"/>
                <a:cs typeface="Palatino Linotype"/>
              </a:rPr>
              <a:t>candidate classes are:</a:t>
            </a:r>
            <a:endParaRPr sz="3200">
              <a:latin typeface="Palatino Linotype"/>
              <a:cs typeface="Palatino Linotype"/>
            </a:endParaRPr>
          </a:p>
          <a:p>
            <a:pPr marL="755650" lvl="1" indent="-287020">
              <a:lnSpc>
                <a:spcPct val="100000"/>
              </a:lnSpc>
              <a:spcBef>
                <a:spcPts val="720"/>
              </a:spcBef>
              <a:buFont typeface="Cambria"/>
              <a:buChar char="–"/>
              <a:tabLst>
                <a:tab pos="756285" algn="l"/>
              </a:tabLst>
            </a:pPr>
            <a:r>
              <a:rPr sz="3200" b="1" i="1" spc="-5" dirty="0">
                <a:latin typeface="Palatino Linotype"/>
                <a:cs typeface="Palatino Linotype"/>
              </a:rPr>
              <a:t>Persons</a:t>
            </a:r>
            <a:endParaRPr sz="3200">
              <a:latin typeface="Palatino Linotype"/>
              <a:cs typeface="Palatino Linotype"/>
            </a:endParaRPr>
          </a:p>
          <a:p>
            <a:pPr marL="755650" lvl="1" indent="-287020">
              <a:lnSpc>
                <a:spcPct val="100000"/>
              </a:lnSpc>
              <a:spcBef>
                <a:spcPts val="760"/>
              </a:spcBef>
              <a:buFont typeface="Cambria"/>
              <a:buChar char="–"/>
              <a:tabLst>
                <a:tab pos="756285" algn="l"/>
              </a:tabLst>
            </a:pPr>
            <a:r>
              <a:rPr sz="3200" b="1" i="1" spc="-5" dirty="0">
                <a:latin typeface="Palatino Linotype"/>
                <a:cs typeface="Palatino Linotype"/>
              </a:rPr>
              <a:t>Places</a:t>
            </a:r>
            <a:endParaRPr sz="3200">
              <a:latin typeface="Palatino Linotype"/>
              <a:cs typeface="Palatino Linotype"/>
            </a:endParaRPr>
          </a:p>
          <a:p>
            <a:pPr marL="755650" lvl="1" indent="-287020">
              <a:lnSpc>
                <a:spcPct val="100000"/>
              </a:lnSpc>
              <a:spcBef>
                <a:spcPts val="765"/>
              </a:spcBef>
              <a:buFont typeface="Cambria"/>
              <a:buChar char="–"/>
              <a:tabLst>
                <a:tab pos="756285" algn="l"/>
              </a:tabLst>
            </a:pPr>
            <a:r>
              <a:rPr sz="3200" b="1" i="1" spc="-10" dirty="0">
                <a:latin typeface="Palatino Linotype"/>
                <a:cs typeface="Palatino Linotype"/>
              </a:rPr>
              <a:t>Things</a:t>
            </a:r>
            <a:endParaRPr sz="32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611996" y="1872995"/>
            <a:ext cx="1154430" cy="2109470"/>
            <a:chOff x="8611996" y="1872995"/>
            <a:chExt cx="1154430" cy="2109470"/>
          </a:xfrm>
        </p:grpSpPr>
        <p:sp>
          <p:nvSpPr>
            <p:cNvPr id="4" name="object 4"/>
            <p:cNvSpPr/>
            <p:nvPr/>
          </p:nvSpPr>
          <p:spPr>
            <a:xfrm>
              <a:off x="8611996" y="1872995"/>
              <a:ext cx="1154430" cy="2109470"/>
            </a:xfrm>
            <a:custGeom>
              <a:avLst/>
              <a:gdLst/>
              <a:ahLst/>
              <a:cxnLst/>
              <a:rect l="l" t="t" r="r" b="b"/>
              <a:pathLst>
                <a:path w="1154429" h="2109470">
                  <a:moveTo>
                    <a:pt x="1154429" y="2109216"/>
                  </a:moveTo>
                  <a:lnTo>
                    <a:pt x="1154429" y="0"/>
                  </a:lnTo>
                  <a:lnTo>
                    <a:pt x="0" y="0"/>
                  </a:lnTo>
                  <a:lnTo>
                    <a:pt x="0" y="2109216"/>
                  </a:lnTo>
                  <a:lnTo>
                    <a:pt x="1154429" y="21092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4283" y="2036076"/>
              <a:ext cx="1151890" cy="1946275"/>
            </a:xfrm>
            <a:custGeom>
              <a:avLst/>
              <a:gdLst/>
              <a:ahLst/>
              <a:cxnLst/>
              <a:rect l="l" t="t" r="r" b="b"/>
              <a:pathLst>
                <a:path w="1151890" h="1946275">
                  <a:moveTo>
                    <a:pt x="817626" y="310896"/>
                  </a:moveTo>
                  <a:lnTo>
                    <a:pt x="660654" y="297942"/>
                  </a:lnTo>
                  <a:lnTo>
                    <a:pt x="621030" y="221742"/>
                  </a:lnTo>
                  <a:lnTo>
                    <a:pt x="601218" y="207264"/>
                  </a:lnTo>
                  <a:lnTo>
                    <a:pt x="562356" y="163830"/>
                  </a:lnTo>
                  <a:lnTo>
                    <a:pt x="506730" y="131064"/>
                  </a:lnTo>
                  <a:lnTo>
                    <a:pt x="457200" y="108966"/>
                  </a:lnTo>
                  <a:lnTo>
                    <a:pt x="418338" y="115062"/>
                  </a:lnTo>
                  <a:lnTo>
                    <a:pt x="389382" y="139446"/>
                  </a:lnTo>
                  <a:lnTo>
                    <a:pt x="366522" y="213360"/>
                  </a:lnTo>
                  <a:lnTo>
                    <a:pt x="375666" y="297942"/>
                  </a:lnTo>
                  <a:lnTo>
                    <a:pt x="399288" y="379476"/>
                  </a:lnTo>
                  <a:lnTo>
                    <a:pt x="425196" y="441960"/>
                  </a:lnTo>
                  <a:lnTo>
                    <a:pt x="473964" y="507492"/>
                  </a:lnTo>
                  <a:lnTo>
                    <a:pt x="516636" y="534162"/>
                  </a:lnTo>
                  <a:lnTo>
                    <a:pt x="575310" y="534162"/>
                  </a:lnTo>
                  <a:lnTo>
                    <a:pt x="633984" y="515874"/>
                  </a:lnTo>
                  <a:lnTo>
                    <a:pt x="663702" y="468630"/>
                  </a:lnTo>
                  <a:lnTo>
                    <a:pt x="679704" y="409194"/>
                  </a:lnTo>
                  <a:lnTo>
                    <a:pt x="673608" y="335280"/>
                  </a:lnTo>
                  <a:lnTo>
                    <a:pt x="810768" y="343662"/>
                  </a:lnTo>
                  <a:lnTo>
                    <a:pt x="817626" y="310896"/>
                  </a:lnTo>
                  <a:close/>
                </a:path>
                <a:path w="1151890" h="1946275">
                  <a:moveTo>
                    <a:pt x="1151394" y="1880616"/>
                  </a:moveTo>
                  <a:lnTo>
                    <a:pt x="1127772" y="1859280"/>
                  </a:lnTo>
                  <a:lnTo>
                    <a:pt x="1020330" y="1856232"/>
                  </a:lnTo>
                  <a:lnTo>
                    <a:pt x="944130" y="1864614"/>
                  </a:lnTo>
                  <a:lnTo>
                    <a:pt x="905268" y="1880616"/>
                  </a:lnTo>
                  <a:lnTo>
                    <a:pt x="911364" y="1843278"/>
                  </a:lnTo>
                  <a:lnTo>
                    <a:pt x="950988" y="1785366"/>
                  </a:lnTo>
                  <a:lnTo>
                    <a:pt x="983754" y="1695450"/>
                  </a:lnTo>
                  <a:lnTo>
                    <a:pt x="1010424" y="1619250"/>
                  </a:lnTo>
                  <a:lnTo>
                    <a:pt x="990612" y="1532382"/>
                  </a:lnTo>
                  <a:lnTo>
                    <a:pt x="960894" y="1439418"/>
                  </a:lnTo>
                  <a:lnTo>
                    <a:pt x="901458" y="1332738"/>
                  </a:lnTo>
                  <a:lnTo>
                    <a:pt x="816876" y="1234440"/>
                  </a:lnTo>
                  <a:lnTo>
                    <a:pt x="744486" y="1163574"/>
                  </a:lnTo>
                  <a:lnTo>
                    <a:pt x="742607" y="1162418"/>
                  </a:lnTo>
                  <a:lnTo>
                    <a:pt x="760476" y="1095756"/>
                  </a:lnTo>
                  <a:lnTo>
                    <a:pt x="760476" y="1011567"/>
                  </a:lnTo>
                  <a:lnTo>
                    <a:pt x="774204" y="1015746"/>
                  </a:lnTo>
                  <a:lnTo>
                    <a:pt x="839736" y="1037844"/>
                  </a:lnTo>
                  <a:lnTo>
                    <a:pt x="881646" y="1073658"/>
                  </a:lnTo>
                  <a:lnTo>
                    <a:pt x="911364" y="1065276"/>
                  </a:lnTo>
                  <a:lnTo>
                    <a:pt x="940320" y="1040892"/>
                  </a:lnTo>
                  <a:lnTo>
                    <a:pt x="868692" y="1008126"/>
                  </a:lnTo>
                  <a:lnTo>
                    <a:pt x="794016" y="991362"/>
                  </a:lnTo>
                  <a:lnTo>
                    <a:pt x="760476" y="979220"/>
                  </a:lnTo>
                  <a:lnTo>
                    <a:pt x="760476" y="976122"/>
                  </a:lnTo>
                  <a:lnTo>
                    <a:pt x="758647" y="948626"/>
                  </a:lnTo>
                  <a:lnTo>
                    <a:pt x="813066" y="939546"/>
                  </a:lnTo>
                  <a:lnTo>
                    <a:pt x="851928" y="918210"/>
                  </a:lnTo>
                  <a:lnTo>
                    <a:pt x="927366" y="882396"/>
                  </a:lnTo>
                  <a:lnTo>
                    <a:pt x="989088" y="834390"/>
                  </a:lnTo>
                  <a:lnTo>
                    <a:pt x="1028712" y="754380"/>
                  </a:lnTo>
                  <a:lnTo>
                    <a:pt x="1008900" y="727710"/>
                  </a:lnTo>
                  <a:lnTo>
                    <a:pt x="969276" y="683044"/>
                  </a:lnTo>
                  <a:lnTo>
                    <a:pt x="969276" y="771144"/>
                  </a:lnTo>
                  <a:lnTo>
                    <a:pt x="927366" y="828294"/>
                  </a:lnTo>
                  <a:lnTo>
                    <a:pt x="868692" y="882396"/>
                  </a:lnTo>
                  <a:lnTo>
                    <a:pt x="764298" y="918210"/>
                  </a:lnTo>
                  <a:lnTo>
                    <a:pt x="756843" y="921334"/>
                  </a:lnTo>
                  <a:lnTo>
                    <a:pt x="740664" y="787908"/>
                  </a:lnTo>
                  <a:lnTo>
                    <a:pt x="724662" y="707136"/>
                  </a:lnTo>
                  <a:lnTo>
                    <a:pt x="692658" y="646938"/>
                  </a:lnTo>
                  <a:lnTo>
                    <a:pt x="691413" y="645414"/>
                  </a:lnTo>
                  <a:lnTo>
                    <a:pt x="692670" y="645414"/>
                  </a:lnTo>
                  <a:lnTo>
                    <a:pt x="754392" y="648462"/>
                  </a:lnTo>
                  <a:lnTo>
                    <a:pt x="848880" y="665226"/>
                  </a:lnTo>
                  <a:lnTo>
                    <a:pt x="927366" y="710946"/>
                  </a:lnTo>
                  <a:lnTo>
                    <a:pt x="960132" y="743712"/>
                  </a:lnTo>
                  <a:lnTo>
                    <a:pt x="969276" y="771144"/>
                  </a:lnTo>
                  <a:lnTo>
                    <a:pt x="969276" y="683044"/>
                  </a:lnTo>
                  <a:lnTo>
                    <a:pt x="901458" y="648462"/>
                  </a:lnTo>
                  <a:lnTo>
                    <a:pt x="810018" y="604266"/>
                  </a:lnTo>
                  <a:lnTo>
                    <a:pt x="721626" y="591312"/>
                  </a:lnTo>
                  <a:lnTo>
                    <a:pt x="637044" y="582930"/>
                  </a:lnTo>
                  <a:lnTo>
                    <a:pt x="635812" y="584695"/>
                  </a:lnTo>
                  <a:lnTo>
                    <a:pt x="596646" y="565404"/>
                  </a:lnTo>
                  <a:lnTo>
                    <a:pt x="558546" y="565404"/>
                  </a:lnTo>
                  <a:lnTo>
                    <a:pt x="515874" y="582168"/>
                  </a:lnTo>
                  <a:lnTo>
                    <a:pt x="508622" y="606120"/>
                  </a:lnTo>
                  <a:lnTo>
                    <a:pt x="449580" y="588264"/>
                  </a:lnTo>
                  <a:lnTo>
                    <a:pt x="361950" y="558546"/>
                  </a:lnTo>
                  <a:lnTo>
                    <a:pt x="302514" y="550164"/>
                  </a:lnTo>
                  <a:lnTo>
                    <a:pt x="244602" y="534162"/>
                  </a:lnTo>
                  <a:lnTo>
                    <a:pt x="137160" y="499110"/>
                  </a:lnTo>
                  <a:lnTo>
                    <a:pt x="84582" y="457962"/>
                  </a:lnTo>
                  <a:lnTo>
                    <a:pt x="74676" y="425196"/>
                  </a:lnTo>
                  <a:lnTo>
                    <a:pt x="87630" y="362712"/>
                  </a:lnTo>
                  <a:lnTo>
                    <a:pt x="117348" y="297180"/>
                  </a:lnTo>
                  <a:lnTo>
                    <a:pt x="162306" y="223266"/>
                  </a:lnTo>
                  <a:lnTo>
                    <a:pt x="195072" y="166116"/>
                  </a:lnTo>
                  <a:lnTo>
                    <a:pt x="250698" y="114300"/>
                  </a:lnTo>
                  <a:lnTo>
                    <a:pt x="259842" y="133350"/>
                  </a:lnTo>
                  <a:lnTo>
                    <a:pt x="312420" y="141732"/>
                  </a:lnTo>
                  <a:lnTo>
                    <a:pt x="361950" y="131064"/>
                  </a:lnTo>
                  <a:lnTo>
                    <a:pt x="368046" y="105918"/>
                  </a:lnTo>
                  <a:lnTo>
                    <a:pt x="361950" y="76962"/>
                  </a:lnTo>
                  <a:lnTo>
                    <a:pt x="342138" y="44196"/>
                  </a:lnTo>
                  <a:lnTo>
                    <a:pt x="391668" y="32766"/>
                  </a:lnTo>
                  <a:lnTo>
                    <a:pt x="419862" y="44196"/>
                  </a:lnTo>
                  <a:lnTo>
                    <a:pt x="449580" y="73152"/>
                  </a:lnTo>
                  <a:lnTo>
                    <a:pt x="439674" y="105918"/>
                  </a:lnTo>
                  <a:lnTo>
                    <a:pt x="476250" y="105918"/>
                  </a:lnTo>
                  <a:lnTo>
                    <a:pt x="486156" y="65532"/>
                  </a:lnTo>
                  <a:lnTo>
                    <a:pt x="459486" y="27432"/>
                  </a:lnTo>
                  <a:lnTo>
                    <a:pt x="419862" y="3048"/>
                  </a:lnTo>
                  <a:lnTo>
                    <a:pt x="368046" y="0"/>
                  </a:lnTo>
                  <a:lnTo>
                    <a:pt x="302514" y="16002"/>
                  </a:lnTo>
                  <a:lnTo>
                    <a:pt x="329184" y="16002"/>
                  </a:lnTo>
                  <a:lnTo>
                    <a:pt x="264414" y="40386"/>
                  </a:lnTo>
                  <a:lnTo>
                    <a:pt x="211836" y="89916"/>
                  </a:lnTo>
                  <a:lnTo>
                    <a:pt x="142494" y="174498"/>
                  </a:lnTo>
                  <a:lnTo>
                    <a:pt x="87630" y="256032"/>
                  </a:lnTo>
                  <a:lnTo>
                    <a:pt x="28194" y="354330"/>
                  </a:lnTo>
                  <a:lnTo>
                    <a:pt x="0" y="419100"/>
                  </a:lnTo>
                  <a:lnTo>
                    <a:pt x="5334" y="468630"/>
                  </a:lnTo>
                  <a:lnTo>
                    <a:pt x="57912" y="509778"/>
                  </a:lnTo>
                  <a:lnTo>
                    <a:pt x="137160" y="556260"/>
                  </a:lnTo>
                  <a:lnTo>
                    <a:pt x="250698" y="596646"/>
                  </a:lnTo>
                  <a:lnTo>
                    <a:pt x="387096" y="656844"/>
                  </a:lnTo>
                  <a:lnTo>
                    <a:pt x="446532" y="681990"/>
                  </a:lnTo>
                  <a:lnTo>
                    <a:pt x="486156" y="673608"/>
                  </a:lnTo>
                  <a:lnTo>
                    <a:pt x="499364" y="662241"/>
                  </a:lnTo>
                  <a:lnTo>
                    <a:pt x="489204" y="698754"/>
                  </a:lnTo>
                  <a:lnTo>
                    <a:pt x="489204" y="835152"/>
                  </a:lnTo>
                  <a:lnTo>
                    <a:pt x="496062" y="951738"/>
                  </a:lnTo>
                  <a:lnTo>
                    <a:pt x="509016" y="1055370"/>
                  </a:lnTo>
                  <a:lnTo>
                    <a:pt x="525780" y="1112520"/>
                  </a:lnTo>
                  <a:lnTo>
                    <a:pt x="544068" y="1169670"/>
                  </a:lnTo>
                  <a:lnTo>
                    <a:pt x="546290" y="1171803"/>
                  </a:lnTo>
                  <a:lnTo>
                    <a:pt x="522744" y="1213866"/>
                  </a:lnTo>
                  <a:lnTo>
                    <a:pt x="493026" y="1325118"/>
                  </a:lnTo>
                  <a:lnTo>
                    <a:pt x="457212" y="1448562"/>
                  </a:lnTo>
                  <a:lnTo>
                    <a:pt x="425208" y="1573530"/>
                  </a:lnTo>
                  <a:lnTo>
                    <a:pt x="425208" y="1619250"/>
                  </a:lnTo>
                  <a:lnTo>
                    <a:pt x="457212" y="1701546"/>
                  </a:lnTo>
                  <a:lnTo>
                    <a:pt x="502932" y="1744980"/>
                  </a:lnTo>
                  <a:lnTo>
                    <a:pt x="545604" y="1799844"/>
                  </a:lnTo>
                  <a:lnTo>
                    <a:pt x="575322" y="1839468"/>
                  </a:lnTo>
                  <a:lnTo>
                    <a:pt x="562368" y="1859280"/>
                  </a:lnTo>
                  <a:lnTo>
                    <a:pt x="486930" y="1867662"/>
                  </a:lnTo>
                  <a:lnTo>
                    <a:pt x="365772" y="1883664"/>
                  </a:lnTo>
                  <a:lnTo>
                    <a:pt x="329958" y="1908810"/>
                  </a:lnTo>
                  <a:lnTo>
                    <a:pt x="359676" y="1930146"/>
                  </a:lnTo>
                  <a:lnTo>
                    <a:pt x="428256" y="1946148"/>
                  </a:lnTo>
                  <a:lnTo>
                    <a:pt x="506742" y="1913382"/>
                  </a:lnTo>
                  <a:lnTo>
                    <a:pt x="565416" y="1892046"/>
                  </a:lnTo>
                  <a:lnTo>
                    <a:pt x="640092" y="1883664"/>
                  </a:lnTo>
                  <a:lnTo>
                    <a:pt x="669810" y="1876044"/>
                  </a:lnTo>
                  <a:lnTo>
                    <a:pt x="659904" y="1847850"/>
                  </a:lnTo>
                  <a:lnTo>
                    <a:pt x="575322" y="1777746"/>
                  </a:lnTo>
                  <a:lnTo>
                    <a:pt x="525792" y="1703832"/>
                  </a:lnTo>
                  <a:lnTo>
                    <a:pt x="483120" y="1654302"/>
                  </a:lnTo>
                  <a:lnTo>
                    <a:pt x="477024" y="1606296"/>
                  </a:lnTo>
                  <a:lnTo>
                    <a:pt x="496836" y="1524762"/>
                  </a:lnTo>
                  <a:lnTo>
                    <a:pt x="542556" y="1440180"/>
                  </a:lnTo>
                  <a:lnTo>
                    <a:pt x="592086" y="1296162"/>
                  </a:lnTo>
                  <a:lnTo>
                    <a:pt x="633996" y="1211580"/>
                  </a:lnTo>
                  <a:lnTo>
                    <a:pt x="633425" y="1204277"/>
                  </a:lnTo>
                  <a:lnTo>
                    <a:pt x="643128" y="1204722"/>
                  </a:lnTo>
                  <a:lnTo>
                    <a:pt x="653732" y="1203286"/>
                  </a:lnTo>
                  <a:lnTo>
                    <a:pt x="679716" y="1229868"/>
                  </a:lnTo>
                  <a:lnTo>
                    <a:pt x="784110" y="1308354"/>
                  </a:lnTo>
                  <a:lnTo>
                    <a:pt x="875550" y="1408938"/>
                  </a:lnTo>
                  <a:lnTo>
                    <a:pt x="934986" y="1512570"/>
                  </a:lnTo>
                  <a:lnTo>
                    <a:pt x="944130" y="1581150"/>
                  </a:lnTo>
                  <a:lnTo>
                    <a:pt x="941082" y="1629918"/>
                  </a:lnTo>
                  <a:lnTo>
                    <a:pt x="915174" y="1741932"/>
                  </a:lnTo>
                  <a:lnTo>
                    <a:pt x="881646" y="1831848"/>
                  </a:lnTo>
                  <a:lnTo>
                    <a:pt x="853452" y="1884426"/>
                  </a:lnTo>
                  <a:lnTo>
                    <a:pt x="846594" y="1917192"/>
                  </a:lnTo>
                  <a:lnTo>
                    <a:pt x="875550" y="1917192"/>
                  </a:lnTo>
                  <a:lnTo>
                    <a:pt x="921270" y="1905762"/>
                  </a:lnTo>
                  <a:lnTo>
                    <a:pt x="934986" y="1908810"/>
                  </a:lnTo>
                  <a:lnTo>
                    <a:pt x="1029474" y="1913382"/>
                  </a:lnTo>
                  <a:lnTo>
                    <a:pt x="1101864" y="1932432"/>
                  </a:lnTo>
                  <a:lnTo>
                    <a:pt x="1127772" y="1921764"/>
                  </a:lnTo>
                  <a:lnTo>
                    <a:pt x="1151394" y="18806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8088" y="1874519"/>
              <a:ext cx="167639" cy="1661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307715" y="2068067"/>
              <a:ext cx="52705" cy="45720"/>
            </a:xfrm>
            <a:custGeom>
              <a:avLst/>
              <a:gdLst/>
              <a:ahLst/>
              <a:cxnLst/>
              <a:rect l="l" t="t" r="r" b="b"/>
              <a:pathLst>
                <a:path w="52704" h="45719">
                  <a:moveTo>
                    <a:pt x="52577" y="3048"/>
                  </a:moveTo>
                  <a:lnTo>
                    <a:pt x="25907" y="0"/>
                  </a:lnTo>
                  <a:lnTo>
                    <a:pt x="7619" y="16764"/>
                  </a:lnTo>
                  <a:lnTo>
                    <a:pt x="0" y="42672"/>
                  </a:lnTo>
                  <a:lnTo>
                    <a:pt x="25907" y="45720"/>
                  </a:lnTo>
                  <a:lnTo>
                    <a:pt x="47243" y="33528"/>
                  </a:lnTo>
                  <a:lnTo>
                    <a:pt x="52577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574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0255" y="344424"/>
            <a:ext cx="9153525" cy="6867525"/>
            <a:chOff x="770255" y="344424"/>
            <a:chExt cx="9153525" cy="6867525"/>
          </a:xfrm>
        </p:grpSpPr>
        <p:sp>
          <p:nvSpPr>
            <p:cNvPr id="3" name="object 3"/>
            <p:cNvSpPr/>
            <p:nvPr/>
          </p:nvSpPr>
          <p:spPr>
            <a:xfrm>
              <a:off x="774827" y="348996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685800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144000" y="6858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8929" y="685038"/>
              <a:ext cx="8768080" cy="6520815"/>
            </a:xfrm>
            <a:custGeom>
              <a:avLst/>
              <a:gdLst/>
              <a:ahLst/>
              <a:cxnLst/>
              <a:rect l="l" t="t" r="r" b="b"/>
              <a:pathLst>
                <a:path w="8768080" h="6520815">
                  <a:moveTo>
                    <a:pt x="8767572" y="6466332"/>
                  </a:moveTo>
                  <a:lnTo>
                    <a:pt x="8767572" y="94488"/>
                  </a:lnTo>
                  <a:lnTo>
                    <a:pt x="8767572" y="54102"/>
                  </a:lnTo>
                  <a:lnTo>
                    <a:pt x="8724900" y="26670"/>
                  </a:lnTo>
                  <a:lnTo>
                    <a:pt x="8703564" y="13716"/>
                  </a:lnTo>
                  <a:lnTo>
                    <a:pt x="8682228" y="0"/>
                  </a:lnTo>
                  <a:lnTo>
                    <a:pt x="85344" y="0"/>
                  </a:lnTo>
                  <a:lnTo>
                    <a:pt x="64007" y="13716"/>
                  </a:lnTo>
                  <a:lnTo>
                    <a:pt x="42672" y="26670"/>
                  </a:lnTo>
                  <a:lnTo>
                    <a:pt x="21336" y="40386"/>
                  </a:lnTo>
                  <a:lnTo>
                    <a:pt x="21336" y="54102"/>
                  </a:lnTo>
                  <a:lnTo>
                    <a:pt x="0" y="67056"/>
                  </a:lnTo>
                  <a:lnTo>
                    <a:pt x="0" y="6453378"/>
                  </a:lnTo>
                  <a:lnTo>
                    <a:pt x="21336" y="6466332"/>
                  </a:lnTo>
                  <a:lnTo>
                    <a:pt x="21336" y="6480048"/>
                  </a:lnTo>
                  <a:lnTo>
                    <a:pt x="42672" y="6493764"/>
                  </a:lnTo>
                  <a:lnTo>
                    <a:pt x="64007" y="6506718"/>
                  </a:lnTo>
                  <a:lnTo>
                    <a:pt x="85344" y="6520434"/>
                  </a:lnTo>
                  <a:lnTo>
                    <a:pt x="8682228" y="6520434"/>
                  </a:lnTo>
                  <a:lnTo>
                    <a:pt x="8703564" y="6506718"/>
                  </a:lnTo>
                  <a:lnTo>
                    <a:pt x="8724900" y="6493764"/>
                  </a:lnTo>
                  <a:lnTo>
                    <a:pt x="8767572" y="6466332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6957" y="752093"/>
              <a:ext cx="8533130" cy="6278880"/>
            </a:xfrm>
            <a:custGeom>
              <a:avLst/>
              <a:gdLst/>
              <a:ahLst/>
              <a:cxnLst/>
              <a:rect l="l" t="t" r="r" b="b"/>
              <a:pathLst>
                <a:path w="8533130" h="6278880">
                  <a:moveTo>
                    <a:pt x="8532876" y="6278880"/>
                  </a:moveTo>
                  <a:lnTo>
                    <a:pt x="8532876" y="0"/>
                  </a:lnTo>
                  <a:lnTo>
                    <a:pt x="0" y="0"/>
                  </a:lnTo>
                  <a:lnTo>
                    <a:pt x="0" y="6278880"/>
                  </a:lnTo>
                  <a:lnTo>
                    <a:pt x="8532876" y="6278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6974" y="752100"/>
              <a:ext cx="8533130" cy="6279515"/>
            </a:xfrm>
            <a:custGeom>
              <a:avLst/>
              <a:gdLst/>
              <a:ahLst/>
              <a:cxnLst/>
              <a:rect l="l" t="t" r="r" b="b"/>
              <a:pathLst>
                <a:path w="8533130" h="6279515">
                  <a:moveTo>
                    <a:pt x="8533004" y="6278887"/>
                  </a:moveTo>
                  <a:lnTo>
                    <a:pt x="0" y="6278887"/>
                  </a:lnTo>
                  <a:lnTo>
                    <a:pt x="0" y="0"/>
                  </a:lnTo>
                  <a:lnTo>
                    <a:pt x="8533004" y="0"/>
                  </a:lnTo>
                  <a:lnTo>
                    <a:pt x="8533004" y="62788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0203" y="711708"/>
              <a:ext cx="8555355" cy="6278880"/>
            </a:xfrm>
            <a:custGeom>
              <a:avLst/>
              <a:gdLst/>
              <a:ahLst/>
              <a:cxnLst/>
              <a:rect l="l" t="t" r="r" b="b"/>
              <a:pathLst>
                <a:path w="8555355" h="6278880">
                  <a:moveTo>
                    <a:pt x="8554974" y="6278880"/>
                  </a:moveTo>
                  <a:lnTo>
                    <a:pt x="8554974" y="0"/>
                  </a:lnTo>
                  <a:lnTo>
                    <a:pt x="0" y="0"/>
                  </a:lnTo>
                  <a:lnTo>
                    <a:pt x="0" y="6278880"/>
                  </a:lnTo>
                  <a:lnTo>
                    <a:pt x="8554974" y="6278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0220" y="711715"/>
              <a:ext cx="8555355" cy="6279515"/>
            </a:xfrm>
            <a:custGeom>
              <a:avLst/>
              <a:gdLst/>
              <a:ahLst/>
              <a:cxnLst/>
              <a:rect l="l" t="t" r="r" b="b"/>
              <a:pathLst>
                <a:path w="8555355" h="6279515">
                  <a:moveTo>
                    <a:pt x="8555104" y="6278887"/>
                  </a:moveTo>
                  <a:lnTo>
                    <a:pt x="0" y="6278887"/>
                  </a:lnTo>
                  <a:lnTo>
                    <a:pt x="0" y="0"/>
                  </a:lnTo>
                  <a:lnTo>
                    <a:pt x="8555104" y="0"/>
                  </a:lnTo>
                  <a:lnTo>
                    <a:pt x="8555104" y="62788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4211" y="671322"/>
              <a:ext cx="8554720" cy="6278880"/>
            </a:xfrm>
            <a:custGeom>
              <a:avLst/>
              <a:gdLst/>
              <a:ahLst/>
              <a:cxnLst/>
              <a:rect l="l" t="t" r="r" b="b"/>
              <a:pathLst>
                <a:path w="8554720" h="6278880">
                  <a:moveTo>
                    <a:pt x="8554212" y="6278880"/>
                  </a:moveTo>
                  <a:lnTo>
                    <a:pt x="8554212" y="0"/>
                  </a:lnTo>
                  <a:lnTo>
                    <a:pt x="0" y="0"/>
                  </a:lnTo>
                  <a:lnTo>
                    <a:pt x="0" y="6278880"/>
                  </a:lnTo>
                  <a:lnTo>
                    <a:pt x="8554212" y="6278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4216" y="671329"/>
              <a:ext cx="8554720" cy="6279515"/>
            </a:xfrm>
            <a:custGeom>
              <a:avLst/>
              <a:gdLst/>
              <a:ahLst/>
              <a:cxnLst/>
              <a:rect l="l" t="t" r="r" b="b"/>
              <a:pathLst>
                <a:path w="8554720" h="6279515">
                  <a:moveTo>
                    <a:pt x="8554353" y="6278887"/>
                  </a:moveTo>
                  <a:lnTo>
                    <a:pt x="0" y="6278887"/>
                  </a:lnTo>
                  <a:lnTo>
                    <a:pt x="0" y="0"/>
                  </a:lnTo>
                  <a:lnTo>
                    <a:pt x="8554353" y="0"/>
                  </a:lnTo>
                  <a:lnTo>
                    <a:pt x="8554353" y="62788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69555" y="631698"/>
              <a:ext cx="8533130" cy="6278245"/>
            </a:xfrm>
            <a:custGeom>
              <a:avLst/>
              <a:gdLst/>
              <a:ahLst/>
              <a:cxnLst/>
              <a:rect l="l" t="t" r="r" b="b"/>
              <a:pathLst>
                <a:path w="8533130" h="6278245">
                  <a:moveTo>
                    <a:pt x="8532876" y="6278117"/>
                  </a:moveTo>
                  <a:lnTo>
                    <a:pt x="8532876" y="0"/>
                  </a:lnTo>
                  <a:lnTo>
                    <a:pt x="0" y="0"/>
                  </a:lnTo>
                  <a:lnTo>
                    <a:pt x="0" y="6278117"/>
                  </a:lnTo>
                  <a:lnTo>
                    <a:pt x="8532876" y="62781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69561" y="631700"/>
              <a:ext cx="8533130" cy="6278245"/>
            </a:xfrm>
            <a:custGeom>
              <a:avLst/>
              <a:gdLst/>
              <a:ahLst/>
              <a:cxnLst/>
              <a:rect l="l" t="t" r="r" b="b"/>
              <a:pathLst>
                <a:path w="8533130" h="6278245">
                  <a:moveTo>
                    <a:pt x="8533020" y="6278130"/>
                  </a:moveTo>
                  <a:lnTo>
                    <a:pt x="0" y="6278130"/>
                  </a:lnTo>
                  <a:lnTo>
                    <a:pt x="0" y="0"/>
                  </a:lnTo>
                  <a:lnTo>
                    <a:pt x="8533020" y="0"/>
                  </a:lnTo>
                  <a:lnTo>
                    <a:pt x="8533020" y="62781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33563" y="604265"/>
              <a:ext cx="8533130" cy="6278880"/>
            </a:xfrm>
            <a:custGeom>
              <a:avLst/>
              <a:gdLst/>
              <a:ahLst/>
              <a:cxnLst/>
              <a:rect l="l" t="t" r="r" b="b"/>
              <a:pathLst>
                <a:path w="8533130" h="6278880">
                  <a:moveTo>
                    <a:pt x="8532876" y="6278880"/>
                  </a:moveTo>
                  <a:lnTo>
                    <a:pt x="8532876" y="0"/>
                  </a:lnTo>
                  <a:lnTo>
                    <a:pt x="0" y="0"/>
                  </a:lnTo>
                  <a:lnTo>
                    <a:pt x="0" y="6278880"/>
                  </a:lnTo>
                  <a:lnTo>
                    <a:pt x="8532876" y="6278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33573" y="604264"/>
              <a:ext cx="8533130" cy="6279515"/>
            </a:xfrm>
            <a:custGeom>
              <a:avLst/>
              <a:gdLst/>
              <a:ahLst/>
              <a:cxnLst/>
              <a:rect l="l" t="t" r="r" b="b"/>
              <a:pathLst>
                <a:path w="8533130" h="6279515">
                  <a:moveTo>
                    <a:pt x="8533020" y="6278887"/>
                  </a:moveTo>
                  <a:lnTo>
                    <a:pt x="0" y="6278887"/>
                  </a:lnTo>
                  <a:lnTo>
                    <a:pt x="0" y="0"/>
                  </a:lnTo>
                  <a:lnTo>
                    <a:pt x="8533020" y="0"/>
                  </a:lnTo>
                  <a:lnTo>
                    <a:pt x="8533020" y="62788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13228" y="832865"/>
              <a:ext cx="255270" cy="161925"/>
            </a:xfrm>
            <a:custGeom>
              <a:avLst/>
              <a:gdLst/>
              <a:ahLst/>
              <a:cxnLst/>
              <a:rect l="l" t="t" r="r" b="b"/>
              <a:pathLst>
                <a:path w="255270" h="161925">
                  <a:moveTo>
                    <a:pt x="255270" y="121158"/>
                  </a:moveTo>
                  <a:lnTo>
                    <a:pt x="255270" y="54102"/>
                  </a:lnTo>
                  <a:lnTo>
                    <a:pt x="212598" y="26670"/>
                  </a:lnTo>
                  <a:lnTo>
                    <a:pt x="191262" y="13716"/>
                  </a:lnTo>
                  <a:lnTo>
                    <a:pt x="169926" y="0"/>
                  </a:lnTo>
                  <a:lnTo>
                    <a:pt x="64008" y="0"/>
                  </a:lnTo>
                  <a:lnTo>
                    <a:pt x="42672" y="13716"/>
                  </a:lnTo>
                  <a:lnTo>
                    <a:pt x="21336" y="26670"/>
                  </a:lnTo>
                  <a:lnTo>
                    <a:pt x="21336" y="40386"/>
                  </a:lnTo>
                  <a:lnTo>
                    <a:pt x="0" y="54102"/>
                  </a:lnTo>
                  <a:lnTo>
                    <a:pt x="0" y="121158"/>
                  </a:lnTo>
                  <a:lnTo>
                    <a:pt x="21336" y="121158"/>
                  </a:lnTo>
                  <a:lnTo>
                    <a:pt x="21336" y="134874"/>
                  </a:lnTo>
                  <a:lnTo>
                    <a:pt x="42672" y="147828"/>
                  </a:lnTo>
                  <a:lnTo>
                    <a:pt x="64008" y="161544"/>
                  </a:lnTo>
                  <a:lnTo>
                    <a:pt x="128016" y="161544"/>
                  </a:lnTo>
                  <a:lnTo>
                    <a:pt x="169926" y="161544"/>
                  </a:lnTo>
                  <a:lnTo>
                    <a:pt x="191262" y="147828"/>
                  </a:lnTo>
                  <a:lnTo>
                    <a:pt x="212598" y="134874"/>
                  </a:lnTo>
                  <a:lnTo>
                    <a:pt x="233934" y="121158"/>
                  </a:lnTo>
                  <a:lnTo>
                    <a:pt x="255270" y="1211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13364" y="832872"/>
              <a:ext cx="255904" cy="161925"/>
            </a:xfrm>
            <a:custGeom>
              <a:avLst/>
              <a:gdLst/>
              <a:ahLst/>
              <a:cxnLst/>
              <a:rect l="l" t="t" r="r" b="b"/>
              <a:pathLst>
                <a:path w="255904" h="161925">
                  <a:moveTo>
                    <a:pt x="128024" y="161543"/>
                  </a:moveTo>
                  <a:lnTo>
                    <a:pt x="64012" y="161543"/>
                  </a:lnTo>
                  <a:lnTo>
                    <a:pt x="42680" y="147826"/>
                  </a:lnTo>
                  <a:lnTo>
                    <a:pt x="21348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21348" y="40385"/>
                  </a:lnTo>
                  <a:lnTo>
                    <a:pt x="21348" y="26668"/>
                  </a:lnTo>
                  <a:lnTo>
                    <a:pt x="42680" y="13717"/>
                  </a:lnTo>
                  <a:lnTo>
                    <a:pt x="64012" y="0"/>
                  </a:lnTo>
                  <a:lnTo>
                    <a:pt x="169938" y="0"/>
                  </a:lnTo>
                  <a:lnTo>
                    <a:pt x="191270" y="13717"/>
                  </a:lnTo>
                  <a:lnTo>
                    <a:pt x="212602" y="26668"/>
                  </a:lnTo>
                  <a:lnTo>
                    <a:pt x="255282" y="54103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12602" y="134875"/>
                  </a:lnTo>
                  <a:lnTo>
                    <a:pt x="191270" y="147826"/>
                  </a:lnTo>
                  <a:lnTo>
                    <a:pt x="169938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13228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40385"/>
                  </a:lnTo>
                  <a:lnTo>
                    <a:pt x="191261" y="26669"/>
                  </a:lnTo>
                  <a:lnTo>
                    <a:pt x="191261" y="12953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26669"/>
                  </a:lnTo>
                  <a:lnTo>
                    <a:pt x="21335" y="40385"/>
                  </a:lnTo>
                  <a:lnTo>
                    <a:pt x="0" y="53339"/>
                  </a:lnTo>
                  <a:lnTo>
                    <a:pt x="0" y="80771"/>
                  </a:lnTo>
                  <a:lnTo>
                    <a:pt x="21335" y="93725"/>
                  </a:lnTo>
                  <a:lnTo>
                    <a:pt x="42671" y="107441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8015" y="121157"/>
                  </a:lnTo>
                  <a:lnTo>
                    <a:pt x="169925" y="121157"/>
                  </a:lnTo>
                  <a:lnTo>
                    <a:pt x="191261" y="107441"/>
                  </a:lnTo>
                  <a:lnTo>
                    <a:pt x="191261" y="93725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21953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4" h="619125">
                  <a:moveTo>
                    <a:pt x="148590" y="214884"/>
                  </a:moveTo>
                  <a:lnTo>
                    <a:pt x="21336" y="188214"/>
                  </a:lnTo>
                  <a:lnTo>
                    <a:pt x="21336" y="201930"/>
                  </a:lnTo>
                  <a:lnTo>
                    <a:pt x="0" y="242316"/>
                  </a:lnTo>
                  <a:lnTo>
                    <a:pt x="148590" y="255270"/>
                  </a:lnTo>
                  <a:lnTo>
                    <a:pt x="148590" y="214884"/>
                  </a:lnTo>
                  <a:close/>
                </a:path>
                <a:path w="616584" h="619125">
                  <a:moveTo>
                    <a:pt x="207454" y="130873"/>
                  </a:moveTo>
                  <a:lnTo>
                    <a:pt x="105918" y="67056"/>
                  </a:lnTo>
                  <a:lnTo>
                    <a:pt x="105918" y="80772"/>
                  </a:lnTo>
                  <a:lnTo>
                    <a:pt x="63246" y="107442"/>
                  </a:lnTo>
                  <a:lnTo>
                    <a:pt x="41910" y="147828"/>
                  </a:lnTo>
                  <a:lnTo>
                    <a:pt x="21348" y="188214"/>
                  </a:lnTo>
                  <a:lnTo>
                    <a:pt x="148590" y="214884"/>
                  </a:lnTo>
                  <a:lnTo>
                    <a:pt x="163715" y="186258"/>
                  </a:lnTo>
                  <a:lnTo>
                    <a:pt x="169926" y="188214"/>
                  </a:lnTo>
                  <a:lnTo>
                    <a:pt x="185331" y="159042"/>
                  </a:lnTo>
                  <a:lnTo>
                    <a:pt x="191262" y="161544"/>
                  </a:lnTo>
                  <a:lnTo>
                    <a:pt x="207454" y="130873"/>
                  </a:lnTo>
                  <a:close/>
                </a:path>
                <a:path w="616584" h="619125">
                  <a:moveTo>
                    <a:pt x="382524" y="0"/>
                  </a:moveTo>
                  <a:lnTo>
                    <a:pt x="361188" y="0"/>
                  </a:lnTo>
                  <a:lnTo>
                    <a:pt x="319290" y="0"/>
                  </a:lnTo>
                  <a:lnTo>
                    <a:pt x="255282" y="0"/>
                  </a:lnTo>
                  <a:lnTo>
                    <a:pt x="276606" y="94488"/>
                  </a:lnTo>
                  <a:lnTo>
                    <a:pt x="255270" y="0"/>
                  </a:lnTo>
                  <a:lnTo>
                    <a:pt x="233934" y="13716"/>
                  </a:lnTo>
                  <a:lnTo>
                    <a:pt x="191274" y="13716"/>
                  </a:lnTo>
                  <a:lnTo>
                    <a:pt x="191274" y="26670"/>
                  </a:lnTo>
                  <a:lnTo>
                    <a:pt x="148602" y="40386"/>
                  </a:lnTo>
                  <a:lnTo>
                    <a:pt x="148602" y="54102"/>
                  </a:lnTo>
                  <a:lnTo>
                    <a:pt x="105930" y="67056"/>
                  </a:lnTo>
                  <a:lnTo>
                    <a:pt x="207454" y="130873"/>
                  </a:lnTo>
                  <a:lnTo>
                    <a:pt x="212598" y="134112"/>
                  </a:lnTo>
                  <a:lnTo>
                    <a:pt x="255282" y="107442"/>
                  </a:lnTo>
                  <a:lnTo>
                    <a:pt x="233946" y="107442"/>
                  </a:lnTo>
                  <a:lnTo>
                    <a:pt x="276618" y="94488"/>
                  </a:lnTo>
                  <a:lnTo>
                    <a:pt x="297942" y="94488"/>
                  </a:lnTo>
                  <a:lnTo>
                    <a:pt x="319278" y="94488"/>
                  </a:lnTo>
                  <a:lnTo>
                    <a:pt x="382524" y="13716"/>
                  </a:lnTo>
                  <a:lnTo>
                    <a:pt x="382524" y="0"/>
                  </a:lnTo>
                  <a:close/>
                </a:path>
                <a:path w="616584" h="619125">
                  <a:moveTo>
                    <a:pt x="489204" y="564642"/>
                  </a:moveTo>
                  <a:lnTo>
                    <a:pt x="382524" y="497586"/>
                  </a:lnTo>
                  <a:lnTo>
                    <a:pt x="361391" y="510794"/>
                  </a:lnTo>
                  <a:lnTo>
                    <a:pt x="361200" y="510540"/>
                  </a:lnTo>
                  <a:lnTo>
                    <a:pt x="319290" y="524256"/>
                  </a:lnTo>
                  <a:lnTo>
                    <a:pt x="297954" y="524256"/>
                  </a:lnTo>
                  <a:lnTo>
                    <a:pt x="297954" y="564642"/>
                  </a:lnTo>
                  <a:lnTo>
                    <a:pt x="319290" y="618744"/>
                  </a:lnTo>
                  <a:lnTo>
                    <a:pt x="361200" y="605028"/>
                  </a:lnTo>
                  <a:lnTo>
                    <a:pt x="382536" y="605028"/>
                  </a:lnTo>
                  <a:lnTo>
                    <a:pt x="425208" y="591312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close/>
                </a:path>
                <a:path w="616584" h="619125">
                  <a:moveTo>
                    <a:pt x="574548" y="134112"/>
                  </a:moveTo>
                  <a:lnTo>
                    <a:pt x="531876" y="107454"/>
                  </a:lnTo>
                  <a:lnTo>
                    <a:pt x="531888" y="94488"/>
                  </a:lnTo>
                  <a:lnTo>
                    <a:pt x="489216" y="67056"/>
                  </a:lnTo>
                  <a:lnTo>
                    <a:pt x="489216" y="54102"/>
                  </a:lnTo>
                  <a:lnTo>
                    <a:pt x="446544" y="40386"/>
                  </a:lnTo>
                  <a:lnTo>
                    <a:pt x="446544" y="26670"/>
                  </a:lnTo>
                  <a:lnTo>
                    <a:pt x="425208" y="26670"/>
                  </a:lnTo>
                  <a:lnTo>
                    <a:pt x="382536" y="13716"/>
                  </a:lnTo>
                  <a:lnTo>
                    <a:pt x="319290" y="94488"/>
                  </a:lnTo>
                  <a:lnTo>
                    <a:pt x="339864" y="100838"/>
                  </a:lnTo>
                  <a:lnTo>
                    <a:pt x="359981" y="107073"/>
                  </a:lnTo>
                  <a:lnTo>
                    <a:pt x="382536" y="121158"/>
                  </a:lnTo>
                  <a:lnTo>
                    <a:pt x="403872" y="134493"/>
                  </a:lnTo>
                  <a:lnTo>
                    <a:pt x="405015" y="135216"/>
                  </a:lnTo>
                  <a:lnTo>
                    <a:pt x="446532" y="174498"/>
                  </a:lnTo>
                  <a:lnTo>
                    <a:pt x="574548" y="147828"/>
                  </a:lnTo>
                  <a:lnTo>
                    <a:pt x="574548" y="134112"/>
                  </a:lnTo>
                  <a:close/>
                </a:path>
                <a:path w="616584" h="619125">
                  <a:moveTo>
                    <a:pt x="595884" y="416814"/>
                  </a:moveTo>
                  <a:lnTo>
                    <a:pt x="467868" y="403098"/>
                  </a:lnTo>
                  <a:lnTo>
                    <a:pt x="452386" y="432384"/>
                  </a:lnTo>
                  <a:lnTo>
                    <a:pt x="446544" y="430530"/>
                  </a:lnTo>
                  <a:lnTo>
                    <a:pt x="403872" y="470916"/>
                  </a:lnTo>
                  <a:lnTo>
                    <a:pt x="425208" y="470916"/>
                  </a:lnTo>
                  <a:lnTo>
                    <a:pt x="382536" y="497586"/>
                  </a:lnTo>
                  <a:lnTo>
                    <a:pt x="489204" y="564642"/>
                  </a:lnTo>
                  <a:lnTo>
                    <a:pt x="489216" y="550926"/>
                  </a:lnTo>
                  <a:lnTo>
                    <a:pt x="531888" y="524256"/>
                  </a:lnTo>
                  <a:lnTo>
                    <a:pt x="531888" y="510540"/>
                  </a:lnTo>
                  <a:lnTo>
                    <a:pt x="574560" y="470916"/>
                  </a:lnTo>
                  <a:lnTo>
                    <a:pt x="595884" y="416814"/>
                  </a:lnTo>
                  <a:close/>
                </a:path>
                <a:path w="616584" h="619125">
                  <a:moveTo>
                    <a:pt x="616470" y="242316"/>
                  </a:moveTo>
                  <a:lnTo>
                    <a:pt x="595896" y="201930"/>
                  </a:lnTo>
                  <a:lnTo>
                    <a:pt x="595896" y="188214"/>
                  </a:lnTo>
                  <a:lnTo>
                    <a:pt x="574560" y="147828"/>
                  </a:lnTo>
                  <a:lnTo>
                    <a:pt x="446544" y="174498"/>
                  </a:lnTo>
                  <a:lnTo>
                    <a:pt x="467880" y="214884"/>
                  </a:lnTo>
                  <a:lnTo>
                    <a:pt x="467880" y="255270"/>
                  </a:lnTo>
                  <a:lnTo>
                    <a:pt x="467880" y="309372"/>
                  </a:lnTo>
                  <a:lnTo>
                    <a:pt x="467880" y="349758"/>
                  </a:lnTo>
                  <a:lnTo>
                    <a:pt x="467880" y="403098"/>
                  </a:lnTo>
                  <a:lnTo>
                    <a:pt x="595884" y="416814"/>
                  </a:lnTo>
                  <a:lnTo>
                    <a:pt x="616470" y="362712"/>
                  </a:lnTo>
                  <a:lnTo>
                    <a:pt x="616470" y="309372"/>
                  </a:lnTo>
                  <a:lnTo>
                    <a:pt x="616470" y="255270"/>
                  </a:lnTo>
                  <a:lnTo>
                    <a:pt x="616470" y="242316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40737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55270" y="511302"/>
                  </a:moveTo>
                  <a:lnTo>
                    <a:pt x="233934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33934" y="578358"/>
                  </a:lnTo>
                  <a:lnTo>
                    <a:pt x="255270" y="578358"/>
                  </a:lnTo>
                  <a:lnTo>
                    <a:pt x="255270" y="511302"/>
                  </a:lnTo>
                  <a:close/>
                </a:path>
                <a:path w="1277620" h="619125">
                  <a:moveTo>
                    <a:pt x="1277112" y="201930"/>
                  </a:moveTo>
                  <a:lnTo>
                    <a:pt x="1255776" y="175260"/>
                  </a:lnTo>
                  <a:lnTo>
                    <a:pt x="1255776" y="147828"/>
                  </a:lnTo>
                  <a:lnTo>
                    <a:pt x="1234440" y="134874"/>
                  </a:lnTo>
                  <a:lnTo>
                    <a:pt x="1234440" y="107442"/>
                  </a:lnTo>
                  <a:lnTo>
                    <a:pt x="1213104" y="94488"/>
                  </a:lnTo>
                  <a:lnTo>
                    <a:pt x="1191768" y="67818"/>
                  </a:lnTo>
                  <a:lnTo>
                    <a:pt x="1149096" y="40386"/>
                  </a:lnTo>
                  <a:lnTo>
                    <a:pt x="1106424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979170" y="0"/>
                  </a:lnTo>
                  <a:lnTo>
                    <a:pt x="957834" y="13716"/>
                  </a:lnTo>
                  <a:lnTo>
                    <a:pt x="957834" y="27432"/>
                  </a:lnTo>
                  <a:lnTo>
                    <a:pt x="979170" y="27432"/>
                  </a:lnTo>
                  <a:lnTo>
                    <a:pt x="1021080" y="27432"/>
                  </a:lnTo>
                  <a:lnTo>
                    <a:pt x="1021080" y="40386"/>
                  </a:lnTo>
                  <a:lnTo>
                    <a:pt x="1063752" y="40386"/>
                  </a:lnTo>
                  <a:lnTo>
                    <a:pt x="1106424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70432" y="121158"/>
                  </a:lnTo>
                  <a:lnTo>
                    <a:pt x="1170432" y="134874"/>
                  </a:lnTo>
                  <a:lnTo>
                    <a:pt x="1191768" y="147828"/>
                  </a:lnTo>
                  <a:lnTo>
                    <a:pt x="1191768" y="175260"/>
                  </a:lnTo>
                  <a:lnTo>
                    <a:pt x="1213104" y="201930"/>
                  </a:lnTo>
                  <a:lnTo>
                    <a:pt x="1213104" y="282702"/>
                  </a:lnTo>
                  <a:lnTo>
                    <a:pt x="1213104" y="349758"/>
                  </a:lnTo>
                  <a:lnTo>
                    <a:pt x="1191768" y="376428"/>
                  </a:lnTo>
                  <a:lnTo>
                    <a:pt x="1191768" y="403860"/>
                  </a:lnTo>
                  <a:lnTo>
                    <a:pt x="1170432" y="416814"/>
                  </a:lnTo>
                  <a:lnTo>
                    <a:pt x="1170432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085088" y="511302"/>
                  </a:lnTo>
                  <a:lnTo>
                    <a:pt x="1063752" y="511302"/>
                  </a:lnTo>
                  <a:lnTo>
                    <a:pt x="1042416" y="524256"/>
                  </a:lnTo>
                  <a:lnTo>
                    <a:pt x="1021080" y="524256"/>
                  </a:lnTo>
                  <a:lnTo>
                    <a:pt x="1021080" y="537972"/>
                  </a:lnTo>
                  <a:lnTo>
                    <a:pt x="979170" y="537972"/>
                  </a:lnTo>
                  <a:lnTo>
                    <a:pt x="957834" y="537972"/>
                  </a:lnTo>
                  <a:lnTo>
                    <a:pt x="957834" y="551688"/>
                  </a:lnTo>
                  <a:lnTo>
                    <a:pt x="979170" y="551688"/>
                  </a:lnTo>
                  <a:lnTo>
                    <a:pt x="1063752" y="551688"/>
                  </a:lnTo>
                  <a:lnTo>
                    <a:pt x="1085088" y="537972"/>
                  </a:lnTo>
                  <a:lnTo>
                    <a:pt x="1106424" y="537972"/>
                  </a:lnTo>
                  <a:lnTo>
                    <a:pt x="1149096" y="524256"/>
                  </a:lnTo>
                  <a:lnTo>
                    <a:pt x="1170432" y="511302"/>
                  </a:lnTo>
                  <a:lnTo>
                    <a:pt x="1191768" y="483870"/>
                  </a:lnTo>
                  <a:lnTo>
                    <a:pt x="1213104" y="470916"/>
                  </a:lnTo>
                  <a:lnTo>
                    <a:pt x="1234440" y="457200"/>
                  </a:lnTo>
                  <a:lnTo>
                    <a:pt x="1234440" y="430530"/>
                  </a:lnTo>
                  <a:lnTo>
                    <a:pt x="1255776" y="403860"/>
                  </a:lnTo>
                  <a:lnTo>
                    <a:pt x="1255776" y="376428"/>
                  </a:lnTo>
                  <a:lnTo>
                    <a:pt x="1277112" y="363474"/>
                  </a:lnTo>
                  <a:lnTo>
                    <a:pt x="1277112" y="282702"/>
                  </a:lnTo>
                  <a:lnTo>
                    <a:pt x="1277112" y="201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40855" y="832872"/>
              <a:ext cx="255904" cy="161925"/>
            </a:xfrm>
            <a:custGeom>
              <a:avLst/>
              <a:gdLst/>
              <a:ahLst/>
              <a:cxnLst/>
              <a:rect l="l" t="t" r="r" b="b"/>
              <a:pathLst>
                <a:path w="255904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80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42680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33950" y="40385"/>
                  </a:lnTo>
                  <a:lnTo>
                    <a:pt x="255282" y="54103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62073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80771"/>
                  </a:moveTo>
                  <a:lnTo>
                    <a:pt x="212597" y="53339"/>
                  </a:lnTo>
                  <a:lnTo>
                    <a:pt x="191261" y="40385"/>
                  </a:lnTo>
                  <a:lnTo>
                    <a:pt x="191261" y="26669"/>
                  </a:lnTo>
                  <a:lnTo>
                    <a:pt x="169925" y="12953"/>
                  </a:lnTo>
                  <a:lnTo>
                    <a:pt x="148589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12953"/>
                  </a:lnTo>
                  <a:lnTo>
                    <a:pt x="21335" y="26669"/>
                  </a:lnTo>
                  <a:lnTo>
                    <a:pt x="0" y="40385"/>
                  </a:lnTo>
                  <a:lnTo>
                    <a:pt x="0" y="93725"/>
                  </a:lnTo>
                  <a:lnTo>
                    <a:pt x="21335" y="93725"/>
                  </a:lnTo>
                  <a:lnTo>
                    <a:pt x="21335" y="107441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7253" y="121157"/>
                  </a:lnTo>
                  <a:lnTo>
                    <a:pt x="148589" y="121157"/>
                  </a:lnTo>
                  <a:lnTo>
                    <a:pt x="191261" y="93725"/>
                  </a:lnTo>
                  <a:lnTo>
                    <a:pt x="212597" y="80771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70799" y="349007"/>
              <a:ext cx="596265" cy="619125"/>
            </a:xfrm>
            <a:custGeom>
              <a:avLst/>
              <a:gdLst/>
              <a:ahLst/>
              <a:cxnLst/>
              <a:rect l="l" t="t" r="r" b="b"/>
              <a:pathLst>
                <a:path w="596265" h="619125">
                  <a:moveTo>
                    <a:pt x="148590" y="188214"/>
                  </a:moveTo>
                  <a:lnTo>
                    <a:pt x="20574" y="147828"/>
                  </a:lnTo>
                  <a:lnTo>
                    <a:pt x="0" y="188214"/>
                  </a:lnTo>
                  <a:lnTo>
                    <a:pt x="0" y="242316"/>
                  </a:lnTo>
                  <a:lnTo>
                    <a:pt x="127254" y="255270"/>
                  </a:lnTo>
                  <a:lnTo>
                    <a:pt x="148590" y="214884"/>
                  </a:lnTo>
                  <a:lnTo>
                    <a:pt x="148590" y="188214"/>
                  </a:lnTo>
                  <a:close/>
                </a:path>
                <a:path w="596265" h="619125">
                  <a:moveTo>
                    <a:pt x="382524" y="13716"/>
                  </a:moveTo>
                  <a:lnTo>
                    <a:pt x="361188" y="0"/>
                  </a:lnTo>
                  <a:lnTo>
                    <a:pt x="297954" y="0"/>
                  </a:lnTo>
                  <a:lnTo>
                    <a:pt x="255282" y="0"/>
                  </a:lnTo>
                  <a:lnTo>
                    <a:pt x="233946" y="0"/>
                  </a:lnTo>
                  <a:lnTo>
                    <a:pt x="191274" y="13716"/>
                  </a:lnTo>
                  <a:lnTo>
                    <a:pt x="169938" y="26670"/>
                  </a:lnTo>
                  <a:lnTo>
                    <a:pt x="127266" y="40386"/>
                  </a:lnTo>
                  <a:lnTo>
                    <a:pt x="127266" y="54102"/>
                  </a:lnTo>
                  <a:lnTo>
                    <a:pt x="84594" y="67056"/>
                  </a:lnTo>
                  <a:lnTo>
                    <a:pt x="84594" y="80772"/>
                  </a:lnTo>
                  <a:lnTo>
                    <a:pt x="63258" y="107442"/>
                  </a:lnTo>
                  <a:lnTo>
                    <a:pt x="41922" y="107442"/>
                  </a:lnTo>
                  <a:lnTo>
                    <a:pt x="20586" y="147828"/>
                  </a:lnTo>
                  <a:lnTo>
                    <a:pt x="148590" y="188214"/>
                  </a:lnTo>
                  <a:lnTo>
                    <a:pt x="164211" y="158648"/>
                  </a:lnTo>
                  <a:lnTo>
                    <a:pt x="169938" y="161544"/>
                  </a:lnTo>
                  <a:lnTo>
                    <a:pt x="212610" y="121158"/>
                  </a:lnTo>
                  <a:lnTo>
                    <a:pt x="191274" y="134112"/>
                  </a:lnTo>
                  <a:lnTo>
                    <a:pt x="233946" y="107442"/>
                  </a:lnTo>
                  <a:lnTo>
                    <a:pt x="212610" y="107442"/>
                  </a:lnTo>
                  <a:lnTo>
                    <a:pt x="231343" y="101752"/>
                  </a:lnTo>
                  <a:lnTo>
                    <a:pt x="233946" y="107442"/>
                  </a:lnTo>
                  <a:lnTo>
                    <a:pt x="276618" y="94488"/>
                  </a:lnTo>
                  <a:lnTo>
                    <a:pt x="297942" y="94488"/>
                  </a:lnTo>
                  <a:lnTo>
                    <a:pt x="382524" y="13716"/>
                  </a:lnTo>
                  <a:close/>
                </a:path>
                <a:path w="596265" h="619125">
                  <a:moveTo>
                    <a:pt x="425196" y="591312"/>
                  </a:moveTo>
                  <a:lnTo>
                    <a:pt x="361378" y="510806"/>
                  </a:lnTo>
                  <a:lnTo>
                    <a:pt x="361200" y="510540"/>
                  </a:lnTo>
                  <a:lnTo>
                    <a:pt x="297942" y="524256"/>
                  </a:lnTo>
                  <a:lnTo>
                    <a:pt x="276618" y="524256"/>
                  </a:lnTo>
                  <a:lnTo>
                    <a:pt x="297954" y="564642"/>
                  </a:lnTo>
                  <a:lnTo>
                    <a:pt x="297954" y="618744"/>
                  </a:lnTo>
                  <a:lnTo>
                    <a:pt x="361200" y="605028"/>
                  </a:lnTo>
                  <a:lnTo>
                    <a:pt x="382524" y="605028"/>
                  </a:lnTo>
                  <a:lnTo>
                    <a:pt x="425196" y="591312"/>
                  </a:lnTo>
                  <a:close/>
                </a:path>
                <a:path w="596265" h="619125">
                  <a:moveTo>
                    <a:pt x="531876" y="94488"/>
                  </a:moveTo>
                  <a:lnTo>
                    <a:pt x="510540" y="94488"/>
                  </a:lnTo>
                  <a:lnTo>
                    <a:pt x="489204" y="67068"/>
                  </a:lnTo>
                  <a:lnTo>
                    <a:pt x="467880" y="54102"/>
                  </a:lnTo>
                  <a:lnTo>
                    <a:pt x="446544" y="40386"/>
                  </a:lnTo>
                  <a:lnTo>
                    <a:pt x="425208" y="26670"/>
                  </a:lnTo>
                  <a:lnTo>
                    <a:pt x="382536" y="13716"/>
                  </a:lnTo>
                  <a:lnTo>
                    <a:pt x="297954" y="94488"/>
                  </a:lnTo>
                  <a:lnTo>
                    <a:pt x="339864" y="103060"/>
                  </a:lnTo>
                  <a:lnTo>
                    <a:pt x="360286" y="107264"/>
                  </a:lnTo>
                  <a:lnTo>
                    <a:pt x="373926" y="115773"/>
                  </a:lnTo>
                  <a:lnTo>
                    <a:pt x="371233" y="116916"/>
                  </a:lnTo>
                  <a:lnTo>
                    <a:pt x="361200" y="121158"/>
                  </a:lnTo>
                  <a:lnTo>
                    <a:pt x="403860" y="147828"/>
                  </a:lnTo>
                  <a:lnTo>
                    <a:pt x="403860" y="134112"/>
                  </a:lnTo>
                  <a:lnTo>
                    <a:pt x="531876" y="107442"/>
                  </a:lnTo>
                  <a:lnTo>
                    <a:pt x="531876" y="94488"/>
                  </a:lnTo>
                  <a:close/>
                </a:path>
                <a:path w="596265" h="619125">
                  <a:moveTo>
                    <a:pt x="595896" y="201930"/>
                  </a:moveTo>
                  <a:lnTo>
                    <a:pt x="574560" y="201930"/>
                  </a:lnTo>
                  <a:lnTo>
                    <a:pt x="574560" y="188214"/>
                  </a:lnTo>
                  <a:lnTo>
                    <a:pt x="553224" y="147828"/>
                  </a:lnTo>
                  <a:lnTo>
                    <a:pt x="553224" y="134112"/>
                  </a:lnTo>
                  <a:lnTo>
                    <a:pt x="531888" y="107442"/>
                  </a:lnTo>
                  <a:lnTo>
                    <a:pt x="403872" y="134112"/>
                  </a:lnTo>
                  <a:lnTo>
                    <a:pt x="425208" y="174498"/>
                  </a:lnTo>
                  <a:lnTo>
                    <a:pt x="446544" y="214884"/>
                  </a:lnTo>
                  <a:lnTo>
                    <a:pt x="446544" y="255270"/>
                  </a:lnTo>
                  <a:lnTo>
                    <a:pt x="467880" y="309372"/>
                  </a:lnTo>
                  <a:lnTo>
                    <a:pt x="451548" y="350202"/>
                  </a:lnTo>
                  <a:lnTo>
                    <a:pt x="446532" y="349758"/>
                  </a:lnTo>
                  <a:lnTo>
                    <a:pt x="446532" y="390144"/>
                  </a:lnTo>
                  <a:lnTo>
                    <a:pt x="429806" y="431990"/>
                  </a:lnTo>
                  <a:lnTo>
                    <a:pt x="425196" y="430530"/>
                  </a:lnTo>
                  <a:lnTo>
                    <a:pt x="403860" y="470916"/>
                  </a:lnTo>
                  <a:lnTo>
                    <a:pt x="361200" y="497586"/>
                  </a:lnTo>
                  <a:lnTo>
                    <a:pt x="382536" y="497586"/>
                  </a:lnTo>
                  <a:lnTo>
                    <a:pt x="361391" y="510794"/>
                  </a:lnTo>
                  <a:lnTo>
                    <a:pt x="425196" y="591312"/>
                  </a:lnTo>
                  <a:lnTo>
                    <a:pt x="446544" y="578358"/>
                  </a:lnTo>
                  <a:lnTo>
                    <a:pt x="467880" y="564642"/>
                  </a:lnTo>
                  <a:lnTo>
                    <a:pt x="489216" y="550926"/>
                  </a:lnTo>
                  <a:lnTo>
                    <a:pt x="510552" y="524256"/>
                  </a:lnTo>
                  <a:lnTo>
                    <a:pt x="531876" y="510540"/>
                  </a:lnTo>
                  <a:lnTo>
                    <a:pt x="553212" y="470916"/>
                  </a:lnTo>
                  <a:lnTo>
                    <a:pt x="574560" y="430530"/>
                  </a:lnTo>
                  <a:lnTo>
                    <a:pt x="574548" y="416814"/>
                  </a:lnTo>
                  <a:lnTo>
                    <a:pt x="595884" y="416814"/>
                  </a:lnTo>
                  <a:lnTo>
                    <a:pt x="595884" y="362712"/>
                  </a:lnTo>
                  <a:lnTo>
                    <a:pt x="595896" y="309372"/>
                  </a:lnTo>
                  <a:lnTo>
                    <a:pt x="595896" y="255270"/>
                  </a:lnTo>
                  <a:lnTo>
                    <a:pt x="595896" y="201930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68235" y="375677"/>
              <a:ext cx="1298575" cy="619125"/>
            </a:xfrm>
            <a:custGeom>
              <a:avLst/>
              <a:gdLst/>
              <a:ahLst/>
              <a:cxnLst/>
              <a:rect l="l" t="t" r="r" b="b"/>
              <a:pathLst>
                <a:path w="1298575" h="619125">
                  <a:moveTo>
                    <a:pt x="276606" y="524256"/>
                  </a:moveTo>
                  <a:lnTo>
                    <a:pt x="255270" y="511302"/>
                  </a:lnTo>
                  <a:lnTo>
                    <a:pt x="255270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21336" y="497586"/>
                  </a:lnTo>
                  <a:lnTo>
                    <a:pt x="21336" y="511302"/>
                  </a:lnTo>
                  <a:lnTo>
                    <a:pt x="0" y="524256"/>
                  </a:lnTo>
                  <a:lnTo>
                    <a:pt x="0" y="55168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55270" y="578358"/>
                  </a:lnTo>
                  <a:lnTo>
                    <a:pt x="276606" y="551688"/>
                  </a:lnTo>
                  <a:lnTo>
                    <a:pt x="276606" y="524256"/>
                  </a:lnTo>
                  <a:close/>
                </a:path>
                <a:path w="1298575" h="619125">
                  <a:moveTo>
                    <a:pt x="1298460" y="256032"/>
                  </a:moveTo>
                  <a:lnTo>
                    <a:pt x="1277124" y="228600"/>
                  </a:lnTo>
                  <a:lnTo>
                    <a:pt x="1277124" y="175260"/>
                  </a:lnTo>
                  <a:lnTo>
                    <a:pt x="1255788" y="147828"/>
                  </a:lnTo>
                  <a:lnTo>
                    <a:pt x="1255788" y="134874"/>
                  </a:lnTo>
                  <a:lnTo>
                    <a:pt x="1234452" y="107442"/>
                  </a:lnTo>
                  <a:lnTo>
                    <a:pt x="1213116" y="94488"/>
                  </a:lnTo>
                  <a:lnTo>
                    <a:pt x="1191780" y="67818"/>
                  </a:lnTo>
                  <a:lnTo>
                    <a:pt x="1149108" y="40386"/>
                  </a:lnTo>
                  <a:lnTo>
                    <a:pt x="1127772" y="27432"/>
                  </a:lnTo>
                  <a:lnTo>
                    <a:pt x="1085100" y="13716"/>
                  </a:lnTo>
                  <a:lnTo>
                    <a:pt x="1021092" y="13716"/>
                  </a:lnTo>
                  <a:lnTo>
                    <a:pt x="1000518" y="0"/>
                  </a:lnTo>
                  <a:lnTo>
                    <a:pt x="979182" y="13716"/>
                  </a:lnTo>
                  <a:lnTo>
                    <a:pt x="957846" y="13716"/>
                  </a:lnTo>
                  <a:lnTo>
                    <a:pt x="979182" y="27432"/>
                  </a:lnTo>
                  <a:lnTo>
                    <a:pt x="1000518" y="27432"/>
                  </a:lnTo>
                  <a:lnTo>
                    <a:pt x="1021092" y="27432"/>
                  </a:lnTo>
                  <a:lnTo>
                    <a:pt x="1042428" y="40386"/>
                  </a:lnTo>
                  <a:lnTo>
                    <a:pt x="1085100" y="40386"/>
                  </a:lnTo>
                  <a:lnTo>
                    <a:pt x="1127772" y="67818"/>
                  </a:lnTo>
                  <a:lnTo>
                    <a:pt x="1127772" y="80772"/>
                  </a:lnTo>
                  <a:lnTo>
                    <a:pt x="1149108" y="94488"/>
                  </a:lnTo>
                  <a:lnTo>
                    <a:pt x="1170444" y="121158"/>
                  </a:lnTo>
                  <a:lnTo>
                    <a:pt x="1191780" y="134874"/>
                  </a:lnTo>
                  <a:lnTo>
                    <a:pt x="1191780" y="147828"/>
                  </a:lnTo>
                  <a:lnTo>
                    <a:pt x="1213116" y="175260"/>
                  </a:lnTo>
                  <a:lnTo>
                    <a:pt x="1213116" y="228600"/>
                  </a:lnTo>
                  <a:lnTo>
                    <a:pt x="1234452" y="256032"/>
                  </a:lnTo>
                  <a:lnTo>
                    <a:pt x="1234452" y="282702"/>
                  </a:lnTo>
                  <a:lnTo>
                    <a:pt x="1234452" y="309372"/>
                  </a:lnTo>
                  <a:lnTo>
                    <a:pt x="1213116" y="336042"/>
                  </a:lnTo>
                  <a:lnTo>
                    <a:pt x="1213116" y="376428"/>
                  </a:lnTo>
                  <a:lnTo>
                    <a:pt x="1191780" y="403860"/>
                  </a:lnTo>
                  <a:lnTo>
                    <a:pt x="1191780" y="416814"/>
                  </a:lnTo>
                  <a:lnTo>
                    <a:pt x="1170444" y="444246"/>
                  </a:lnTo>
                  <a:lnTo>
                    <a:pt x="1149108" y="457200"/>
                  </a:lnTo>
                  <a:lnTo>
                    <a:pt x="1127772" y="483870"/>
                  </a:lnTo>
                  <a:lnTo>
                    <a:pt x="1127772" y="497586"/>
                  </a:lnTo>
                  <a:lnTo>
                    <a:pt x="1106436" y="511302"/>
                  </a:lnTo>
                  <a:lnTo>
                    <a:pt x="1085100" y="511302"/>
                  </a:lnTo>
                  <a:lnTo>
                    <a:pt x="1063764" y="524256"/>
                  </a:lnTo>
                  <a:lnTo>
                    <a:pt x="1042428" y="524256"/>
                  </a:lnTo>
                  <a:lnTo>
                    <a:pt x="1021092" y="537972"/>
                  </a:lnTo>
                  <a:lnTo>
                    <a:pt x="1000518" y="537972"/>
                  </a:lnTo>
                  <a:lnTo>
                    <a:pt x="957846" y="537972"/>
                  </a:lnTo>
                  <a:lnTo>
                    <a:pt x="979182" y="551688"/>
                  </a:lnTo>
                  <a:lnTo>
                    <a:pt x="1000518" y="551688"/>
                  </a:lnTo>
                  <a:lnTo>
                    <a:pt x="1063764" y="551688"/>
                  </a:lnTo>
                  <a:lnTo>
                    <a:pt x="1106436" y="537972"/>
                  </a:lnTo>
                  <a:lnTo>
                    <a:pt x="1127772" y="537972"/>
                  </a:lnTo>
                  <a:lnTo>
                    <a:pt x="1149108" y="524256"/>
                  </a:lnTo>
                  <a:lnTo>
                    <a:pt x="1170444" y="511302"/>
                  </a:lnTo>
                  <a:lnTo>
                    <a:pt x="1191780" y="483870"/>
                  </a:lnTo>
                  <a:lnTo>
                    <a:pt x="1213116" y="470916"/>
                  </a:lnTo>
                  <a:lnTo>
                    <a:pt x="1234452" y="457200"/>
                  </a:lnTo>
                  <a:lnTo>
                    <a:pt x="1255788" y="430530"/>
                  </a:lnTo>
                  <a:lnTo>
                    <a:pt x="1255788" y="403860"/>
                  </a:lnTo>
                  <a:lnTo>
                    <a:pt x="1277124" y="376428"/>
                  </a:lnTo>
                  <a:lnTo>
                    <a:pt x="1277124" y="336042"/>
                  </a:lnTo>
                  <a:lnTo>
                    <a:pt x="1298460" y="309372"/>
                  </a:lnTo>
                  <a:lnTo>
                    <a:pt x="1298460" y="282702"/>
                  </a:lnTo>
                  <a:lnTo>
                    <a:pt x="1298460" y="2560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68346" y="832872"/>
              <a:ext cx="276860" cy="161925"/>
            </a:xfrm>
            <a:custGeom>
              <a:avLst/>
              <a:gdLst/>
              <a:ahLst/>
              <a:cxnLst/>
              <a:rect l="l" t="t" r="r" b="b"/>
              <a:pathLst>
                <a:path w="276859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80" y="134875"/>
                  </a:lnTo>
                  <a:lnTo>
                    <a:pt x="21348" y="121157"/>
                  </a:lnTo>
                  <a:lnTo>
                    <a:pt x="0" y="94489"/>
                  </a:lnTo>
                  <a:lnTo>
                    <a:pt x="0" y="67054"/>
                  </a:lnTo>
                  <a:lnTo>
                    <a:pt x="21348" y="54103"/>
                  </a:lnTo>
                  <a:lnTo>
                    <a:pt x="21348" y="40385"/>
                  </a:lnTo>
                  <a:lnTo>
                    <a:pt x="42680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55282" y="40385"/>
                  </a:lnTo>
                  <a:lnTo>
                    <a:pt x="255282" y="54103"/>
                  </a:lnTo>
                  <a:lnTo>
                    <a:pt x="276614" y="67054"/>
                  </a:lnTo>
                  <a:lnTo>
                    <a:pt x="276614" y="94489"/>
                  </a:lnTo>
                  <a:lnTo>
                    <a:pt x="255282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89571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40385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12953"/>
                  </a:lnTo>
                  <a:lnTo>
                    <a:pt x="21335" y="26669"/>
                  </a:lnTo>
                  <a:lnTo>
                    <a:pt x="0" y="40385"/>
                  </a:lnTo>
                  <a:lnTo>
                    <a:pt x="0" y="93725"/>
                  </a:lnTo>
                  <a:lnTo>
                    <a:pt x="21335" y="93725"/>
                  </a:lnTo>
                  <a:lnTo>
                    <a:pt x="21335" y="107441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7253" y="121157"/>
                  </a:lnTo>
                  <a:lnTo>
                    <a:pt x="169925" y="121157"/>
                  </a:lnTo>
                  <a:lnTo>
                    <a:pt x="169925" y="107441"/>
                  </a:lnTo>
                  <a:lnTo>
                    <a:pt x="191261" y="93725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98322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4" h="619125">
                  <a:moveTo>
                    <a:pt x="255257" y="94488"/>
                  </a:moveTo>
                  <a:lnTo>
                    <a:pt x="191249" y="13716"/>
                  </a:lnTo>
                  <a:lnTo>
                    <a:pt x="191249" y="26670"/>
                  </a:lnTo>
                  <a:lnTo>
                    <a:pt x="169913" y="26670"/>
                  </a:lnTo>
                  <a:lnTo>
                    <a:pt x="148577" y="40386"/>
                  </a:lnTo>
                  <a:lnTo>
                    <a:pt x="127241" y="40386"/>
                  </a:lnTo>
                  <a:lnTo>
                    <a:pt x="127241" y="54102"/>
                  </a:lnTo>
                  <a:lnTo>
                    <a:pt x="105905" y="67056"/>
                  </a:lnTo>
                  <a:lnTo>
                    <a:pt x="84569" y="80772"/>
                  </a:lnTo>
                  <a:lnTo>
                    <a:pt x="63233" y="10744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0" y="188214"/>
                  </a:lnTo>
                  <a:lnTo>
                    <a:pt x="0" y="201930"/>
                  </a:lnTo>
                  <a:lnTo>
                    <a:pt x="0" y="242316"/>
                  </a:lnTo>
                  <a:lnTo>
                    <a:pt x="127254" y="255270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185318" y="159054"/>
                  </a:lnTo>
                  <a:lnTo>
                    <a:pt x="191249" y="161544"/>
                  </a:lnTo>
                  <a:lnTo>
                    <a:pt x="207429" y="130886"/>
                  </a:lnTo>
                  <a:lnTo>
                    <a:pt x="212585" y="134112"/>
                  </a:lnTo>
                  <a:lnTo>
                    <a:pt x="233921" y="107442"/>
                  </a:lnTo>
                  <a:lnTo>
                    <a:pt x="255257" y="94488"/>
                  </a:lnTo>
                  <a:close/>
                </a:path>
                <a:path w="616584" h="619125">
                  <a:moveTo>
                    <a:pt x="318503" y="0"/>
                  </a:moveTo>
                  <a:lnTo>
                    <a:pt x="255270" y="0"/>
                  </a:lnTo>
                  <a:lnTo>
                    <a:pt x="233934" y="0"/>
                  </a:lnTo>
                  <a:lnTo>
                    <a:pt x="233934" y="13716"/>
                  </a:lnTo>
                  <a:lnTo>
                    <a:pt x="191262" y="13716"/>
                  </a:lnTo>
                  <a:lnTo>
                    <a:pt x="255257" y="94488"/>
                  </a:lnTo>
                  <a:lnTo>
                    <a:pt x="276593" y="94488"/>
                  </a:lnTo>
                  <a:lnTo>
                    <a:pt x="297929" y="94488"/>
                  </a:lnTo>
                  <a:lnTo>
                    <a:pt x="318503" y="0"/>
                  </a:lnTo>
                  <a:close/>
                </a:path>
                <a:path w="616584" h="619125">
                  <a:moveTo>
                    <a:pt x="425183" y="591312"/>
                  </a:moveTo>
                  <a:lnTo>
                    <a:pt x="361365" y="510806"/>
                  </a:lnTo>
                  <a:lnTo>
                    <a:pt x="361188" y="510540"/>
                  </a:lnTo>
                  <a:lnTo>
                    <a:pt x="318503" y="524256"/>
                  </a:lnTo>
                  <a:lnTo>
                    <a:pt x="297929" y="524256"/>
                  </a:lnTo>
                  <a:lnTo>
                    <a:pt x="297929" y="564642"/>
                  </a:lnTo>
                  <a:lnTo>
                    <a:pt x="318503" y="618744"/>
                  </a:lnTo>
                  <a:lnTo>
                    <a:pt x="361175" y="605028"/>
                  </a:lnTo>
                  <a:lnTo>
                    <a:pt x="382511" y="605028"/>
                  </a:lnTo>
                  <a:lnTo>
                    <a:pt x="425183" y="591312"/>
                  </a:lnTo>
                  <a:close/>
                </a:path>
                <a:path w="616584" h="619125">
                  <a:moveTo>
                    <a:pt x="489191" y="54102"/>
                  </a:moveTo>
                  <a:lnTo>
                    <a:pt x="446519" y="40398"/>
                  </a:lnTo>
                  <a:lnTo>
                    <a:pt x="425196" y="26670"/>
                  </a:lnTo>
                  <a:lnTo>
                    <a:pt x="382524" y="13716"/>
                  </a:lnTo>
                  <a:lnTo>
                    <a:pt x="382524" y="0"/>
                  </a:lnTo>
                  <a:lnTo>
                    <a:pt x="361188" y="0"/>
                  </a:lnTo>
                  <a:lnTo>
                    <a:pt x="318516" y="0"/>
                  </a:lnTo>
                  <a:lnTo>
                    <a:pt x="297942" y="94488"/>
                  </a:lnTo>
                  <a:lnTo>
                    <a:pt x="318516" y="94488"/>
                  </a:lnTo>
                  <a:lnTo>
                    <a:pt x="339852" y="100965"/>
                  </a:lnTo>
                  <a:lnTo>
                    <a:pt x="359968" y="107086"/>
                  </a:lnTo>
                  <a:lnTo>
                    <a:pt x="382511" y="121158"/>
                  </a:lnTo>
                  <a:lnTo>
                    <a:pt x="489191" y="67056"/>
                  </a:lnTo>
                  <a:lnTo>
                    <a:pt x="489191" y="54102"/>
                  </a:lnTo>
                  <a:close/>
                </a:path>
                <a:path w="616584" h="619125">
                  <a:moveTo>
                    <a:pt x="531863" y="524256"/>
                  </a:moveTo>
                  <a:lnTo>
                    <a:pt x="403847" y="470916"/>
                  </a:lnTo>
                  <a:lnTo>
                    <a:pt x="382511" y="497586"/>
                  </a:lnTo>
                  <a:lnTo>
                    <a:pt x="361378" y="510794"/>
                  </a:lnTo>
                  <a:lnTo>
                    <a:pt x="425183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191" y="550926"/>
                  </a:lnTo>
                  <a:lnTo>
                    <a:pt x="531863" y="524256"/>
                  </a:lnTo>
                  <a:close/>
                </a:path>
                <a:path w="616584" h="619125">
                  <a:moveTo>
                    <a:pt x="595871" y="416814"/>
                  </a:moveTo>
                  <a:lnTo>
                    <a:pt x="446519" y="403098"/>
                  </a:lnTo>
                  <a:lnTo>
                    <a:pt x="431038" y="432371"/>
                  </a:lnTo>
                  <a:lnTo>
                    <a:pt x="464502" y="442937"/>
                  </a:lnTo>
                  <a:lnTo>
                    <a:pt x="431025" y="432384"/>
                  </a:lnTo>
                  <a:lnTo>
                    <a:pt x="429425" y="431876"/>
                  </a:lnTo>
                  <a:lnTo>
                    <a:pt x="425196" y="430530"/>
                  </a:lnTo>
                  <a:lnTo>
                    <a:pt x="403860" y="470916"/>
                  </a:lnTo>
                  <a:lnTo>
                    <a:pt x="531863" y="524256"/>
                  </a:lnTo>
                  <a:lnTo>
                    <a:pt x="531876" y="510540"/>
                  </a:lnTo>
                  <a:lnTo>
                    <a:pt x="553212" y="470916"/>
                  </a:lnTo>
                  <a:lnTo>
                    <a:pt x="574535" y="470916"/>
                  </a:lnTo>
                  <a:lnTo>
                    <a:pt x="595871" y="416814"/>
                  </a:lnTo>
                  <a:close/>
                </a:path>
                <a:path w="616584" h="619125">
                  <a:moveTo>
                    <a:pt x="616458" y="255270"/>
                  </a:moveTo>
                  <a:lnTo>
                    <a:pt x="595884" y="242316"/>
                  </a:ln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53212" y="134112"/>
                  </a:lnTo>
                  <a:lnTo>
                    <a:pt x="531876" y="107442"/>
                  </a:lnTo>
                  <a:lnTo>
                    <a:pt x="531876" y="94488"/>
                  </a:lnTo>
                  <a:lnTo>
                    <a:pt x="489204" y="67056"/>
                  </a:lnTo>
                  <a:lnTo>
                    <a:pt x="382524" y="121158"/>
                  </a:lnTo>
                  <a:lnTo>
                    <a:pt x="403860" y="147828"/>
                  </a:lnTo>
                  <a:lnTo>
                    <a:pt x="403860" y="134112"/>
                  </a:lnTo>
                  <a:lnTo>
                    <a:pt x="425196" y="174498"/>
                  </a:lnTo>
                  <a:lnTo>
                    <a:pt x="446532" y="214884"/>
                  </a:lnTo>
                  <a:lnTo>
                    <a:pt x="467868" y="268986"/>
                  </a:lnTo>
                  <a:lnTo>
                    <a:pt x="467868" y="309372"/>
                  </a:lnTo>
                  <a:lnTo>
                    <a:pt x="467868" y="349758"/>
                  </a:lnTo>
                  <a:lnTo>
                    <a:pt x="446532" y="403098"/>
                  </a:lnTo>
                  <a:lnTo>
                    <a:pt x="595871" y="416814"/>
                  </a:lnTo>
                  <a:lnTo>
                    <a:pt x="595884" y="362712"/>
                  </a:lnTo>
                  <a:lnTo>
                    <a:pt x="616458" y="362712"/>
                  </a:lnTo>
                  <a:lnTo>
                    <a:pt x="616458" y="309372"/>
                  </a:lnTo>
                  <a:lnTo>
                    <a:pt x="616458" y="255270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17081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55270" y="511302"/>
                  </a:moveTo>
                  <a:lnTo>
                    <a:pt x="212598" y="483870"/>
                  </a:lnTo>
                  <a:lnTo>
                    <a:pt x="191262" y="470916"/>
                  </a:lnTo>
                  <a:lnTo>
                    <a:pt x="169926" y="457200"/>
                  </a:lnTo>
                  <a:lnTo>
                    <a:pt x="64008" y="457200"/>
                  </a:lnTo>
                  <a:lnTo>
                    <a:pt x="42672" y="470916"/>
                  </a:lnTo>
                  <a:lnTo>
                    <a:pt x="21336" y="483870"/>
                  </a:lnTo>
                  <a:lnTo>
                    <a:pt x="21336" y="497586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21336" y="592074"/>
                  </a:lnTo>
                  <a:lnTo>
                    <a:pt x="42672" y="605028"/>
                  </a:lnTo>
                  <a:lnTo>
                    <a:pt x="64008" y="618744"/>
                  </a:lnTo>
                  <a:lnTo>
                    <a:pt x="128016" y="618744"/>
                  </a:lnTo>
                  <a:lnTo>
                    <a:pt x="169926" y="618744"/>
                  </a:lnTo>
                  <a:lnTo>
                    <a:pt x="191262" y="605028"/>
                  </a:lnTo>
                  <a:lnTo>
                    <a:pt x="212598" y="592074"/>
                  </a:lnTo>
                  <a:lnTo>
                    <a:pt x="233934" y="578358"/>
                  </a:lnTo>
                  <a:lnTo>
                    <a:pt x="255270" y="578358"/>
                  </a:lnTo>
                  <a:lnTo>
                    <a:pt x="255270" y="511302"/>
                  </a:lnTo>
                  <a:close/>
                </a:path>
                <a:path w="1277620" h="619125">
                  <a:moveTo>
                    <a:pt x="979170" y="0"/>
                  </a:moveTo>
                  <a:lnTo>
                    <a:pt x="957834" y="13716"/>
                  </a:lnTo>
                  <a:lnTo>
                    <a:pt x="957834" y="27432"/>
                  </a:lnTo>
                  <a:lnTo>
                    <a:pt x="979170" y="27432"/>
                  </a:lnTo>
                  <a:lnTo>
                    <a:pt x="979170" y="0"/>
                  </a:lnTo>
                  <a:close/>
                </a:path>
                <a:path w="1277620" h="619125">
                  <a:moveTo>
                    <a:pt x="1277124" y="228600"/>
                  </a:moveTo>
                  <a:lnTo>
                    <a:pt x="1255788" y="201930"/>
                  </a:lnTo>
                  <a:lnTo>
                    <a:pt x="1255788" y="175260"/>
                  </a:lnTo>
                  <a:lnTo>
                    <a:pt x="1234452" y="147828"/>
                  </a:lnTo>
                  <a:lnTo>
                    <a:pt x="1234452" y="134874"/>
                  </a:lnTo>
                  <a:lnTo>
                    <a:pt x="1213116" y="107442"/>
                  </a:lnTo>
                  <a:lnTo>
                    <a:pt x="1191780" y="94488"/>
                  </a:lnTo>
                  <a:lnTo>
                    <a:pt x="1170444" y="67818"/>
                  </a:lnTo>
                  <a:lnTo>
                    <a:pt x="1127772" y="40386"/>
                  </a:lnTo>
                  <a:lnTo>
                    <a:pt x="1106436" y="27432"/>
                  </a:lnTo>
                  <a:lnTo>
                    <a:pt x="1085100" y="13716"/>
                  </a:lnTo>
                  <a:lnTo>
                    <a:pt x="1021092" y="13716"/>
                  </a:lnTo>
                  <a:lnTo>
                    <a:pt x="979182" y="0"/>
                  </a:lnTo>
                  <a:lnTo>
                    <a:pt x="979182" y="27432"/>
                  </a:lnTo>
                  <a:lnTo>
                    <a:pt x="999756" y="27432"/>
                  </a:lnTo>
                  <a:lnTo>
                    <a:pt x="1021092" y="40386"/>
                  </a:lnTo>
                  <a:lnTo>
                    <a:pt x="1063764" y="40386"/>
                  </a:lnTo>
                  <a:lnTo>
                    <a:pt x="1106436" y="67818"/>
                  </a:lnTo>
                  <a:lnTo>
                    <a:pt x="1127772" y="80772"/>
                  </a:lnTo>
                  <a:lnTo>
                    <a:pt x="1149108" y="94488"/>
                  </a:lnTo>
                  <a:lnTo>
                    <a:pt x="1149108" y="121158"/>
                  </a:lnTo>
                  <a:lnTo>
                    <a:pt x="1170444" y="134874"/>
                  </a:lnTo>
                  <a:lnTo>
                    <a:pt x="1170444" y="147828"/>
                  </a:lnTo>
                  <a:lnTo>
                    <a:pt x="1191780" y="175260"/>
                  </a:lnTo>
                  <a:lnTo>
                    <a:pt x="1191780" y="201930"/>
                  </a:lnTo>
                  <a:lnTo>
                    <a:pt x="1213116" y="228600"/>
                  </a:lnTo>
                  <a:lnTo>
                    <a:pt x="1213116" y="282702"/>
                  </a:lnTo>
                  <a:lnTo>
                    <a:pt x="1213104" y="336042"/>
                  </a:lnTo>
                  <a:lnTo>
                    <a:pt x="1191768" y="349758"/>
                  </a:lnTo>
                  <a:lnTo>
                    <a:pt x="1191768" y="376428"/>
                  </a:lnTo>
                  <a:lnTo>
                    <a:pt x="1170432" y="403860"/>
                  </a:lnTo>
                  <a:lnTo>
                    <a:pt x="1170432" y="416814"/>
                  </a:lnTo>
                  <a:lnTo>
                    <a:pt x="1149096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085088" y="511302"/>
                  </a:lnTo>
                  <a:lnTo>
                    <a:pt x="1063752" y="511302"/>
                  </a:lnTo>
                  <a:lnTo>
                    <a:pt x="1042416" y="524256"/>
                  </a:lnTo>
                  <a:lnTo>
                    <a:pt x="1021080" y="524256"/>
                  </a:lnTo>
                  <a:lnTo>
                    <a:pt x="999744" y="537972"/>
                  </a:lnTo>
                  <a:lnTo>
                    <a:pt x="979182" y="537972"/>
                  </a:lnTo>
                  <a:lnTo>
                    <a:pt x="957846" y="537972"/>
                  </a:lnTo>
                  <a:lnTo>
                    <a:pt x="957846" y="551688"/>
                  </a:lnTo>
                  <a:lnTo>
                    <a:pt x="979170" y="551688"/>
                  </a:lnTo>
                  <a:lnTo>
                    <a:pt x="1042416" y="551688"/>
                  </a:lnTo>
                  <a:lnTo>
                    <a:pt x="1085088" y="537972"/>
                  </a:lnTo>
                  <a:lnTo>
                    <a:pt x="1106424" y="537972"/>
                  </a:lnTo>
                  <a:lnTo>
                    <a:pt x="1127760" y="524256"/>
                  </a:lnTo>
                  <a:lnTo>
                    <a:pt x="1149096" y="511302"/>
                  </a:lnTo>
                  <a:lnTo>
                    <a:pt x="1170432" y="483870"/>
                  </a:lnTo>
                  <a:lnTo>
                    <a:pt x="1191768" y="470916"/>
                  </a:lnTo>
                  <a:lnTo>
                    <a:pt x="1213104" y="457200"/>
                  </a:lnTo>
                  <a:lnTo>
                    <a:pt x="1234440" y="430530"/>
                  </a:lnTo>
                  <a:lnTo>
                    <a:pt x="1234440" y="403860"/>
                  </a:lnTo>
                  <a:lnTo>
                    <a:pt x="1255776" y="376428"/>
                  </a:lnTo>
                  <a:lnTo>
                    <a:pt x="1255776" y="363474"/>
                  </a:lnTo>
                  <a:lnTo>
                    <a:pt x="1277112" y="336042"/>
                  </a:lnTo>
                  <a:lnTo>
                    <a:pt x="1277112" y="282702"/>
                  </a:lnTo>
                  <a:lnTo>
                    <a:pt x="1277124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17185" y="832872"/>
              <a:ext cx="255904" cy="161925"/>
            </a:xfrm>
            <a:custGeom>
              <a:avLst/>
              <a:gdLst/>
              <a:ahLst/>
              <a:cxnLst/>
              <a:rect l="l" t="t" r="r" b="b"/>
              <a:pathLst>
                <a:path w="255904" h="161925">
                  <a:moveTo>
                    <a:pt x="128024" y="161543"/>
                  </a:moveTo>
                  <a:lnTo>
                    <a:pt x="64012" y="161543"/>
                  </a:lnTo>
                  <a:lnTo>
                    <a:pt x="42680" y="147826"/>
                  </a:lnTo>
                  <a:lnTo>
                    <a:pt x="21348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21348" y="40385"/>
                  </a:lnTo>
                  <a:lnTo>
                    <a:pt x="21348" y="26668"/>
                  </a:lnTo>
                  <a:lnTo>
                    <a:pt x="42680" y="13717"/>
                  </a:lnTo>
                  <a:lnTo>
                    <a:pt x="64012" y="0"/>
                  </a:lnTo>
                  <a:lnTo>
                    <a:pt x="169938" y="0"/>
                  </a:lnTo>
                  <a:lnTo>
                    <a:pt x="191270" y="13717"/>
                  </a:lnTo>
                  <a:lnTo>
                    <a:pt x="212602" y="26668"/>
                  </a:lnTo>
                  <a:lnTo>
                    <a:pt x="255282" y="54103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12602" y="134875"/>
                  </a:lnTo>
                  <a:lnTo>
                    <a:pt x="191270" y="147826"/>
                  </a:lnTo>
                  <a:lnTo>
                    <a:pt x="169938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17081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40385"/>
                  </a:lnTo>
                  <a:lnTo>
                    <a:pt x="191261" y="26669"/>
                  </a:lnTo>
                  <a:lnTo>
                    <a:pt x="191261" y="12953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64007" y="12953"/>
                  </a:lnTo>
                  <a:lnTo>
                    <a:pt x="42671" y="12953"/>
                  </a:lnTo>
                  <a:lnTo>
                    <a:pt x="21335" y="26669"/>
                  </a:lnTo>
                  <a:lnTo>
                    <a:pt x="21335" y="40385"/>
                  </a:lnTo>
                  <a:lnTo>
                    <a:pt x="0" y="53339"/>
                  </a:lnTo>
                  <a:lnTo>
                    <a:pt x="0" y="80771"/>
                  </a:lnTo>
                  <a:lnTo>
                    <a:pt x="21335" y="93725"/>
                  </a:lnTo>
                  <a:lnTo>
                    <a:pt x="64007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8015" y="121157"/>
                  </a:lnTo>
                  <a:lnTo>
                    <a:pt x="169925" y="121157"/>
                  </a:lnTo>
                  <a:lnTo>
                    <a:pt x="191261" y="107441"/>
                  </a:lnTo>
                  <a:lnTo>
                    <a:pt x="191261" y="93725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25831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4" h="619125">
                  <a:moveTo>
                    <a:pt x="207441" y="130873"/>
                  </a:moveTo>
                  <a:lnTo>
                    <a:pt x="105892" y="67056"/>
                  </a:lnTo>
                  <a:lnTo>
                    <a:pt x="105892" y="80772"/>
                  </a:lnTo>
                  <a:lnTo>
                    <a:pt x="63220" y="10744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21336" y="201930"/>
                  </a:lnTo>
                  <a:lnTo>
                    <a:pt x="0" y="242316"/>
                  </a:lnTo>
                  <a:lnTo>
                    <a:pt x="148590" y="255270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185318" y="159054"/>
                  </a:lnTo>
                  <a:lnTo>
                    <a:pt x="191236" y="161544"/>
                  </a:lnTo>
                  <a:lnTo>
                    <a:pt x="207441" y="130873"/>
                  </a:lnTo>
                  <a:close/>
                </a:path>
                <a:path w="616584" h="619125">
                  <a:moveTo>
                    <a:pt x="319265" y="0"/>
                  </a:moveTo>
                  <a:lnTo>
                    <a:pt x="255257" y="0"/>
                  </a:lnTo>
                  <a:lnTo>
                    <a:pt x="255257" y="107442"/>
                  </a:lnTo>
                  <a:lnTo>
                    <a:pt x="233934" y="107442"/>
                  </a:lnTo>
                  <a:lnTo>
                    <a:pt x="251587" y="102082"/>
                  </a:lnTo>
                  <a:lnTo>
                    <a:pt x="255257" y="107442"/>
                  </a:lnTo>
                  <a:lnTo>
                    <a:pt x="255257" y="0"/>
                  </a:lnTo>
                  <a:lnTo>
                    <a:pt x="233921" y="0"/>
                  </a:lnTo>
                  <a:lnTo>
                    <a:pt x="191249" y="13716"/>
                  </a:lnTo>
                  <a:lnTo>
                    <a:pt x="191249" y="26670"/>
                  </a:lnTo>
                  <a:lnTo>
                    <a:pt x="148590" y="40386"/>
                  </a:lnTo>
                  <a:lnTo>
                    <a:pt x="127254" y="54102"/>
                  </a:lnTo>
                  <a:lnTo>
                    <a:pt x="105918" y="67056"/>
                  </a:lnTo>
                  <a:lnTo>
                    <a:pt x="207441" y="130873"/>
                  </a:lnTo>
                  <a:lnTo>
                    <a:pt x="212572" y="134112"/>
                  </a:lnTo>
                  <a:lnTo>
                    <a:pt x="255270" y="107442"/>
                  </a:lnTo>
                  <a:lnTo>
                    <a:pt x="297929" y="94488"/>
                  </a:lnTo>
                  <a:lnTo>
                    <a:pt x="319265" y="0"/>
                  </a:lnTo>
                  <a:close/>
                </a:path>
                <a:path w="616584" h="619125">
                  <a:moveTo>
                    <a:pt x="425196" y="591312"/>
                  </a:moveTo>
                  <a:lnTo>
                    <a:pt x="361378" y="510794"/>
                  </a:lnTo>
                  <a:lnTo>
                    <a:pt x="361188" y="510540"/>
                  </a:lnTo>
                  <a:lnTo>
                    <a:pt x="319278" y="524256"/>
                  </a:lnTo>
                  <a:lnTo>
                    <a:pt x="297929" y="524256"/>
                  </a:lnTo>
                  <a:lnTo>
                    <a:pt x="319265" y="564642"/>
                  </a:lnTo>
                  <a:lnTo>
                    <a:pt x="319265" y="618744"/>
                  </a:lnTo>
                  <a:lnTo>
                    <a:pt x="361175" y="605028"/>
                  </a:lnTo>
                  <a:lnTo>
                    <a:pt x="339839" y="524256"/>
                  </a:lnTo>
                  <a:lnTo>
                    <a:pt x="361175" y="605028"/>
                  </a:lnTo>
                  <a:lnTo>
                    <a:pt x="382524" y="605028"/>
                  </a:lnTo>
                  <a:lnTo>
                    <a:pt x="425196" y="591312"/>
                  </a:lnTo>
                  <a:close/>
                </a:path>
                <a:path w="616584" h="619125">
                  <a:moveTo>
                    <a:pt x="489191" y="54102"/>
                  </a:moveTo>
                  <a:lnTo>
                    <a:pt x="446519" y="40386"/>
                  </a:lnTo>
                  <a:lnTo>
                    <a:pt x="425183" y="26670"/>
                  </a:lnTo>
                  <a:lnTo>
                    <a:pt x="382511" y="13728"/>
                  </a:lnTo>
                  <a:lnTo>
                    <a:pt x="382524" y="0"/>
                  </a:lnTo>
                  <a:lnTo>
                    <a:pt x="361188" y="0"/>
                  </a:lnTo>
                  <a:lnTo>
                    <a:pt x="319278" y="0"/>
                  </a:lnTo>
                  <a:lnTo>
                    <a:pt x="297942" y="94488"/>
                  </a:lnTo>
                  <a:lnTo>
                    <a:pt x="319265" y="94488"/>
                  </a:lnTo>
                  <a:lnTo>
                    <a:pt x="339839" y="100838"/>
                  </a:lnTo>
                  <a:lnTo>
                    <a:pt x="359956" y="107073"/>
                  </a:lnTo>
                  <a:lnTo>
                    <a:pt x="382511" y="121158"/>
                  </a:lnTo>
                  <a:lnTo>
                    <a:pt x="489191" y="67056"/>
                  </a:lnTo>
                  <a:lnTo>
                    <a:pt x="489191" y="54102"/>
                  </a:lnTo>
                  <a:close/>
                </a:path>
                <a:path w="616584" h="619125">
                  <a:moveTo>
                    <a:pt x="531863" y="524256"/>
                  </a:moveTo>
                  <a:lnTo>
                    <a:pt x="425183" y="470916"/>
                  </a:lnTo>
                  <a:lnTo>
                    <a:pt x="382524" y="497586"/>
                  </a:lnTo>
                  <a:lnTo>
                    <a:pt x="361429" y="510768"/>
                  </a:lnTo>
                  <a:lnTo>
                    <a:pt x="438188" y="583412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191" y="550926"/>
                  </a:lnTo>
                  <a:lnTo>
                    <a:pt x="531863" y="524256"/>
                  </a:lnTo>
                  <a:close/>
                </a:path>
                <a:path w="616584" h="619125">
                  <a:moveTo>
                    <a:pt x="616458" y="362712"/>
                  </a:moveTo>
                  <a:lnTo>
                    <a:pt x="616445" y="309372"/>
                  </a:lnTo>
                  <a:lnTo>
                    <a:pt x="616445" y="255270"/>
                  </a:lnTo>
                  <a:lnTo>
                    <a:pt x="616445" y="242316"/>
                  </a:lnTo>
                  <a:lnTo>
                    <a:pt x="595871" y="201942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74548" y="134112"/>
                  </a:lnTo>
                  <a:lnTo>
                    <a:pt x="531876" y="107442"/>
                  </a:lnTo>
                  <a:lnTo>
                    <a:pt x="531876" y="94488"/>
                  </a:lnTo>
                  <a:lnTo>
                    <a:pt x="489204" y="67056"/>
                  </a:lnTo>
                  <a:lnTo>
                    <a:pt x="382524" y="121158"/>
                  </a:lnTo>
                  <a:lnTo>
                    <a:pt x="403860" y="134493"/>
                  </a:lnTo>
                  <a:lnTo>
                    <a:pt x="405041" y="135242"/>
                  </a:lnTo>
                  <a:lnTo>
                    <a:pt x="446532" y="174498"/>
                  </a:lnTo>
                  <a:lnTo>
                    <a:pt x="466928" y="213106"/>
                  </a:lnTo>
                  <a:lnTo>
                    <a:pt x="579996" y="203314"/>
                  </a:lnTo>
                  <a:lnTo>
                    <a:pt x="466928" y="213118"/>
                  </a:lnTo>
                  <a:lnTo>
                    <a:pt x="449033" y="214668"/>
                  </a:lnTo>
                  <a:lnTo>
                    <a:pt x="446532" y="214884"/>
                  </a:lnTo>
                  <a:lnTo>
                    <a:pt x="467855" y="255270"/>
                  </a:lnTo>
                  <a:lnTo>
                    <a:pt x="467855" y="309372"/>
                  </a:lnTo>
                  <a:lnTo>
                    <a:pt x="467855" y="349758"/>
                  </a:lnTo>
                  <a:lnTo>
                    <a:pt x="446532" y="403098"/>
                  </a:lnTo>
                  <a:lnTo>
                    <a:pt x="467868" y="390144"/>
                  </a:lnTo>
                  <a:lnTo>
                    <a:pt x="451129" y="431990"/>
                  </a:lnTo>
                  <a:lnTo>
                    <a:pt x="446532" y="430530"/>
                  </a:lnTo>
                  <a:lnTo>
                    <a:pt x="403860" y="470916"/>
                  </a:lnTo>
                  <a:lnTo>
                    <a:pt x="425183" y="470916"/>
                  </a:lnTo>
                  <a:lnTo>
                    <a:pt x="531863" y="524256"/>
                  </a:lnTo>
                  <a:lnTo>
                    <a:pt x="531876" y="510540"/>
                  </a:lnTo>
                  <a:lnTo>
                    <a:pt x="574548" y="470916"/>
                  </a:lnTo>
                  <a:lnTo>
                    <a:pt x="595884" y="430530"/>
                  </a:lnTo>
                  <a:lnTo>
                    <a:pt x="595884" y="416814"/>
                  </a:lnTo>
                  <a:lnTo>
                    <a:pt x="616458" y="362712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44604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76606" y="537972"/>
                  </a:moveTo>
                  <a:lnTo>
                    <a:pt x="255270" y="524256"/>
                  </a:lnTo>
                  <a:lnTo>
                    <a:pt x="255270" y="511302"/>
                  </a:lnTo>
                  <a:lnTo>
                    <a:pt x="233934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33934" y="578358"/>
                  </a:lnTo>
                  <a:lnTo>
                    <a:pt x="255270" y="578358"/>
                  </a:lnTo>
                  <a:lnTo>
                    <a:pt x="255270" y="551688"/>
                  </a:lnTo>
                  <a:lnTo>
                    <a:pt x="276606" y="537972"/>
                  </a:lnTo>
                  <a:close/>
                </a:path>
                <a:path w="1277620" h="619125">
                  <a:moveTo>
                    <a:pt x="1000493" y="0"/>
                  </a:moveTo>
                  <a:lnTo>
                    <a:pt x="957821" y="13716"/>
                  </a:lnTo>
                  <a:lnTo>
                    <a:pt x="957821" y="27432"/>
                  </a:lnTo>
                  <a:lnTo>
                    <a:pt x="1000493" y="27432"/>
                  </a:lnTo>
                  <a:lnTo>
                    <a:pt x="1000493" y="0"/>
                  </a:lnTo>
                  <a:close/>
                </a:path>
                <a:path w="1277620" h="619125">
                  <a:moveTo>
                    <a:pt x="1277112" y="201930"/>
                  </a:moveTo>
                  <a:lnTo>
                    <a:pt x="1255776" y="175260"/>
                  </a:lnTo>
                  <a:lnTo>
                    <a:pt x="1255776" y="147828"/>
                  </a:lnTo>
                  <a:lnTo>
                    <a:pt x="1234440" y="134874"/>
                  </a:lnTo>
                  <a:lnTo>
                    <a:pt x="1234440" y="107442"/>
                  </a:lnTo>
                  <a:lnTo>
                    <a:pt x="1213104" y="94488"/>
                  </a:lnTo>
                  <a:lnTo>
                    <a:pt x="1191768" y="67818"/>
                  </a:lnTo>
                  <a:lnTo>
                    <a:pt x="1149096" y="40386"/>
                  </a:lnTo>
                  <a:lnTo>
                    <a:pt x="1127760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1000506" y="0"/>
                  </a:lnTo>
                  <a:lnTo>
                    <a:pt x="1000506" y="27432"/>
                  </a:lnTo>
                  <a:lnTo>
                    <a:pt x="1021080" y="27432"/>
                  </a:lnTo>
                  <a:lnTo>
                    <a:pt x="1021080" y="40386"/>
                  </a:lnTo>
                  <a:lnTo>
                    <a:pt x="1063752" y="40386"/>
                  </a:lnTo>
                  <a:lnTo>
                    <a:pt x="1106424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70432" y="121158"/>
                  </a:lnTo>
                  <a:lnTo>
                    <a:pt x="1170432" y="134874"/>
                  </a:lnTo>
                  <a:lnTo>
                    <a:pt x="1191768" y="147828"/>
                  </a:lnTo>
                  <a:lnTo>
                    <a:pt x="1191768" y="175260"/>
                  </a:lnTo>
                  <a:lnTo>
                    <a:pt x="1213104" y="201930"/>
                  </a:lnTo>
                  <a:lnTo>
                    <a:pt x="1213104" y="282702"/>
                  </a:lnTo>
                  <a:lnTo>
                    <a:pt x="1213091" y="349758"/>
                  </a:lnTo>
                  <a:lnTo>
                    <a:pt x="1191755" y="376428"/>
                  </a:lnTo>
                  <a:lnTo>
                    <a:pt x="1191755" y="403860"/>
                  </a:lnTo>
                  <a:lnTo>
                    <a:pt x="1170419" y="416814"/>
                  </a:lnTo>
                  <a:lnTo>
                    <a:pt x="1170419" y="444246"/>
                  </a:lnTo>
                  <a:lnTo>
                    <a:pt x="1149083" y="457200"/>
                  </a:lnTo>
                  <a:lnTo>
                    <a:pt x="1127747" y="483870"/>
                  </a:lnTo>
                  <a:lnTo>
                    <a:pt x="1085075" y="511302"/>
                  </a:lnTo>
                  <a:lnTo>
                    <a:pt x="1063739" y="511302"/>
                  </a:lnTo>
                  <a:lnTo>
                    <a:pt x="1042403" y="524256"/>
                  </a:lnTo>
                  <a:lnTo>
                    <a:pt x="1021067" y="524256"/>
                  </a:lnTo>
                  <a:lnTo>
                    <a:pt x="1021067" y="537972"/>
                  </a:lnTo>
                  <a:lnTo>
                    <a:pt x="1000493" y="537972"/>
                  </a:lnTo>
                  <a:lnTo>
                    <a:pt x="957821" y="537972"/>
                  </a:lnTo>
                  <a:lnTo>
                    <a:pt x="957821" y="551688"/>
                  </a:lnTo>
                  <a:lnTo>
                    <a:pt x="1000493" y="551688"/>
                  </a:lnTo>
                  <a:lnTo>
                    <a:pt x="1063739" y="551688"/>
                  </a:lnTo>
                  <a:lnTo>
                    <a:pt x="1085075" y="537972"/>
                  </a:lnTo>
                  <a:lnTo>
                    <a:pt x="1127747" y="537972"/>
                  </a:lnTo>
                  <a:lnTo>
                    <a:pt x="1149083" y="524256"/>
                  </a:lnTo>
                  <a:lnTo>
                    <a:pt x="1170419" y="511302"/>
                  </a:lnTo>
                  <a:lnTo>
                    <a:pt x="1191755" y="483870"/>
                  </a:lnTo>
                  <a:lnTo>
                    <a:pt x="1213091" y="470916"/>
                  </a:lnTo>
                  <a:lnTo>
                    <a:pt x="1234427" y="457200"/>
                  </a:lnTo>
                  <a:lnTo>
                    <a:pt x="1234427" y="430530"/>
                  </a:lnTo>
                  <a:lnTo>
                    <a:pt x="1255763" y="403860"/>
                  </a:lnTo>
                  <a:lnTo>
                    <a:pt x="1255763" y="376428"/>
                  </a:lnTo>
                  <a:lnTo>
                    <a:pt x="1277099" y="363474"/>
                  </a:lnTo>
                  <a:lnTo>
                    <a:pt x="1277099" y="282702"/>
                  </a:lnTo>
                  <a:lnTo>
                    <a:pt x="1277112" y="201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44676" y="832872"/>
              <a:ext cx="276860" cy="161925"/>
            </a:xfrm>
            <a:custGeom>
              <a:avLst/>
              <a:gdLst/>
              <a:ahLst/>
              <a:cxnLst/>
              <a:rect l="l" t="t" r="r" b="b"/>
              <a:pathLst>
                <a:path w="276860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80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42680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33950" y="40385"/>
                  </a:lnTo>
                  <a:lnTo>
                    <a:pt x="255282" y="54103"/>
                  </a:lnTo>
                  <a:lnTo>
                    <a:pt x="255282" y="67054"/>
                  </a:lnTo>
                  <a:lnTo>
                    <a:pt x="276614" y="80771"/>
                  </a:lnTo>
                  <a:lnTo>
                    <a:pt x="255282" y="94489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65939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67055"/>
                  </a:moveTo>
                  <a:lnTo>
                    <a:pt x="191261" y="53339"/>
                  </a:lnTo>
                  <a:lnTo>
                    <a:pt x="191261" y="26669"/>
                  </a:lnTo>
                  <a:lnTo>
                    <a:pt x="169925" y="12953"/>
                  </a:lnTo>
                  <a:lnTo>
                    <a:pt x="148589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12953"/>
                  </a:lnTo>
                  <a:lnTo>
                    <a:pt x="0" y="26669"/>
                  </a:lnTo>
                  <a:lnTo>
                    <a:pt x="0" y="93725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7253" y="121157"/>
                  </a:lnTo>
                  <a:lnTo>
                    <a:pt x="148589" y="121157"/>
                  </a:lnTo>
                  <a:lnTo>
                    <a:pt x="191261" y="93725"/>
                  </a:lnTo>
                  <a:lnTo>
                    <a:pt x="191261" y="80771"/>
                  </a:lnTo>
                  <a:lnTo>
                    <a:pt x="212597" y="6705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53342" y="349007"/>
              <a:ext cx="617220" cy="619125"/>
            </a:xfrm>
            <a:custGeom>
              <a:avLst/>
              <a:gdLst/>
              <a:ahLst/>
              <a:cxnLst/>
              <a:rect l="l" t="t" r="r" b="b"/>
              <a:pathLst>
                <a:path w="617220" h="619125">
                  <a:moveTo>
                    <a:pt x="446532" y="591312"/>
                  </a:moveTo>
                  <a:lnTo>
                    <a:pt x="369900" y="518807"/>
                  </a:lnTo>
                  <a:lnTo>
                    <a:pt x="361188" y="510540"/>
                  </a:lnTo>
                  <a:lnTo>
                    <a:pt x="319278" y="524256"/>
                  </a:lnTo>
                  <a:lnTo>
                    <a:pt x="297942" y="524256"/>
                  </a:lnTo>
                  <a:lnTo>
                    <a:pt x="319278" y="564642"/>
                  </a:lnTo>
                  <a:lnTo>
                    <a:pt x="319278" y="618744"/>
                  </a:lnTo>
                  <a:lnTo>
                    <a:pt x="382524" y="605028"/>
                  </a:lnTo>
                  <a:lnTo>
                    <a:pt x="403860" y="605028"/>
                  </a:lnTo>
                  <a:lnTo>
                    <a:pt x="446532" y="591312"/>
                  </a:lnTo>
                  <a:close/>
                </a:path>
                <a:path w="617220" h="619125">
                  <a:moveTo>
                    <a:pt x="510540" y="54102"/>
                  </a:moveTo>
                  <a:lnTo>
                    <a:pt x="489204" y="54102"/>
                  </a:lnTo>
                  <a:lnTo>
                    <a:pt x="446532" y="40386"/>
                  </a:lnTo>
                  <a:lnTo>
                    <a:pt x="446532" y="26670"/>
                  </a:lnTo>
                  <a:lnTo>
                    <a:pt x="403860" y="13716"/>
                  </a:lnTo>
                  <a:lnTo>
                    <a:pt x="382524" y="0"/>
                  </a:lnTo>
                  <a:lnTo>
                    <a:pt x="319278" y="0"/>
                  </a:lnTo>
                  <a:lnTo>
                    <a:pt x="276606" y="0"/>
                  </a:lnTo>
                  <a:lnTo>
                    <a:pt x="255270" y="0"/>
                  </a:lnTo>
                  <a:lnTo>
                    <a:pt x="233934" y="13716"/>
                  </a:lnTo>
                  <a:lnTo>
                    <a:pt x="212598" y="13716"/>
                  </a:lnTo>
                  <a:lnTo>
                    <a:pt x="191262" y="26670"/>
                  </a:lnTo>
                  <a:lnTo>
                    <a:pt x="148590" y="40386"/>
                  </a:lnTo>
                  <a:lnTo>
                    <a:pt x="148590" y="54102"/>
                  </a:lnTo>
                  <a:lnTo>
                    <a:pt x="105918" y="67056"/>
                  </a:lnTo>
                  <a:lnTo>
                    <a:pt x="105918" y="80772"/>
                  </a:lnTo>
                  <a:lnTo>
                    <a:pt x="84582" y="107442"/>
                  </a:lnTo>
                  <a:lnTo>
                    <a:pt x="63246" y="10744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21336" y="201930"/>
                  </a:lnTo>
                  <a:lnTo>
                    <a:pt x="0" y="242316"/>
                  </a:lnTo>
                  <a:lnTo>
                    <a:pt x="148590" y="255270"/>
                  </a:lnTo>
                  <a:lnTo>
                    <a:pt x="169926" y="214884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212598" y="147828"/>
                  </a:lnTo>
                  <a:lnTo>
                    <a:pt x="191262" y="161544"/>
                  </a:lnTo>
                  <a:lnTo>
                    <a:pt x="233934" y="121158"/>
                  </a:lnTo>
                  <a:lnTo>
                    <a:pt x="212598" y="134112"/>
                  </a:lnTo>
                  <a:lnTo>
                    <a:pt x="255270" y="107442"/>
                  </a:lnTo>
                  <a:lnTo>
                    <a:pt x="233934" y="107442"/>
                  </a:lnTo>
                  <a:lnTo>
                    <a:pt x="276606" y="94488"/>
                  </a:lnTo>
                  <a:lnTo>
                    <a:pt x="297942" y="94488"/>
                  </a:lnTo>
                  <a:lnTo>
                    <a:pt x="319278" y="94488"/>
                  </a:lnTo>
                  <a:lnTo>
                    <a:pt x="361188" y="107442"/>
                  </a:lnTo>
                  <a:lnTo>
                    <a:pt x="361188" y="94488"/>
                  </a:lnTo>
                  <a:lnTo>
                    <a:pt x="395249" y="115773"/>
                  </a:lnTo>
                  <a:lnTo>
                    <a:pt x="510540" y="67056"/>
                  </a:lnTo>
                  <a:lnTo>
                    <a:pt x="510540" y="54102"/>
                  </a:lnTo>
                  <a:close/>
                </a:path>
                <a:path w="617220" h="619125">
                  <a:moveTo>
                    <a:pt x="617220" y="242316"/>
                  </a:move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74548" y="134112"/>
                  </a:lnTo>
                  <a:lnTo>
                    <a:pt x="553212" y="107442"/>
                  </a:lnTo>
                  <a:lnTo>
                    <a:pt x="553212" y="94488"/>
                  </a:lnTo>
                  <a:lnTo>
                    <a:pt x="531876" y="94488"/>
                  </a:lnTo>
                  <a:lnTo>
                    <a:pt x="510540" y="67056"/>
                  </a:lnTo>
                  <a:lnTo>
                    <a:pt x="395249" y="115785"/>
                  </a:lnTo>
                  <a:lnTo>
                    <a:pt x="382524" y="121158"/>
                  </a:lnTo>
                  <a:lnTo>
                    <a:pt x="425196" y="147828"/>
                  </a:lnTo>
                  <a:lnTo>
                    <a:pt x="425196" y="134112"/>
                  </a:lnTo>
                  <a:lnTo>
                    <a:pt x="446532" y="174498"/>
                  </a:lnTo>
                  <a:lnTo>
                    <a:pt x="467868" y="214884"/>
                  </a:lnTo>
                  <a:lnTo>
                    <a:pt x="483793" y="255270"/>
                  </a:lnTo>
                  <a:lnTo>
                    <a:pt x="467868" y="255270"/>
                  </a:lnTo>
                  <a:lnTo>
                    <a:pt x="489204" y="309372"/>
                  </a:lnTo>
                  <a:lnTo>
                    <a:pt x="467868" y="362712"/>
                  </a:lnTo>
                  <a:lnTo>
                    <a:pt x="489204" y="349758"/>
                  </a:lnTo>
                  <a:lnTo>
                    <a:pt x="467868" y="403098"/>
                  </a:lnTo>
                  <a:lnTo>
                    <a:pt x="452386" y="432384"/>
                  </a:lnTo>
                  <a:lnTo>
                    <a:pt x="446532" y="430530"/>
                  </a:lnTo>
                  <a:lnTo>
                    <a:pt x="425196" y="470916"/>
                  </a:lnTo>
                  <a:lnTo>
                    <a:pt x="382524" y="497586"/>
                  </a:lnTo>
                  <a:lnTo>
                    <a:pt x="403860" y="497586"/>
                  </a:lnTo>
                  <a:lnTo>
                    <a:pt x="369912" y="518795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510540" y="550926"/>
                  </a:lnTo>
                  <a:lnTo>
                    <a:pt x="531876" y="524256"/>
                  </a:lnTo>
                  <a:lnTo>
                    <a:pt x="553212" y="510540"/>
                  </a:lnTo>
                  <a:lnTo>
                    <a:pt x="574548" y="470916"/>
                  </a:lnTo>
                  <a:lnTo>
                    <a:pt x="595884" y="416814"/>
                  </a:lnTo>
                  <a:lnTo>
                    <a:pt x="617220" y="362712"/>
                  </a:lnTo>
                  <a:lnTo>
                    <a:pt x="617220" y="309372"/>
                  </a:lnTo>
                  <a:lnTo>
                    <a:pt x="617220" y="255270"/>
                  </a:lnTo>
                  <a:lnTo>
                    <a:pt x="617220" y="242316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72113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76606" y="524256"/>
                  </a:moveTo>
                  <a:lnTo>
                    <a:pt x="255270" y="511302"/>
                  </a:lnTo>
                  <a:lnTo>
                    <a:pt x="255270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21336" y="497586"/>
                  </a:lnTo>
                  <a:lnTo>
                    <a:pt x="21336" y="511302"/>
                  </a:lnTo>
                  <a:lnTo>
                    <a:pt x="0" y="524256"/>
                  </a:lnTo>
                  <a:lnTo>
                    <a:pt x="0" y="55168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48590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55270" y="578358"/>
                  </a:lnTo>
                  <a:lnTo>
                    <a:pt x="276606" y="551688"/>
                  </a:lnTo>
                  <a:lnTo>
                    <a:pt x="276606" y="524256"/>
                  </a:lnTo>
                  <a:close/>
                </a:path>
                <a:path w="1277620" h="619125">
                  <a:moveTo>
                    <a:pt x="1277112" y="175260"/>
                  </a:moveTo>
                  <a:lnTo>
                    <a:pt x="1255776" y="147828"/>
                  </a:lnTo>
                  <a:lnTo>
                    <a:pt x="1234440" y="134874"/>
                  </a:lnTo>
                  <a:lnTo>
                    <a:pt x="1234440" y="107442"/>
                  </a:lnTo>
                  <a:lnTo>
                    <a:pt x="1213104" y="94488"/>
                  </a:lnTo>
                  <a:lnTo>
                    <a:pt x="1191768" y="67818"/>
                  </a:lnTo>
                  <a:lnTo>
                    <a:pt x="1149096" y="40386"/>
                  </a:lnTo>
                  <a:lnTo>
                    <a:pt x="1127760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1000506" y="0"/>
                  </a:lnTo>
                  <a:lnTo>
                    <a:pt x="979170" y="13716"/>
                  </a:lnTo>
                  <a:lnTo>
                    <a:pt x="957834" y="13716"/>
                  </a:lnTo>
                  <a:lnTo>
                    <a:pt x="979170" y="27432"/>
                  </a:lnTo>
                  <a:lnTo>
                    <a:pt x="1000506" y="27432"/>
                  </a:lnTo>
                  <a:lnTo>
                    <a:pt x="1021080" y="27432"/>
                  </a:lnTo>
                  <a:lnTo>
                    <a:pt x="1042416" y="40386"/>
                  </a:lnTo>
                  <a:lnTo>
                    <a:pt x="1085088" y="40386"/>
                  </a:lnTo>
                  <a:lnTo>
                    <a:pt x="1127760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70432" y="121158"/>
                  </a:lnTo>
                  <a:lnTo>
                    <a:pt x="1191768" y="134874"/>
                  </a:lnTo>
                  <a:lnTo>
                    <a:pt x="1191768" y="147828"/>
                  </a:lnTo>
                  <a:lnTo>
                    <a:pt x="1213104" y="175260"/>
                  </a:lnTo>
                  <a:lnTo>
                    <a:pt x="1213104" y="228600"/>
                  </a:lnTo>
                  <a:lnTo>
                    <a:pt x="1234440" y="256032"/>
                  </a:lnTo>
                  <a:lnTo>
                    <a:pt x="1234440" y="282702"/>
                  </a:lnTo>
                  <a:lnTo>
                    <a:pt x="1234440" y="309372"/>
                  </a:lnTo>
                  <a:lnTo>
                    <a:pt x="1213104" y="336042"/>
                  </a:lnTo>
                  <a:lnTo>
                    <a:pt x="1213104" y="376428"/>
                  </a:lnTo>
                  <a:lnTo>
                    <a:pt x="1191768" y="403860"/>
                  </a:lnTo>
                  <a:lnTo>
                    <a:pt x="1191768" y="416814"/>
                  </a:lnTo>
                  <a:lnTo>
                    <a:pt x="1170432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127760" y="497586"/>
                  </a:lnTo>
                  <a:lnTo>
                    <a:pt x="1106424" y="511302"/>
                  </a:lnTo>
                  <a:lnTo>
                    <a:pt x="1085088" y="511302"/>
                  </a:lnTo>
                  <a:lnTo>
                    <a:pt x="1063752" y="524256"/>
                  </a:lnTo>
                  <a:lnTo>
                    <a:pt x="1042416" y="524256"/>
                  </a:lnTo>
                  <a:lnTo>
                    <a:pt x="1021080" y="537972"/>
                  </a:lnTo>
                  <a:lnTo>
                    <a:pt x="1000506" y="537972"/>
                  </a:lnTo>
                  <a:lnTo>
                    <a:pt x="957834" y="537972"/>
                  </a:lnTo>
                  <a:lnTo>
                    <a:pt x="979170" y="551688"/>
                  </a:lnTo>
                  <a:lnTo>
                    <a:pt x="1000506" y="551688"/>
                  </a:lnTo>
                  <a:lnTo>
                    <a:pt x="1063752" y="551688"/>
                  </a:lnTo>
                  <a:lnTo>
                    <a:pt x="1106424" y="537972"/>
                  </a:lnTo>
                  <a:lnTo>
                    <a:pt x="1127760" y="537972"/>
                  </a:lnTo>
                  <a:lnTo>
                    <a:pt x="1149096" y="524256"/>
                  </a:lnTo>
                  <a:lnTo>
                    <a:pt x="1170432" y="511302"/>
                  </a:lnTo>
                  <a:lnTo>
                    <a:pt x="1191768" y="483870"/>
                  </a:lnTo>
                  <a:lnTo>
                    <a:pt x="1213104" y="470916"/>
                  </a:lnTo>
                  <a:lnTo>
                    <a:pt x="1234440" y="457200"/>
                  </a:lnTo>
                  <a:lnTo>
                    <a:pt x="1234440" y="430530"/>
                  </a:lnTo>
                  <a:lnTo>
                    <a:pt x="1255776" y="403860"/>
                  </a:lnTo>
                  <a:lnTo>
                    <a:pt x="1277112" y="376428"/>
                  </a:lnTo>
                  <a:lnTo>
                    <a:pt x="1277112" y="282702"/>
                  </a:lnTo>
                  <a:lnTo>
                    <a:pt x="1277112" y="1752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72183" y="832872"/>
              <a:ext cx="276860" cy="161925"/>
            </a:xfrm>
            <a:custGeom>
              <a:avLst/>
              <a:gdLst/>
              <a:ahLst/>
              <a:cxnLst/>
              <a:rect l="l" t="t" r="r" b="b"/>
              <a:pathLst>
                <a:path w="276860" h="161925">
                  <a:moveTo>
                    <a:pt x="148590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64" y="134875"/>
                  </a:lnTo>
                  <a:lnTo>
                    <a:pt x="21332" y="121157"/>
                  </a:lnTo>
                  <a:lnTo>
                    <a:pt x="0" y="94489"/>
                  </a:lnTo>
                  <a:lnTo>
                    <a:pt x="0" y="67054"/>
                  </a:lnTo>
                  <a:lnTo>
                    <a:pt x="21332" y="54103"/>
                  </a:lnTo>
                  <a:lnTo>
                    <a:pt x="21332" y="40385"/>
                  </a:lnTo>
                  <a:lnTo>
                    <a:pt x="42664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34" y="26668"/>
                  </a:lnTo>
                  <a:lnTo>
                    <a:pt x="255266" y="40385"/>
                  </a:lnTo>
                  <a:lnTo>
                    <a:pt x="255266" y="54103"/>
                  </a:lnTo>
                  <a:lnTo>
                    <a:pt x="276614" y="67054"/>
                  </a:lnTo>
                  <a:lnTo>
                    <a:pt x="276614" y="94489"/>
                  </a:lnTo>
                  <a:lnTo>
                    <a:pt x="255266" y="121157"/>
                  </a:lnTo>
                  <a:lnTo>
                    <a:pt x="233934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48590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93449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40385"/>
                  </a:lnTo>
                  <a:lnTo>
                    <a:pt x="191261" y="26669"/>
                  </a:lnTo>
                  <a:lnTo>
                    <a:pt x="191261" y="12953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12953"/>
                  </a:lnTo>
                  <a:lnTo>
                    <a:pt x="21335" y="26669"/>
                  </a:lnTo>
                  <a:lnTo>
                    <a:pt x="0" y="40385"/>
                  </a:lnTo>
                  <a:lnTo>
                    <a:pt x="0" y="93725"/>
                  </a:lnTo>
                  <a:lnTo>
                    <a:pt x="21335" y="93725"/>
                  </a:lnTo>
                  <a:lnTo>
                    <a:pt x="21335" y="107441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7253" y="121157"/>
                  </a:lnTo>
                  <a:lnTo>
                    <a:pt x="169925" y="121157"/>
                  </a:lnTo>
                  <a:lnTo>
                    <a:pt x="191261" y="107441"/>
                  </a:lnTo>
                  <a:lnTo>
                    <a:pt x="191261" y="93725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02187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5" h="619125">
                  <a:moveTo>
                    <a:pt x="574548" y="134112"/>
                  </a:moveTo>
                  <a:lnTo>
                    <a:pt x="531876" y="107442"/>
                  </a:lnTo>
                  <a:lnTo>
                    <a:pt x="531876" y="94488"/>
                  </a:lnTo>
                  <a:lnTo>
                    <a:pt x="489204" y="67056"/>
                  </a:lnTo>
                  <a:lnTo>
                    <a:pt x="489204" y="54102"/>
                  </a:lnTo>
                  <a:lnTo>
                    <a:pt x="446532" y="40386"/>
                  </a:lnTo>
                  <a:lnTo>
                    <a:pt x="446532" y="26670"/>
                  </a:lnTo>
                  <a:lnTo>
                    <a:pt x="425196" y="26670"/>
                  </a:lnTo>
                  <a:lnTo>
                    <a:pt x="382524" y="13716"/>
                  </a:lnTo>
                  <a:lnTo>
                    <a:pt x="382524" y="0"/>
                  </a:lnTo>
                  <a:lnTo>
                    <a:pt x="361188" y="0"/>
                  </a:lnTo>
                  <a:lnTo>
                    <a:pt x="318516" y="0"/>
                  </a:lnTo>
                  <a:lnTo>
                    <a:pt x="255270" y="0"/>
                  </a:lnTo>
                  <a:lnTo>
                    <a:pt x="233934" y="0"/>
                  </a:lnTo>
                  <a:lnTo>
                    <a:pt x="233934" y="13716"/>
                  </a:lnTo>
                  <a:lnTo>
                    <a:pt x="191262" y="13716"/>
                  </a:lnTo>
                  <a:lnTo>
                    <a:pt x="191262" y="26670"/>
                  </a:lnTo>
                  <a:lnTo>
                    <a:pt x="169926" y="26670"/>
                  </a:lnTo>
                  <a:lnTo>
                    <a:pt x="148590" y="40386"/>
                  </a:lnTo>
                  <a:lnTo>
                    <a:pt x="127254" y="40386"/>
                  </a:lnTo>
                  <a:lnTo>
                    <a:pt x="127254" y="54102"/>
                  </a:lnTo>
                  <a:lnTo>
                    <a:pt x="84582" y="8077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0" y="188214"/>
                  </a:lnTo>
                  <a:lnTo>
                    <a:pt x="0" y="201930"/>
                  </a:lnTo>
                  <a:lnTo>
                    <a:pt x="0" y="242316"/>
                  </a:lnTo>
                  <a:lnTo>
                    <a:pt x="127254" y="255270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185331" y="159042"/>
                  </a:lnTo>
                  <a:lnTo>
                    <a:pt x="191262" y="161544"/>
                  </a:lnTo>
                  <a:lnTo>
                    <a:pt x="207441" y="130886"/>
                  </a:lnTo>
                  <a:lnTo>
                    <a:pt x="212598" y="134112"/>
                  </a:lnTo>
                  <a:lnTo>
                    <a:pt x="233934" y="107442"/>
                  </a:lnTo>
                  <a:lnTo>
                    <a:pt x="276606" y="94488"/>
                  </a:lnTo>
                  <a:lnTo>
                    <a:pt x="297942" y="94488"/>
                  </a:lnTo>
                  <a:lnTo>
                    <a:pt x="318516" y="94488"/>
                  </a:lnTo>
                  <a:lnTo>
                    <a:pt x="339852" y="100965"/>
                  </a:lnTo>
                  <a:lnTo>
                    <a:pt x="359994" y="107086"/>
                  </a:lnTo>
                  <a:lnTo>
                    <a:pt x="382524" y="121158"/>
                  </a:lnTo>
                  <a:lnTo>
                    <a:pt x="403860" y="147828"/>
                  </a:lnTo>
                  <a:lnTo>
                    <a:pt x="403860" y="134112"/>
                  </a:lnTo>
                  <a:lnTo>
                    <a:pt x="443141" y="171284"/>
                  </a:lnTo>
                  <a:lnTo>
                    <a:pt x="574548" y="147828"/>
                  </a:lnTo>
                  <a:lnTo>
                    <a:pt x="574548" y="134112"/>
                  </a:lnTo>
                  <a:close/>
                </a:path>
                <a:path w="616585" h="619125">
                  <a:moveTo>
                    <a:pt x="616458" y="255270"/>
                  </a:moveTo>
                  <a:lnTo>
                    <a:pt x="595884" y="242316"/>
                  </a:ln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443141" y="171297"/>
                  </a:lnTo>
                  <a:lnTo>
                    <a:pt x="425196" y="174498"/>
                  </a:lnTo>
                  <a:lnTo>
                    <a:pt x="446532" y="214884"/>
                  </a:lnTo>
                  <a:lnTo>
                    <a:pt x="467868" y="268986"/>
                  </a:lnTo>
                  <a:lnTo>
                    <a:pt x="467868" y="309372"/>
                  </a:lnTo>
                  <a:lnTo>
                    <a:pt x="467868" y="349758"/>
                  </a:lnTo>
                  <a:lnTo>
                    <a:pt x="446532" y="403098"/>
                  </a:lnTo>
                  <a:lnTo>
                    <a:pt x="425196" y="443484"/>
                  </a:lnTo>
                  <a:lnTo>
                    <a:pt x="446532" y="430530"/>
                  </a:lnTo>
                  <a:lnTo>
                    <a:pt x="403860" y="470916"/>
                  </a:lnTo>
                  <a:lnTo>
                    <a:pt x="382524" y="497586"/>
                  </a:lnTo>
                  <a:lnTo>
                    <a:pt x="361378" y="510794"/>
                  </a:lnTo>
                  <a:lnTo>
                    <a:pt x="361188" y="510540"/>
                  </a:lnTo>
                  <a:lnTo>
                    <a:pt x="318516" y="524256"/>
                  </a:lnTo>
                  <a:lnTo>
                    <a:pt x="297942" y="524256"/>
                  </a:lnTo>
                  <a:lnTo>
                    <a:pt x="297942" y="564642"/>
                  </a:lnTo>
                  <a:lnTo>
                    <a:pt x="318516" y="618744"/>
                  </a:lnTo>
                  <a:lnTo>
                    <a:pt x="361188" y="605028"/>
                  </a:lnTo>
                  <a:lnTo>
                    <a:pt x="382524" y="605028"/>
                  </a:lnTo>
                  <a:lnTo>
                    <a:pt x="425196" y="591312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204" y="550926"/>
                  </a:lnTo>
                  <a:lnTo>
                    <a:pt x="531876" y="524256"/>
                  </a:lnTo>
                  <a:lnTo>
                    <a:pt x="531876" y="510540"/>
                  </a:lnTo>
                  <a:lnTo>
                    <a:pt x="574548" y="470916"/>
                  </a:lnTo>
                  <a:lnTo>
                    <a:pt x="595884" y="416814"/>
                  </a:lnTo>
                  <a:lnTo>
                    <a:pt x="595884" y="362712"/>
                  </a:lnTo>
                  <a:lnTo>
                    <a:pt x="616458" y="362712"/>
                  </a:lnTo>
                  <a:lnTo>
                    <a:pt x="616458" y="309372"/>
                  </a:lnTo>
                  <a:lnTo>
                    <a:pt x="616458" y="255270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20959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55270" y="511302"/>
                  </a:moveTo>
                  <a:lnTo>
                    <a:pt x="233934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69926" y="457200"/>
                  </a:lnTo>
                  <a:lnTo>
                    <a:pt x="85344" y="457200"/>
                  </a:lnTo>
                  <a:lnTo>
                    <a:pt x="42672" y="470916"/>
                  </a:lnTo>
                  <a:lnTo>
                    <a:pt x="21336" y="483870"/>
                  </a:lnTo>
                  <a:lnTo>
                    <a:pt x="21336" y="497586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21336" y="592074"/>
                  </a:lnTo>
                  <a:lnTo>
                    <a:pt x="42672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69926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33934" y="578358"/>
                  </a:lnTo>
                  <a:lnTo>
                    <a:pt x="255270" y="578358"/>
                  </a:lnTo>
                  <a:lnTo>
                    <a:pt x="255270" y="511302"/>
                  </a:lnTo>
                  <a:close/>
                </a:path>
                <a:path w="1277620" h="619125">
                  <a:moveTo>
                    <a:pt x="1277112" y="228600"/>
                  </a:moveTo>
                  <a:lnTo>
                    <a:pt x="1255776" y="201930"/>
                  </a:lnTo>
                  <a:lnTo>
                    <a:pt x="1255776" y="175260"/>
                  </a:lnTo>
                  <a:lnTo>
                    <a:pt x="1234440" y="147828"/>
                  </a:lnTo>
                  <a:lnTo>
                    <a:pt x="1234440" y="134874"/>
                  </a:lnTo>
                  <a:lnTo>
                    <a:pt x="1213104" y="107442"/>
                  </a:lnTo>
                  <a:lnTo>
                    <a:pt x="1191768" y="94488"/>
                  </a:lnTo>
                  <a:lnTo>
                    <a:pt x="1170432" y="67818"/>
                  </a:lnTo>
                  <a:lnTo>
                    <a:pt x="1127760" y="40386"/>
                  </a:lnTo>
                  <a:lnTo>
                    <a:pt x="1106424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979170" y="0"/>
                  </a:lnTo>
                  <a:lnTo>
                    <a:pt x="957834" y="13716"/>
                  </a:lnTo>
                  <a:lnTo>
                    <a:pt x="957834" y="27432"/>
                  </a:lnTo>
                  <a:lnTo>
                    <a:pt x="979170" y="27432"/>
                  </a:lnTo>
                  <a:lnTo>
                    <a:pt x="999744" y="27432"/>
                  </a:lnTo>
                  <a:lnTo>
                    <a:pt x="1021080" y="40386"/>
                  </a:lnTo>
                  <a:lnTo>
                    <a:pt x="1063752" y="40386"/>
                  </a:lnTo>
                  <a:lnTo>
                    <a:pt x="1106424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49096" y="121158"/>
                  </a:lnTo>
                  <a:lnTo>
                    <a:pt x="1170432" y="134874"/>
                  </a:lnTo>
                  <a:lnTo>
                    <a:pt x="1191768" y="147828"/>
                  </a:lnTo>
                  <a:lnTo>
                    <a:pt x="1191768" y="175260"/>
                  </a:lnTo>
                  <a:lnTo>
                    <a:pt x="1213104" y="201930"/>
                  </a:lnTo>
                  <a:lnTo>
                    <a:pt x="1213104" y="282702"/>
                  </a:lnTo>
                  <a:lnTo>
                    <a:pt x="1213104" y="349758"/>
                  </a:lnTo>
                  <a:lnTo>
                    <a:pt x="1191768" y="376428"/>
                  </a:lnTo>
                  <a:lnTo>
                    <a:pt x="1191768" y="403860"/>
                  </a:lnTo>
                  <a:lnTo>
                    <a:pt x="1170432" y="416814"/>
                  </a:lnTo>
                  <a:lnTo>
                    <a:pt x="1149096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085088" y="511302"/>
                  </a:lnTo>
                  <a:lnTo>
                    <a:pt x="1063752" y="511302"/>
                  </a:lnTo>
                  <a:lnTo>
                    <a:pt x="1042416" y="524256"/>
                  </a:lnTo>
                  <a:lnTo>
                    <a:pt x="1021080" y="524256"/>
                  </a:lnTo>
                  <a:lnTo>
                    <a:pt x="999744" y="537972"/>
                  </a:lnTo>
                  <a:lnTo>
                    <a:pt x="979170" y="537972"/>
                  </a:lnTo>
                  <a:lnTo>
                    <a:pt x="957834" y="537972"/>
                  </a:lnTo>
                  <a:lnTo>
                    <a:pt x="957834" y="551688"/>
                  </a:lnTo>
                  <a:lnTo>
                    <a:pt x="979170" y="551688"/>
                  </a:lnTo>
                  <a:lnTo>
                    <a:pt x="1042416" y="551688"/>
                  </a:lnTo>
                  <a:lnTo>
                    <a:pt x="1085088" y="537972"/>
                  </a:lnTo>
                  <a:lnTo>
                    <a:pt x="1106424" y="537972"/>
                  </a:lnTo>
                  <a:lnTo>
                    <a:pt x="1127760" y="524256"/>
                  </a:lnTo>
                  <a:lnTo>
                    <a:pt x="1149096" y="511302"/>
                  </a:lnTo>
                  <a:lnTo>
                    <a:pt x="1170432" y="483870"/>
                  </a:lnTo>
                  <a:lnTo>
                    <a:pt x="1191768" y="470916"/>
                  </a:lnTo>
                  <a:lnTo>
                    <a:pt x="1213104" y="457200"/>
                  </a:lnTo>
                  <a:lnTo>
                    <a:pt x="1234440" y="430530"/>
                  </a:lnTo>
                  <a:lnTo>
                    <a:pt x="1234440" y="403860"/>
                  </a:lnTo>
                  <a:lnTo>
                    <a:pt x="1255776" y="376428"/>
                  </a:lnTo>
                  <a:lnTo>
                    <a:pt x="1255776" y="363474"/>
                  </a:lnTo>
                  <a:lnTo>
                    <a:pt x="1277112" y="336042"/>
                  </a:lnTo>
                  <a:lnTo>
                    <a:pt x="1277112" y="282702"/>
                  </a:lnTo>
                  <a:lnTo>
                    <a:pt x="1277112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21006" y="832872"/>
              <a:ext cx="255904" cy="161925"/>
            </a:xfrm>
            <a:custGeom>
              <a:avLst/>
              <a:gdLst/>
              <a:ahLst/>
              <a:cxnLst/>
              <a:rect l="l" t="t" r="r" b="b"/>
              <a:pathLst>
                <a:path w="255904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42680" y="147826"/>
                  </a:lnTo>
                  <a:lnTo>
                    <a:pt x="21348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21348" y="40385"/>
                  </a:lnTo>
                  <a:lnTo>
                    <a:pt x="21348" y="26668"/>
                  </a:lnTo>
                  <a:lnTo>
                    <a:pt x="42680" y="13717"/>
                  </a:lnTo>
                  <a:lnTo>
                    <a:pt x="85344" y="0"/>
                  </a:lnTo>
                  <a:lnTo>
                    <a:pt x="169938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33950" y="40385"/>
                  </a:lnTo>
                  <a:lnTo>
                    <a:pt x="255282" y="54103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69938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20959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26669"/>
                  </a:lnTo>
                  <a:lnTo>
                    <a:pt x="191261" y="12953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85343" y="0"/>
                  </a:lnTo>
                  <a:lnTo>
                    <a:pt x="64007" y="12953"/>
                  </a:lnTo>
                  <a:lnTo>
                    <a:pt x="42671" y="12953"/>
                  </a:lnTo>
                  <a:lnTo>
                    <a:pt x="21335" y="26669"/>
                  </a:lnTo>
                  <a:lnTo>
                    <a:pt x="21335" y="53339"/>
                  </a:lnTo>
                  <a:lnTo>
                    <a:pt x="0" y="67055"/>
                  </a:lnTo>
                  <a:lnTo>
                    <a:pt x="21335" y="80771"/>
                  </a:lnTo>
                  <a:lnTo>
                    <a:pt x="21335" y="93725"/>
                  </a:lnTo>
                  <a:lnTo>
                    <a:pt x="64007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8015" y="121157"/>
                  </a:lnTo>
                  <a:lnTo>
                    <a:pt x="169925" y="121157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29697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5" h="619125">
                  <a:moveTo>
                    <a:pt x="446532" y="591312"/>
                  </a:moveTo>
                  <a:lnTo>
                    <a:pt x="369900" y="518807"/>
                  </a:lnTo>
                  <a:lnTo>
                    <a:pt x="361188" y="510540"/>
                  </a:lnTo>
                  <a:lnTo>
                    <a:pt x="319278" y="524256"/>
                  </a:lnTo>
                  <a:lnTo>
                    <a:pt x="297942" y="524256"/>
                  </a:lnTo>
                  <a:lnTo>
                    <a:pt x="319278" y="564642"/>
                  </a:lnTo>
                  <a:lnTo>
                    <a:pt x="319278" y="618744"/>
                  </a:lnTo>
                  <a:lnTo>
                    <a:pt x="361188" y="605028"/>
                  </a:lnTo>
                  <a:lnTo>
                    <a:pt x="403860" y="605028"/>
                  </a:lnTo>
                  <a:lnTo>
                    <a:pt x="446532" y="591312"/>
                  </a:lnTo>
                  <a:close/>
                </a:path>
                <a:path w="616585" h="619125">
                  <a:moveTo>
                    <a:pt x="489204" y="54102"/>
                  </a:moveTo>
                  <a:lnTo>
                    <a:pt x="446532" y="40386"/>
                  </a:lnTo>
                  <a:lnTo>
                    <a:pt x="446532" y="26670"/>
                  </a:lnTo>
                  <a:lnTo>
                    <a:pt x="403860" y="13716"/>
                  </a:lnTo>
                  <a:lnTo>
                    <a:pt x="382524" y="0"/>
                  </a:lnTo>
                  <a:lnTo>
                    <a:pt x="361188" y="0"/>
                  </a:lnTo>
                  <a:lnTo>
                    <a:pt x="319278" y="0"/>
                  </a:lnTo>
                  <a:lnTo>
                    <a:pt x="255270" y="0"/>
                  </a:lnTo>
                  <a:lnTo>
                    <a:pt x="233934" y="13716"/>
                  </a:lnTo>
                  <a:lnTo>
                    <a:pt x="191262" y="13716"/>
                  </a:lnTo>
                  <a:lnTo>
                    <a:pt x="191262" y="26670"/>
                  </a:lnTo>
                  <a:lnTo>
                    <a:pt x="148590" y="40386"/>
                  </a:lnTo>
                  <a:lnTo>
                    <a:pt x="148590" y="54102"/>
                  </a:lnTo>
                  <a:lnTo>
                    <a:pt x="105918" y="67056"/>
                  </a:lnTo>
                  <a:lnTo>
                    <a:pt x="105918" y="80772"/>
                  </a:lnTo>
                  <a:lnTo>
                    <a:pt x="63246" y="10744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21336" y="201930"/>
                  </a:lnTo>
                  <a:lnTo>
                    <a:pt x="0" y="242316"/>
                  </a:lnTo>
                  <a:lnTo>
                    <a:pt x="148590" y="255270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185331" y="159042"/>
                  </a:lnTo>
                  <a:lnTo>
                    <a:pt x="191262" y="161544"/>
                  </a:lnTo>
                  <a:lnTo>
                    <a:pt x="207441" y="130886"/>
                  </a:lnTo>
                  <a:lnTo>
                    <a:pt x="212598" y="134112"/>
                  </a:lnTo>
                  <a:lnTo>
                    <a:pt x="255270" y="107442"/>
                  </a:lnTo>
                  <a:lnTo>
                    <a:pt x="233934" y="107442"/>
                  </a:lnTo>
                  <a:lnTo>
                    <a:pt x="276606" y="94488"/>
                  </a:lnTo>
                  <a:lnTo>
                    <a:pt x="297942" y="94488"/>
                  </a:lnTo>
                  <a:lnTo>
                    <a:pt x="319278" y="94488"/>
                  </a:lnTo>
                  <a:lnTo>
                    <a:pt x="361188" y="107442"/>
                  </a:lnTo>
                  <a:lnTo>
                    <a:pt x="361188" y="94488"/>
                  </a:lnTo>
                  <a:lnTo>
                    <a:pt x="394296" y="115176"/>
                  </a:lnTo>
                  <a:lnTo>
                    <a:pt x="489204" y="67056"/>
                  </a:lnTo>
                  <a:lnTo>
                    <a:pt x="489204" y="54102"/>
                  </a:lnTo>
                  <a:close/>
                </a:path>
                <a:path w="616585" h="619125">
                  <a:moveTo>
                    <a:pt x="616458" y="242316"/>
                  </a:move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74548" y="134112"/>
                  </a:lnTo>
                  <a:lnTo>
                    <a:pt x="553212" y="107442"/>
                  </a:lnTo>
                  <a:lnTo>
                    <a:pt x="531876" y="94488"/>
                  </a:lnTo>
                  <a:lnTo>
                    <a:pt x="510540" y="67056"/>
                  </a:lnTo>
                  <a:lnTo>
                    <a:pt x="395249" y="115785"/>
                  </a:lnTo>
                  <a:lnTo>
                    <a:pt x="394296" y="115176"/>
                  </a:lnTo>
                  <a:lnTo>
                    <a:pt x="382524" y="121158"/>
                  </a:lnTo>
                  <a:lnTo>
                    <a:pt x="425196" y="147828"/>
                  </a:lnTo>
                  <a:lnTo>
                    <a:pt x="425196" y="134112"/>
                  </a:lnTo>
                  <a:lnTo>
                    <a:pt x="446532" y="174498"/>
                  </a:lnTo>
                  <a:lnTo>
                    <a:pt x="467868" y="214884"/>
                  </a:lnTo>
                  <a:lnTo>
                    <a:pt x="467868" y="255270"/>
                  </a:lnTo>
                  <a:lnTo>
                    <a:pt x="467868" y="309372"/>
                  </a:lnTo>
                  <a:lnTo>
                    <a:pt x="467868" y="349758"/>
                  </a:lnTo>
                  <a:lnTo>
                    <a:pt x="467868" y="403098"/>
                  </a:lnTo>
                  <a:lnTo>
                    <a:pt x="452386" y="432384"/>
                  </a:lnTo>
                  <a:lnTo>
                    <a:pt x="446532" y="430530"/>
                  </a:lnTo>
                  <a:lnTo>
                    <a:pt x="425196" y="470916"/>
                  </a:lnTo>
                  <a:lnTo>
                    <a:pt x="382524" y="497586"/>
                  </a:lnTo>
                  <a:lnTo>
                    <a:pt x="403860" y="497586"/>
                  </a:lnTo>
                  <a:lnTo>
                    <a:pt x="369912" y="518795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204" y="550926"/>
                  </a:lnTo>
                  <a:lnTo>
                    <a:pt x="510540" y="550926"/>
                  </a:lnTo>
                  <a:lnTo>
                    <a:pt x="531876" y="524256"/>
                  </a:lnTo>
                  <a:lnTo>
                    <a:pt x="531876" y="510540"/>
                  </a:lnTo>
                  <a:lnTo>
                    <a:pt x="553212" y="510540"/>
                  </a:lnTo>
                  <a:lnTo>
                    <a:pt x="574548" y="470916"/>
                  </a:lnTo>
                  <a:lnTo>
                    <a:pt x="595884" y="416814"/>
                  </a:lnTo>
                  <a:lnTo>
                    <a:pt x="616458" y="362712"/>
                  </a:lnTo>
                  <a:lnTo>
                    <a:pt x="616458" y="309372"/>
                  </a:lnTo>
                  <a:lnTo>
                    <a:pt x="616458" y="255270"/>
                  </a:lnTo>
                  <a:lnTo>
                    <a:pt x="616458" y="242316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148469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76606" y="524256"/>
                  </a:moveTo>
                  <a:lnTo>
                    <a:pt x="255270" y="511302"/>
                  </a:lnTo>
                  <a:lnTo>
                    <a:pt x="255270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55270" y="578358"/>
                  </a:lnTo>
                  <a:lnTo>
                    <a:pt x="276606" y="551688"/>
                  </a:lnTo>
                  <a:lnTo>
                    <a:pt x="276606" y="524256"/>
                  </a:lnTo>
                  <a:close/>
                </a:path>
                <a:path w="1277620" h="619125">
                  <a:moveTo>
                    <a:pt x="1277112" y="201930"/>
                  </a:moveTo>
                  <a:lnTo>
                    <a:pt x="1255776" y="175260"/>
                  </a:lnTo>
                  <a:lnTo>
                    <a:pt x="1255776" y="147828"/>
                  </a:lnTo>
                  <a:lnTo>
                    <a:pt x="1234440" y="134874"/>
                  </a:lnTo>
                  <a:lnTo>
                    <a:pt x="1234440" y="107442"/>
                  </a:lnTo>
                  <a:lnTo>
                    <a:pt x="1213104" y="94488"/>
                  </a:lnTo>
                  <a:lnTo>
                    <a:pt x="1191768" y="67818"/>
                  </a:lnTo>
                  <a:lnTo>
                    <a:pt x="1149096" y="40386"/>
                  </a:lnTo>
                  <a:lnTo>
                    <a:pt x="1127760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1000506" y="0"/>
                  </a:lnTo>
                  <a:lnTo>
                    <a:pt x="957834" y="13716"/>
                  </a:lnTo>
                  <a:lnTo>
                    <a:pt x="957834" y="27432"/>
                  </a:lnTo>
                  <a:lnTo>
                    <a:pt x="1000506" y="27432"/>
                  </a:lnTo>
                  <a:lnTo>
                    <a:pt x="1021080" y="27432"/>
                  </a:lnTo>
                  <a:lnTo>
                    <a:pt x="1042416" y="40386"/>
                  </a:lnTo>
                  <a:lnTo>
                    <a:pt x="1063752" y="40386"/>
                  </a:lnTo>
                  <a:lnTo>
                    <a:pt x="1106424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70432" y="121158"/>
                  </a:lnTo>
                  <a:lnTo>
                    <a:pt x="1170432" y="134874"/>
                  </a:lnTo>
                  <a:lnTo>
                    <a:pt x="1191768" y="147828"/>
                  </a:lnTo>
                  <a:lnTo>
                    <a:pt x="1191768" y="175260"/>
                  </a:lnTo>
                  <a:lnTo>
                    <a:pt x="1213104" y="201930"/>
                  </a:lnTo>
                  <a:lnTo>
                    <a:pt x="1213104" y="282702"/>
                  </a:lnTo>
                  <a:lnTo>
                    <a:pt x="1213104" y="349758"/>
                  </a:lnTo>
                  <a:lnTo>
                    <a:pt x="1191768" y="376428"/>
                  </a:lnTo>
                  <a:lnTo>
                    <a:pt x="1191768" y="403860"/>
                  </a:lnTo>
                  <a:lnTo>
                    <a:pt x="1170432" y="416814"/>
                  </a:lnTo>
                  <a:lnTo>
                    <a:pt x="1170432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085088" y="511302"/>
                  </a:lnTo>
                  <a:lnTo>
                    <a:pt x="1063752" y="511302"/>
                  </a:lnTo>
                  <a:lnTo>
                    <a:pt x="1042416" y="524256"/>
                  </a:lnTo>
                  <a:lnTo>
                    <a:pt x="1021080" y="537972"/>
                  </a:lnTo>
                  <a:lnTo>
                    <a:pt x="1000506" y="537972"/>
                  </a:lnTo>
                  <a:lnTo>
                    <a:pt x="957834" y="537972"/>
                  </a:lnTo>
                  <a:lnTo>
                    <a:pt x="957834" y="551688"/>
                  </a:lnTo>
                  <a:lnTo>
                    <a:pt x="1000506" y="551688"/>
                  </a:lnTo>
                  <a:lnTo>
                    <a:pt x="1063752" y="551688"/>
                  </a:lnTo>
                  <a:lnTo>
                    <a:pt x="1085088" y="537972"/>
                  </a:lnTo>
                  <a:lnTo>
                    <a:pt x="1127760" y="537972"/>
                  </a:lnTo>
                  <a:lnTo>
                    <a:pt x="1149096" y="524256"/>
                  </a:lnTo>
                  <a:lnTo>
                    <a:pt x="1170432" y="511302"/>
                  </a:lnTo>
                  <a:lnTo>
                    <a:pt x="1191768" y="483870"/>
                  </a:lnTo>
                  <a:lnTo>
                    <a:pt x="1213104" y="470916"/>
                  </a:lnTo>
                  <a:lnTo>
                    <a:pt x="1234440" y="457200"/>
                  </a:lnTo>
                  <a:lnTo>
                    <a:pt x="1234440" y="430530"/>
                  </a:lnTo>
                  <a:lnTo>
                    <a:pt x="1255776" y="403860"/>
                  </a:lnTo>
                  <a:lnTo>
                    <a:pt x="1255776" y="376428"/>
                  </a:lnTo>
                  <a:lnTo>
                    <a:pt x="1277112" y="363474"/>
                  </a:lnTo>
                  <a:lnTo>
                    <a:pt x="1277112" y="282702"/>
                  </a:lnTo>
                  <a:lnTo>
                    <a:pt x="1277112" y="201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48513" y="832872"/>
              <a:ext cx="276860" cy="161925"/>
            </a:xfrm>
            <a:custGeom>
              <a:avLst/>
              <a:gdLst/>
              <a:ahLst/>
              <a:cxnLst/>
              <a:rect l="l" t="t" r="r" b="b"/>
              <a:pathLst>
                <a:path w="276860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80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42680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55282" y="40385"/>
                  </a:lnTo>
                  <a:lnTo>
                    <a:pt x="255282" y="54103"/>
                  </a:lnTo>
                  <a:lnTo>
                    <a:pt x="276614" y="67054"/>
                  </a:lnTo>
                  <a:lnTo>
                    <a:pt x="276614" y="94489"/>
                  </a:lnTo>
                  <a:lnTo>
                    <a:pt x="255282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69805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8" y="80771"/>
                  </a:moveTo>
                  <a:lnTo>
                    <a:pt x="212598" y="53339"/>
                  </a:lnTo>
                  <a:lnTo>
                    <a:pt x="191262" y="40385"/>
                  </a:lnTo>
                  <a:lnTo>
                    <a:pt x="191262" y="26669"/>
                  </a:lnTo>
                  <a:lnTo>
                    <a:pt x="169926" y="12953"/>
                  </a:lnTo>
                  <a:lnTo>
                    <a:pt x="148590" y="0"/>
                  </a:lnTo>
                  <a:lnTo>
                    <a:pt x="64008" y="0"/>
                  </a:lnTo>
                  <a:lnTo>
                    <a:pt x="42672" y="12953"/>
                  </a:lnTo>
                  <a:lnTo>
                    <a:pt x="21336" y="12953"/>
                  </a:lnTo>
                  <a:lnTo>
                    <a:pt x="21336" y="26669"/>
                  </a:lnTo>
                  <a:lnTo>
                    <a:pt x="0" y="40385"/>
                  </a:lnTo>
                  <a:lnTo>
                    <a:pt x="0" y="93725"/>
                  </a:lnTo>
                  <a:lnTo>
                    <a:pt x="21336" y="93725"/>
                  </a:lnTo>
                  <a:lnTo>
                    <a:pt x="21336" y="107441"/>
                  </a:lnTo>
                  <a:lnTo>
                    <a:pt x="42672" y="121157"/>
                  </a:lnTo>
                  <a:lnTo>
                    <a:pt x="85344" y="121157"/>
                  </a:lnTo>
                  <a:lnTo>
                    <a:pt x="106680" y="134111"/>
                  </a:lnTo>
                  <a:lnTo>
                    <a:pt x="127254" y="121157"/>
                  </a:lnTo>
                  <a:lnTo>
                    <a:pt x="169926" y="121157"/>
                  </a:lnTo>
                  <a:lnTo>
                    <a:pt x="169926" y="107441"/>
                  </a:lnTo>
                  <a:lnTo>
                    <a:pt x="191262" y="93725"/>
                  </a:lnTo>
                  <a:lnTo>
                    <a:pt x="212598" y="80771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78543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5" h="619125">
                  <a:moveTo>
                    <a:pt x="489204" y="54102"/>
                  </a:moveTo>
                  <a:lnTo>
                    <a:pt x="446532" y="40386"/>
                  </a:lnTo>
                  <a:lnTo>
                    <a:pt x="425196" y="26670"/>
                  </a:lnTo>
                  <a:lnTo>
                    <a:pt x="382524" y="13716"/>
                  </a:lnTo>
                  <a:lnTo>
                    <a:pt x="361188" y="0"/>
                  </a:lnTo>
                  <a:lnTo>
                    <a:pt x="297942" y="0"/>
                  </a:lnTo>
                  <a:lnTo>
                    <a:pt x="255270" y="0"/>
                  </a:lnTo>
                  <a:lnTo>
                    <a:pt x="233934" y="0"/>
                  </a:lnTo>
                  <a:lnTo>
                    <a:pt x="233934" y="13716"/>
                  </a:lnTo>
                  <a:lnTo>
                    <a:pt x="191262" y="13716"/>
                  </a:lnTo>
                  <a:lnTo>
                    <a:pt x="169926" y="26670"/>
                  </a:lnTo>
                  <a:lnTo>
                    <a:pt x="148590" y="40386"/>
                  </a:lnTo>
                  <a:lnTo>
                    <a:pt x="127254" y="40386"/>
                  </a:lnTo>
                  <a:lnTo>
                    <a:pt x="127254" y="54102"/>
                  </a:lnTo>
                  <a:lnTo>
                    <a:pt x="84582" y="67056"/>
                  </a:lnTo>
                  <a:lnTo>
                    <a:pt x="84582" y="80772"/>
                  </a:lnTo>
                  <a:lnTo>
                    <a:pt x="63246" y="107442"/>
                  </a:lnTo>
                  <a:lnTo>
                    <a:pt x="21336" y="147828"/>
                  </a:lnTo>
                  <a:lnTo>
                    <a:pt x="0" y="188214"/>
                  </a:lnTo>
                  <a:lnTo>
                    <a:pt x="0" y="242316"/>
                  </a:lnTo>
                  <a:lnTo>
                    <a:pt x="127254" y="255270"/>
                  </a:lnTo>
                  <a:lnTo>
                    <a:pt x="148590" y="214884"/>
                  </a:lnTo>
                  <a:lnTo>
                    <a:pt x="169926" y="174498"/>
                  </a:lnTo>
                  <a:lnTo>
                    <a:pt x="148590" y="188214"/>
                  </a:lnTo>
                  <a:lnTo>
                    <a:pt x="181241" y="157314"/>
                  </a:lnTo>
                  <a:lnTo>
                    <a:pt x="191262" y="161544"/>
                  </a:lnTo>
                  <a:lnTo>
                    <a:pt x="207213" y="131305"/>
                  </a:lnTo>
                  <a:lnTo>
                    <a:pt x="212598" y="134112"/>
                  </a:lnTo>
                  <a:lnTo>
                    <a:pt x="233934" y="107442"/>
                  </a:lnTo>
                  <a:lnTo>
                    <a:pt x="255270" y="94488"/>
                  </a:lnTo>
                  <a:lnTo>
                    <a:pt x="276606" y="94488"/>
                  </a:lnTo>
                  <a:lnTo>
                    <a:pt x="318516" y="94488"/>
                  </a:lnTo>
                  <a:lnTo>
                    <a:pt x="339852" y="100965"/>
                  </a:lnTo>
                  <a:lnTo>
                    <a:pt x="360006" y="107086"/>
                  </a:lnTo>
                  <a:lnTo>
                    <a:pt x="373913" y="115773"/>
                  </a:lnTo>
                  <a:lnTo>
                    <a:pt x="489204" y="67056"/>
                  </a:lnTo>
                  <a:lnTo>
                    <a:pt x="489204" y="54102"/>
                  </a:lnTo>
                  <a:close/>
                </a:path>
                <a:path w="616585" h="619125">
                  <a:moveTo>
                    <a:pt x="553212" y="470916"/>
                  </a:moveTo>
                  <a:lnTo>
                    <a:pt x="431038" y="432384"/>
                  </a:lnTo>
                  <a:lnTo>
                    <a:pt x="425196" y="430530"/>
                  </a:lnTo>
                  <a:lnTo>
                    <a:pt x="403860" y="470916"/>
                  </a:lnTo>
                  <a:lnTo>
                    <a:pt x="361188" y="497586"/>
                  </a:lnTo>
                  <a:lnTo>
                    <a:pt x="382524" y="497586"/>
                  </a:lnTo>
                  <a:lnTo>
                    <a:pt x="361378" y="510794"/>
                  </a:lnTo>
                  <a:lnTo>
                    <a:pt x="361188" y="510540"/>
                  </a:lnTo>
                  <a:lnTo>
                    <a:pt x="318516" y="524256"/>
                  </a:lnTo>
                  <a:lnTo>
                    <a:pt x="276606" y="524256"/>
                  </a:lnTo>
                  <a:lnTo>
                    <a:pt x="297942" y="564642"/>
                  </a:lnTo>
                  <a:lnTo>
                    <a:pt x="297942" y="618744"/>
                  </a:lnTo>
                  <a:lnTo>
                    <a:pt x="361188" y="605028"/>
                  </a:lnTo>
                  <a:lnTo>
                    <a:pt x="382524" y="605028"/>
                  </a:lnTo>
                  <a:lnTo>
                    <a:pt x="425196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204" y="550926"/>
                  </a:lnTo>
                  <a:lnTo>
                    <a:pt x="531876" y="524256"/>
                  </a:lnTo>
                  <a:lnTo>
                    <a:pt x="531876" y="510540"/>
                  </a:lnTo>
                  <a:lnTo>
                    <a:pt x="553212" y="470916"/>
                  </a:lnTo>
                  <a:close/>
                </a:path>
                <a:path w="616585" h="619125">
                  <a:moveTo>
                    <a:pt x="616458" y="309372"/>
                  </a:moveTo>
                  <a:lnTo>
                    <a:pt x="595884" y="255270"/>
                  </a:ln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53212" y="147828"/>
                  </a:lnTo>
                  <a:lnTo>
                    <a:pt x="553212" y="134112"/>
                  </a:lnTo>
                  <a:lnTo>
                    <a:pt x="531876" y="107442"/>
                  </a:lnTo>
                  <a:lnTo>
                    <a:pt x="531876" y="94488"/>
                  </a:lnTo>
                  <a:lnTo>
                    <a:pt x="489204" y="67056"/>
                  </a:lnTo>
                  <a:lnTo>
                    <a:pt x="373913" y="115785"/>
                  </a:lnTo>
                  <a:lnTo>
                    <a:pt x="361188" y="121158"/>
                  </a:lnTo>
                  <a:lnTo>
                    <a:pt x="403860" y="147828"/>
                  </a:lnTo>
                  <a:lnTo>
                    <a:pt x="403860" y="134112"/>
                  </a:lnTo>
                  <a:lnTo>
                    <a:pt x="425196" y="174498"/>
                  </a:lnTo>
                  <a:lnTo>
                    <a:pt x="446532" y="214884"/>
                  </a:lnTo>
                  <a:lnTo>
                    <a:pt x="467868" y="268986"/>
                  </a:lnTo>
                  <a:lnTo>
                    <a:pt x="467868" y="309372"/>
                  </a:lnTo>
                  <a:lnTo>
                    <a:pt x="467868" y="349758"/>
                  </a:lnTo>
                  <a:lnTo>
                    <a:pt x="446532" y="403098"/>
                  </a:lnTo>
                  <a:lnTo>
                    <a:pt x="431050" y="432371"/>
                  </a:lnTo>
                  <a:lnTo>
                    <a:pt x="553212" y="470916"/>
                  </a:lnTo>
                  <a:lnTo>
                    <a:pt x="574548" y="470916"/>
                  </a:lnTo>
                  <a:lnTo>
                    <a:pt x="595884" y="416814"/>
                  </a:lnTo>
                  <a:lnTo>
                    <a:pt x="595884" y="362712"/>
                  </a:lnTo>
                  <a:lnTo>
                    <a:pt x="616458" y="309372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55137" y="375677"/>
              <a:ext cx="319405" cy="551815"/>
            </a:xfrm>
            <a:custGeom>
              <a:avLst/>
              <a:gdLst/>
              <a:ahLst/>
              <a:cxnLst/>
              <a:rect l="l" t="t" r="r" b="b"/>
              <a:pathLst>
                <a:path w="319404" h="551815">
                  <a:moveTo>
                    <a:pt x="319290" y="256032"/>
                  </a:moveTo>
                  <a:lnTo>
                    <a:pt x="297954" y="228600"/>
                  </a:lnTo>
                  <a:lnTo>
                    <a:pt x="297954" y="175260"/>
                  </a:lnTo>
                  <a:lnTo>
                    <a:pt x="276618" y="147828"/>
                  </a:lnTo>
                  <a:lnTo>
                    <a:pt x="276618" y="134874"/>
                  </a:lnTo>
                  <a:lnTo>
                    <a:pt x="255282" y="107442"/>
                  </a:lnTo>
                  <a:lnTo>
                    <a:pt x="233946" y="94488"/>
                  </a:lnTo>
                  <a:lnTo>
                    <a:pt x="212610" y="67818"/>
                  </a:lnTo>
                  <a:lnTo>
                    <a:pt x="169938" y="40386"/>
                  </a:lnTo>
                  <a:lnTo>
                    <a:pt x="148602" y="27432"/>
                  </a:lnTo>
                  <a:lnTo>
                    <a:pt x="127266" y="13716"/>
                  </a:lnTo>
                  <a:lnTo>
                    <a:pt x="63258" y="13716"/>
                  </a:lnTo>
                  <a:lnTo>
                    <a:pt x="21348" y="0"/>
                  </a:lnTo>
                  <a:lnTo>
                    <a:pt x="12" y="13716"/>
                  </a:lnTo>
                  <a:lnTo>
                    <a:pt x="12" y="27432"/>
                  </a:lnTo>
                  <a:lnTo>
                    <a:pt x="21348" y="27432"/>
                  </a:lnTo>
                  <a:lnTo>
                    <a:pt x="41922" y="27432"/>
                  </a:lnTo>
                  <a:lnTo>
                    <a:pt x="63258" y="40386"/>
                  </a:lnTo>
                  <a:lnTo>
                    <a:pt x="105930" y="40386"/>
                  </a:lnTo>
                  <a:lnTo>
                    <a:pt x="148602" y="67818"/>
                  </a:lnTo>
                  <a:lnTo>
                    <a:pt x="169938" y="80772"/>
                  </a:lnTo>
                  <a:lnTo>
                    <a:pt x="169938" y="94488"/>
                  </a:lnTo>
                  <a:lnTo>
                    <a:pt x="191274" y="121158"/>
                  </a:lnTo>
                  <a:lnTo>
                    <a:pt x="212610" y="134874"/>
                  </a:lnTo>
                  <a:lnTo>
                    <a:pt x="212610" y="147828"/>
                  </a:lnTo>
                  <a:lnTo>
                    <a:pt x="233946" y="175260"/>
                  </a:lnTo>
                  <a:lnTo>
                    <a:pt x="233946" y="201930"/>
                  </a:lnTo>
                  <a:lnTo>
                    <a:pt x="255282" y="228600"/>
                  </a:lnTo>
                  <a:lnTo>
                    <a:pt x="255282" y="282702"/>
                  </a:lnTo>
                  <a:lnTo>
                    <a:pt x="255282" y="336042"/>
                  </a:lnTo>
                  <a:lnTo>
                    <a:pt x="233946" y="349758"/>
                  </a:lnTo>
                  <a:lnTo>
                    <a:pt x="233946" y="376428"/>
                  </a:lnTo>
                  <a:lnTo>
                    <a:pt x="212610" y="403860"/>
                  </a:lnTo>
                  <a:lnTo>
                    <a:pt x="212610" y="416814"/>
                  </a:lnTo>
                  <a:lnTo>
                    <a:pt x="191274" y="444246"/>
                  </a:lnTo>
                  <a:lnTo>
                    <a:pt x="169938" y="457200"/>
                  </a:lnTo>
                  <a:lnTo>
                    <a:pt x="169938" y="483870"/>
                  </a:lnTo>
                  <a:lnTo>
                    <a:pt x="127266" y="511302"/>
                  </a:lnTo>
                  <a:lnTo>
                    <a:pt x="105930" y="511302"/>
                  </a:lnTo>
                  <a:lnTo>
                    <a:pt x="84594" y="524256"/>
                  </a:lnTo>
                  <a:lnTo>
                    <a:pt x="63258" y="524256"/>
                  </a:lnTo>
                  <a:lnTo>
                    <a:pt x="41922" y="537972"/>
                  </a:lnTo>
                  <a:lnTo>
                    <a:pt x="21348" y="537972"/>
                  </a:lnTo>
                  <a:lnTo>
                    <a:pt x="0" y="537972"/>
                  </a:lnTo>
                  <a:lnTo>
                    <a:pt x="0" y="551688"/>
                  </a:lnTo>
                  <a:lnTo>
                    <a:pt x="21348" y="551688"/>
                  </a:lnTo>
                  <a:lnTo>
                    <a:pt x="84594" y="551688"/>
                  </a:lnTo>
                  <a:lnTo>
                    <a:pt x="127266" y="537972"/>
                  </a:lnTo>
                  <a:lnTo>
                    <a:pt x="148602" y="537972"/>
                  </a:lnTo>
                  <a:lnTo>
                    <a:pt x="169938" y="524256"/>
                  </a:lnTo>
                  <a:lnTo>
                    <a:pt x="191274" y="511302"/>
                  </a:lnTo>
                  <a:lnTo>
                    <a:pt x="212610" y="483870"/>
                  </a:lnTo>
                  <a:lnTo>
                    <a:pt x="233946" y="470916"/>
                  </a:lnTo>
                  <a:lnTo>
                    <a:pt x="255282" y="457200"/>
                  </a:lnTo>
                  <a:lnTo>
                    <a:pt x="276618" y="430530"/>
                  </a:lnTo>
                  <a:lnTo>
                    <a:pt x="276618" y="403860"/>
                  </a:lnTo>
                  <a:lnTo>
                    <a:pt x="297954" y="376428"/>
                  </a:lnTo>
                  <a:lnTo>
                    <a:pt x="297954" y="336042"/>
                  </a:lnTo>
                  <a:lnTo>
                    <a:pt x="319290" y="309372"/>
                  </a:lnTo>
                  <a:lnTo>
                    <a:pt x="319290" y="282702"/>
                  </a:lnTo>
                  <a:lnTo>
                    <a:pt x="319290" y="2560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4656715" y="1171448"/>
            <a:ext cx="13817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Goals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540135" y="2333497"/>
            <a:ext cx="6970395" cy="178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The</a:t>
            </a:r>
            <a:r>
              <a:rPr sz="3600" b="1" spc="-5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object-oriented</a:t>
            </a:r>
            <a:r>
              <a:rPr sz="3600" b="1" spc="-5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philosophy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and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why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we </a:t>
            </a:r>
            <a:r>
              <a:rPr sz="3600" b="1" dirty="0">
                <a:latin typeface="Palatino Linotype"/>
                <a:cs typeface="Palatino Linotype"/>
              </a:rPr>
              <a:t>need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to </a:t>
            </a:r>
            <a:r>
              <a:rPr sz="3600" b="1" dirty="0">
                <a:latin typeface="Palatino Linotype"/>
                <a:cs typeface="Palatino Linotype"/>
              </a:rPr>
              <a:t>study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it.</a:t>
            </a:r>
            <a:endParaRPr sz="3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The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unified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approach</a:t>
            </a:r>
            <a:r>
              <a:rPr sz="3600" spc="-5" dirty="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50" name="object 5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3563" y="348995"/>
            <a:ext cx="1488948" cy="1915814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984637" y="7025414"/>
            <a:ext cx="282321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Object-Oriented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Development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Bahrami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?</a:t>
            </a:r>
            <a:r>
              <a:rPr spc="-10" dirty="0"/>
              <a:t> </a:t>
            </a:r>
            <a:r>
              <a:rPr spc="-5" dirty="0"/>
              <a:t>Irwin/</a:t>
            </a:r>
            <a:r>
              <a:rPr spc="-15" dirty="0"/>
              <a:t> </a:t>
            </a:r>
            <a:r>
              <a:rPr spc="-5" dirty="0"/>
              <a:t>McGraw-Hill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0480" marR="5080" indent="61594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spc="-5" dirty="0"/>
              <a:t>are </a:t>
            </a:r>
            <a:r>
              <a:rPr dirty="0"/>
              <a:t>some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985" dirty="0"/>
              <a:t> </a:t>
            </a:r>
            <a:r>
              <a:rPr spc="-5" dirty="0"/>
              <a:t>application’s</a:t>
            </a:r>
            <a:r>
              <a:rPr spc="-75" dirty="0"/>
              <a:t> </a:t>
            </a:r>
            <a:r>
              <a:rPr dirty="0"/>
              <a:t>classes?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6335" y="2141474"/>
            <a:ext cx="4495165" cy="266001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i="1" spc="-5" dirty="0">
                <a:latin typeface="Palatino Linotype"/>
                <a:cs typeface="Palatino Linotype"/>
              </a:rPr>
              <a:t>Employee</a:t>
            </a:r>
            <a:endParaRPr sz="3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i="1" spc="-5" dirty="0">
                <a:latin typeface="Palatino Linotype"/>
                <a:cs typeface="Palatino Linotype"/>
              </a:rPr>
              <a:t>Manager</a:t>
            </a:r>
            <a:endParaRPr sz="3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i="1" spc="-5" dirty="0">
                <a:latin typeface="Palatino Linotype"/>
                <a:cs typeface="Palatino Linotype"/>
              </a:rPr>
              <a:t>Office</a:t>
            </a:r>
            <a:r>
              <a:rPr sz="3600" b="1" i="1" spc="-45" dirty="0">
                <a:latin typeface="Palatino Linotype"/>
                <a:cs typeface="Palatino Linotype"/>
              </a:rPr>
              <a:t> </a:t>
            </a:r>
            <a:r>
              <a:rPr sz="3600" b="1" i="1" dirty="0">
                <a:latin typeface="Palatino Linotype"/>
                <a:cs typeface="Palatino Linotype"/>
              </a:rPr>
              <a:t>Workers</a:t>
            </a:r>
            <a:endParaRPr sz="3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i="1" spc="-5" dirty="0">
                <a:latin typeface="Palatino Linotype"/>
                <a:cs typeface="Palatino Linotype"/>
              </a:rPr>
              <a:t>Production</a:t>
            </a:r>
            <a:r>
              <a:rPr sz="3600" b="1" i="1" spc="-85" dirty="0">
                <a:latin typeface="Palatino Linotype"/>
                <a:cs typeface="Palatino Linotype"/>
              </a:rPr>
              <a:t> </a:t>
            </a:r>
            <a:r>
              <a:rPr sz="3600" b="1" i="1" spc="-5" dirty="0">
                <a:latin typeface="Palatino Linotype"/>
                <a:cs typeface="Palatino Linotype"/>
              </a:rPr>
              <a:t>Worke</a:t>
            </a:r>
            <a:r>
              <a:rPr sz="3600" b="1" spc="-5" dirty="0">
                <a:latin typeface="Palatino Linotype"/>
                <a:cs typeface="Palatino Linotype"/>
              </a:rPr>
              <a:t>rs</a:t>
            </a:r>
            <a:endParaRPr sz="36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35796" y="4616196"/>
            <a:ext cx="1154430" cy="2109470"/>
            <a:chOff x="8535796" y="4616196"/>
            <a:chExt cx="1154430" cy="2109470"/>
          </a:xfrm>
        </p:grpSpPr>
        <p:sp>
          <p:nvSpPr>
            <p:cNvPr id="5" name="object 5"/>
            <p:cNvSpPr/>
            <p:nvPr/>
          </p:nvSpPr>
          <p:spPr>
            <a:xfrm>
              <a:off x="8535796" y="4616196"/>
              <a:ext cx="1154430" cy="2109470"/>
            </a:xfrm>
            <a:custGeom>
              <a:avLst/>
              <a:gdLst/>
              <a:ahLst/>
              <a:cxnLst/>
              <a:rect l="l" t="t" r="r" b="b"/>
              <a:pathLst>
                <a:path w="1154429" h="2109470">
                  <a:moveTo>
                    <a:pt x="1154429" y="2109216"/>
                  </a:moveTo>
                  <a:lnTo>
                    <a:pt x="1154429" y="0"/>
                  </a:lnTo>
                  <a:lnTo>
                    <a:pt x="0" y="0"/>
                  </a:lnTo>
                  <a:lnTo>
                    <a:pt x="0" y="2109216"/>
                  </a:lnTo>
                  <a:lnTo>
                    <a:pt x="1154429" y="21092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38083" y="4779276"/>
              <a:ext cx="1151890" cy="1946275"/>
            </a:xfrm>
            <a:custGeom>
              <a:avLst/>
              <a:gdLst/>
              <a:ahLst/>
              <a:cxnLst/>
              <a:rect l="l" t="t" r="r" b="b"/>
              <a:pathLst>
                <a:path w="1151890" h="1946275">
                  <a:moveTo>
                    <a:pt x="817626" y="310896"/>
                  </a:moveTo>
                  <a:lnTo>
                    <a:pt x="660654" y="297942"/>
                  </a:lnTo>
                  <a:lnTo>
                    <a:pt x="621030" y="221742"/>
                  </a:lnTo>
                  <a:lnTo>
                    <a:pt x="601218" y="207264"/>
                  </a:lnTo>
                  <a:lnTo>
                    <a:pt x="562356" y="163830"/>
                  </a:lnTo>
                  <a:lnTo>
                    <a:pt x="506730" y="131064"/>
                  </a:lnTo>
                  <a:lnTo>
                    <a:pt x="457200" y="108966"/>
                  </a:lnTo>
                  <a:lnTo>
                    <a:pt x="418338" y="115062"/>
                  </a:lnTo>
                  <a:lnTo>
                    <a:pt x="389382" y="139446"/>
                  </a:lnTo>
                  <a:lnTo>
                    <a:pt x="366522" y="213360"/>
                  </a:lnTo>
                  <a:lnTo>
                    <a:pt x="375666" y="297942"/>
                  </a:lnTo>
                  <a:lnTo>
                    <a:pt x="399288" y="379476"/>
                  </a:lnTo>
                  <a:lnTo>
                    <a:pt x="425196" y="441960"/>
                  </a:lnTo>
                  <a:lnTo>
                    <a:pt x="473964" y="507492"/>
                  </a:lnTo>
                  <a:lnTo>
                    <a:pt x="516636" y="534162"/>
                  </a:lnTo>
                  <a:lnTo>
                    <a:pt x="575310" y="534162"/>
                  </a:lnTo>
                  <a:lnTo>
                    <a:pt x="633984" y="515874"/>
                  </a:lnTo>
                  <a:lnTo>
                    <a:pt x="663702" y="468630"/>
                  </a:lnTo>
                  <a:lnTo>
                    <a:pt x="679704" y="409194"/>
                  </a:lnTo>
                  <a:lnTo>
                    <a:pt x="673608" y="335280"/>
                  </a:lnTo>
                  <a:lnTo>
                    <a:pt x="810768" y="343662"/>
                  </a:lnTo>
                  <a:lnTo>
                    <a:pt x="817626" y="310896"/>
                  </a:lnTo>
                  <a:close/>
                </a:path>
                <a:path w="1151890" h="1946275">
                  <a:moveTo>
                    <a:pt x="1151394" y="1880616"/>
                  </a:moveTo>
                  <a:lnTo>
                    <a:pt x="1127772" y="1859280"/>
                  </a:lnTo>
                  <a:lnTo>
                    <a:pt x="1020330" y="1856232"/>
                  </a:lnTo>
                  <a:lnTo>
                    <a:pt x="944130" y="1864614"/>
                  </a:lnTo>
                  <a:lnTo>
                    <a:pt x="905268" y="1880616"/>
                  </a:lnTo>
                  <a:lnTo>
                    <a:pt x="911364" y="1843278"/>
                  </a:lnTo>
                  <a:lnTo>
                    <a:pt x="950988" y="1785366"/>
                  </a:lnTo>
                  <a:lnTo>
                    <a:pt x="983754" y="1695450"/>
                  </a:lnTo>
                  <a:lnTo>
                    <a:pt x="1010424" y="1619250"/>
                  </a:lnTo>
                  <a:lnTo>
                    <a:pt x="990612" y="1532382"/>
                  </a:lnTo>
                  <a:lnTo>
                    <a:pt x="960894" y="1439418"/>
                  </a:lnTo>
                  <a:lnTo>
                    <a:pt x="901458" y="1332738"/>
                  </a:lnTo>
                  <a:lnTo>
                    <a:pt x="816876" y="1234440"/>
                  </a:lnTo>
                  <a:lnTo>
                    <a:pt x="744486" y="1163574"/>
                  </a:lnTo>
                  <a:lnTo>
                    <a:pt x="742607" y="1162418"/>
                  </a:lnTo>
                  <a:lnTo>
                    <a:pt x="760476" y="1095756"/>
                  </a:lnTo>
                  <a:lnTo>
                    <a:pt x="760476" y="1011567"/>
                  </a:lnTo>
                  <a:lnTo>
                    <a:pt x="774204" y="1015746"/>
                  </a:lnTo>
                  <a:lnTo>
                    <a:pt x="839736" y="1037844"/>
                  </a:lnTo>
                  <a:lnTo>
                    <a:pt x="881646" y="1073658"/>
                  </a:lnTo>
                  <a:lnTo>
                    <a:pt x="911364" y="1065276"/>
                  </a:lnTo>
                  <a:lnTo>
                    <a:pt x="940320" y="1040892"/>
                  </a:lnTo>
                  <a:lnTo>
                    <a:pt x="868692" y="1008126"/>
                  </a:lnTo>
                  <a:lnTo>
                    <a:pt x="794016" y="991362"/>
                  </a:lnTo>
                  <a:lnTo>
                    <a:pt x="760476" y="979220"/>
                  </a:lnTo>
                  <a:lnTo>
                    <a:pt x="760476" y="976122"/>
                  </a:lnTo>
                  <a:lnTo>
                    <a:pt x="758647" y="948626"/>
                  </a:lnTo>
                  <a:lnTo>
                    <a:pt x="813066" y="939546"/>
                  </a:lnTo>
                  <a:lnTo>
                    <a:pt x="851928" y="918210"/>
                  </a:lnTo>
                  <a:lnTo>
                    <a:pt x="927366" y="882396"/>
                  </a:lnTo>
                  <a:lnTo>
                    <a:pt x="989088" y="834390"/>
                  </a:lnTo>
                  <a:lnTo>
                    <a:pt x="1028712" y="754380"/>
                  </a:lnTo>
                  <a:lnTo>
                    <a:pt x="1008900" y="727710"/>
                  </a:lnTo>
                  <a:lnTo>
                    <a:pt x="969276" y="683044"/>
                  </a:lnTo>
                  <a:lnTo>
                    <a:pt x="969276" y="771144"/>
                  </a:lnTo>
                  <a:lnTo>
                    <a:pt x="927366" y="828294"/>
                  </a:lnTo>
                  <a:lnTo>
                    <a:pt x="868692" y="882396"/>
                  </a:lnTo>
                  <a:lnTo>
                    <a:pt x="764298" y="918210"/>
                  </a:lnTo>
                  <a:lnTo>
                    <a:pt x="756843" y="921334"/>
                  </a:lnTo>
                  <a:lnTo>
                    <a:pt x="740664" y="787908"/>
                  </a:lnTo>
                  <a:lnTo>
                    <a:pt x="724662" y="707136"/>
                  </a:lnTo>
                  <a:lnTo>
                    <a:pt x="692658" y="646938"/>
                  </a:lnTo>
                  <a:lnTo>
                    <a:pt x="691413" y="645414"/>
                  </a:lnTo>
                  <a:lnTo>
                    <a:pt x="692670" y="645414"/>
                  </a:lnTo>
                  <a:lnTo>
                    <a:pt x="754392" y="648462"/>
                  </a:lnTo>
                  <a:lnTo>
                    <a:pt x="848880" y="665226"/>
                  </a:lnTo>
                  <a:lnTo>
                    <a:pt x="927366" y="710946"/>
                  </a:lnTo>
                  <a:lnTo>
                    <a:pt x="960132" y="743712"/>
                  </a:lnTo>
                  <a:lnTo>
                    <a:pt x="969276" y="771144"/>
                  </a:lnTo>
                  <a:lnTo>
                    <a:pt x="969276" y="683044"/>
                  </a:lnTo>
                  <a:lnTo>
                    <a:pt x="901458" y="648462"/>
                  </a:lnTo>
                  <a:lnTo>
                    <a:pt x="810018" y="604266"/>
                  </a:lnTo>
                  <a:lnTo>
                    <a:pt x="721626" y="591312"/>
                  </a:lnTo>
                  <a:lnTo>
                    <a:pt x="637044" y="582930"/>
                  </a:lnTo>
                  <a:lnTo>
                    <a:pt x="635812" y="584695"/>
                  </a:lnTo>
                  <a:lnTo>
                    <a:pt x="596646" y="565404"/>
                  </a:lnTo>
                  <a:lnTo>
                    <a:pt x="558546" y="565404"/>
                  </a:lnTo>
                  <a:lnTo>
                    <a:pt x="515874" y="582168"/>
                  </a:lnTo>
                  <a:lnTo>
                    <a:pt x="508622" y="606120"/>
                  </a:lnTo>
                  <a:lnTo>
                    <a:pt x="449580" y="588264"/>
                  </a:lnTo>
                  <a:lnTo>
                    <a:pt x="361950" y="558546"/>
                  </a:lnTo>
                  <a:lnTo>
                    <a:pt x="302514" y="550164"/>
                  </a:lnTo>
                  <a:lnTo>
                    <a:pt x="244602" y="534162"/>
                  </a:lnTo>
                  <a:lnTo>
                    <a:pt x="137160" y="499110"/>
                  </a:lnTo>
                  <a:lnTo>
                    <a:pt x="84582" y="457962"/>
                  </a:lnTo>
                  <a:lnTo>
                    <a:pt x="74676" y="425196"/>
                  </a:lnTo>
                  <a:lnTo>
                    <a:pt x="87630" y="362712"/>
                  </a:lnTo>
                  <a:lnTo>
                    <a:pt x="117348" y="297180"/>
                  </a:lnTo>
                  <a:lnTo>
                    <a:pt x="162306" y="223266"/>
                  </a:lnTo>
                  <a:lnTo>
                    <a:pt x="195072" y="166116"/>
                  </a:lnTo>
                  <a:lnTo>
                    <a:pt x="250698" y="114300"/>
                  </a:lnTo>
                  <a:lnTo>
                    <a:pt x="259842" y="133350"/>
                  </a:lnTo>
                  <a:lnTo>
                    <a:pt x="312420" y="141732"/>
                  </a:lnTo>
                  <a:lnTo>
                    <a:pt x="361950" y="131064"/>
                  </a:lnTo>
                  <a:lnTo>
                    <a:pt x="368046" y="105918"/>
                  </a:lnTo>
                  <a:lnTo>
                    <a:pt x="361950" y="76962"/>
                  </a:lnTo>
                  <a:lnTo>
                    <a:pt x="342138" y="44196"/>
                  </a:lnTo>
                  <a:lnTo>
                    <a:pt x="391668" y="32766"/>
                  </a:lnTo>
                  <a:lnTo>
                    <a:pt x="419862" y="44196"/>
                  </a:lnTo>
                  <a:lnTo>
                    <a:pt x="449580" y="73152"/>
                  </a:lnTo>
                  <a:lnTo>
                    <a:pt x="439674" y="105918"/>
                  </a:lnTo>
                  <a:lnTo>
                    <a:pt x="476250" y="105918"/>
                  </a:lnTo>
                  <a:lnTo>
                    <a:pt x="486156" y="65532"/>
                  </a:lnTo>
                  <a:lnTo>
                    <a:pt x="459486" y="27432"/>
                  </a:lnTo>
                  <a:lnTo>
                    <a:pt x="419862" y="3048"/>
                  </a:lnTo>
                  <a:lnTo>
                    <a:pt x="368046" y="0"/>
                  </a:lnTo>
                  <a:lnTo>
                    <a:pt x="302514" y="16002"/>
                  </a:lnTo>
                  <a:lnTo>
                    <a:pt x="329184" y="16002"/>
                  </a:lnTo>
                  <a:lnTo>
                    <a:pt x="264414" y="40386"/>
                  </a:lnTo>
                  <a:lnTo>
                    <a:pt x="211836" y="89916"/>
                  </a:lnTo>
                  <a:lnTo>
                    <a:pt x="142494" y="174498"/>
                  </a:lnTo>
                  <a:lnTo>
                    <a:pt x="87630" y="256032"/>
                  </a:lnTo>
                  <a:lnTo>
                    <a:pt x="28194" y="354330"/>
                  </a:lnTo>
                  <a:lnTo>
                    <a:pt x="0" y="419100"/>
                  </a:lnTo>
                  <a:lnTo>
                    <a:pt x="5334" y="468630"/>
                  </a:lnTo>
                  <a:lnTo>
                    <a:pt x="57912" y="509778"/>
                  </a:lnTo>
                  <a:lnTo>
                    <a:pt x="137160" y="556260"/>
                  </a:lnTo>
                  <a:lnTo>
                    <a:pt x="250698" y="596646"/>
                  </a:lnTo>
                  <a:lnTo>
                    <a:pt x="387096" y="656844"/>
                  </a:lnTo>
                  <a:lnTo>
                    <a:pt x="446532" y="681990"/>
                  </a:lnTo>
                  <a:lnTo>
                    <a:pt x="486156" y="673608"/>
                  </a:lnTo>
                  <a:lnTo>
                    <a:pt x="499364" y="662241"/>
                  </a:lnTo>
                  <a:lnTo>
                    <a:pt x="489204" y="698754"/>
                  </a:lnTo>
                  <a:lnTo>
                    <a:pt x="489204" y="835152"/>
                  </a:lnTo>
                  <a:lnTo>
                    <a:pt x="496062" y="951738"/>
                  </a:lnTo>
                  <a:lnTo>
                    <a:pt x="509016" y="1055370"/>
                  </a:lnTo>
                  <a:lnTo>
                    <a:pt x="525780" y="1112520"/>
                  </a:lnTo>
                  <a:lnTo>
                    <a:pt x="544068" y="1169670"/>
                  </a:lnTo>
                  <a:lnTo>
                    <a:pt x="546290" y="1171803"/>
                  </a:lnTo>
                  <a:lnTo>
                    <a:pt x="522744" y="1213866"/>
                  </a:lnTo>
                  <a:lnTo>
                    <a:pt x="493026" y="1325118"/>
                  </a:lnTo>
                  <a:lnTo>
                    <a:pt x="457212" y="1448562"/>
                  </a:lnTo>
                  <a:lnTo>
                    <a:pt x="425208" y="1573530"/>
                  </a:lnTo>
                  <a:lnTo>
                    <a:pt x="425208" y="1619250"/>
                  </a:lnTo>
                  <a:lnTo>
                    <a:pt x="457212" y="1701546"/>
                  </a:lnTo>
                  <a:lnTo>
                    <a:pt x="502932" y="1744980"/>
                  </a:lnTo>
                  <a:lnTo>
                    <a:pt x="545604" y="1799844"/>
                  </a:lnTo>
                  <a:lnTo>
                    <a:pt x="575322" y="1839468"/>
                  </a:lnTo>
                  <a:lnTo>
                    <a:pt x="562368" y="1859280"/>
                  </a:lnTo>
                  <a:lnTo>
                    <a:pt x="486930" y="1867662"/>
                  </a:lnTo>
                  <a:lnTo>
                    <a:pt x="365772" y="1883664"/>
                  </a:lnTo>
                  <a:lnTo>
                    <a:pt x="329958" y="1908810"/>
                  </a:lnTo>
                  <a:lnTo>
                    <a:pt x="359676" y="1930146"/>
                  </a:lnTo>
                  <a:lnTo>
                    <a:pt x="428256" y="1946148"/>
                  </a:lnTo>
                  <a:lnTo>
                    <a:pt x="506742" y="1913382"/>
                  </a:lnTo>
                  <a:lnTo>
                    <a:pt x="565416" y="1892046"/>
                  </a:lnTo>
                  <a:lnTo>
                    <a:pt x="640092" y="1883664"/>
                  </a:lnTo>
                  <a:lnTo>
                    <a:pt x="669810" y="1876044"/>
                  </a:lnTo>
                  <a:lnTo>
                    <a:pt x="659904" y="1847850"/>
                  </a:lnTo>
                  <a:lnTo>
                    <a:pt x="575322" y="1777746"/>
                  </a:lnTo>
                  <a:lnTo>
                    <a:pt x="525792" y="1703832"/>
                  </a:lnTo>
                  <a:lnTo>
                    <a:pt x="483120" y="1654302"/>
                  </a:lnTo>
                  <a:lnTo>
                    <a:pt x="477024" y="1606296"/>
                  </a:lnTo>
                  <a:lnTo>
                    <a:pt x="496836" y="1524762"/>
                  </a:lnTo>
                  <a:lnTo>
                    <a:pt x="542556" y="1440180"/>
                  </a:lnTo>
                  <a:lnTo>
                    <a:pt x="592086" y="1296162"/>
                  </a:lnTo>
                  <a:lnTo>
                    <a:pt x="633996" y="1211580"/>
                  </a:lnTo>
                  <a:lnTo>
                    <a:pt x="633425" y="1204277"/>
                  </a:lnTo>
                  <a:lnTo>
                    <a:pt x="643128" y="1204722"/>
                  </a:lnTo>
                  <a:lnTo>
                    <a:pt x="653732" y="1203286"/>
                  </a:lnTo>
                  <a:lnTo>
                    <a:pt x="679716" y="1229868"/>
                  </a:lnTo>
                  <a:lnTo>
                    <a:pt x="784110" y="1308354"/>
                  </a:lnTo>
                  <a:lnTo>
                    <a:pt x="875550" y="1408938"/>
                  </a:lnTo>
                  <a:lnTo>
                    <a:pt x="934986" y="1512570"/>
                  </a:lnTo>
                  <a:lnTo>
                    <a:pt x="944130" y="1581150"/>
                  </a:lnTo>
                  <a:lnTo>
                    <a:pt x="941082" y="1629918"/>
                  </a:lnTo>
                  <a:lnTo>
                    <a:pt x="915174" y="1741932"/>
                  </a:lnTo>
                  <a:lnTo>
                    <a:pt x="881646" y="1831848"/>
                  </a:lnTo>
                  <a:lnTo>
                    <a:pt x="853452" y="1884426"/>
                  </a:lnTo>
                  <a:lnTo>
                    <a:pt x="846594" y="1917192"/>
                  </a:lnTo>
                  <a:lnTo>
                    <a:pt x="875550" y="1917192"/>
                  </a:lnTo>
                  <a:lnTo>
                    <a:pt x="921270" y="1905762"/>
                  </a:lnTo>
                  <a:lnTo>
                    <a:pt x="934986" y="1908810"/>
                  </a:lnTo>
                  <a:lnTo>
                    <a:pt x="1029474" y="1913382"/>
                  </a:lnTo>
                  <a:lnTo>
                    <a:pt x="1101864" y="1932432"/>
                  </a:lnTo>
                  <a:lnTo>
                    <a:pt x="1127772" y="1921764"/>
                  </a:lnTo>
                  <a:lnTo>
                    <a:pt x="1151394" y="18806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71888" y="4617720"/>
              <a:ext cx="167639" cy="16611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231515" y="4811268"/>
              <a:ext cx="52705" cy="45720"/>
            </a:xfrm>
            <a:custGeom>
              <a:avLst/>
              <a:gdLst/>
              <a:ahLst/>
              <a:cxnLst/>
              <a:rect l="l" t="t" r="r" b="b"/>
              <a:pathLst>
                <a:path w="52704" h="45720">
                  <a:moveTo>
                    <a:pt x="52577" y="3048"/>
                  </a:moveTo>
                  <a:lnTo>
                    <a:pt x="25907" y="0"/>
                  </a:lnTo>
                  <a:lnTo>
                    <a:pt x="7619" y="16764"/>
                  </a:lnTo>
                  <a:lnTo>
                    <a:pt x="0" y="42672"/>
                  </a:lnTo>
                  <a:lnTo>
                    <a:pt x="25907" y="45720"/>
                  </a:lnTo>
                  <a:lnTo>
                    <a:pt x="47243" y="33528"/>
                  </a:lnTo>
                  <a:lnTo>
                    <a:pt x="52577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45262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0150" y="856726"/>
            <a:ext cx="7239000" cy="393382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2169795">
              <a:lnSpc>
                <a:spcPct val="100000"/>
              </a:lnSpc>
              <a:spcBef>
                <a:spcPts val="1655"/>
              </a:spcBef>
            </a:pPr>
            <a:r>
              <a:rPr sz="3600" b="1" i="1" spc="-5" dirty="0">
                <a:solidFill>
                  <a:srgbClr val="CCCC00"/>
                </a:solidFill>
                <a:latin typeface="Palatino Linotype"/>
                <a:cs typeface="Palatino Linotype"/>
              </a:rPr>
              <a:t>Class</a:t>
            </a:r>
            <a:r>
              <a:rPr sz="3600" b="1" i="1" spc="-30" dirty="0">
                <a:solidFill>
                  <a:srgbClr val="CCCC00"/>
                </a:solidFill>
                <a:latin typeface="Palatino Linotype"/>
                <a:cs typeface="Palatino Linotype"/>
              </a:rPr>
              <a:t> </a:t>
            </a:r>
            <a:r>
              <a:rPr sz="3600" b="1" i="1" spc="-5" dirty="0">
                <a:solidFill>
                  <a:srgbClr val="CCCC00"/>
                </a:solidFill>
                <a:latin typeface="Palatino Linotype"/>
                <a:cs typeface="Palatino Linotype"/>
              </a:rPr>
              <a:t>Hierarchy</a:t>
            </a:r>
            <a:endParaRPr sz="3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55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Identify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class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hierarchy</a:t>
            </a:r>
            <a:endParaRPr sz="36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ct val="100000"/>
              </a:lnSpc>
              <a:spcBef>
                <a:spcPts val="86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Identify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commonality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among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the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classes</a:t>
            </a:r>
            <a:endParaRPr sz="3600">
              <a:latin typeface="Palatino Linotype"/>
              <a:cs typeface="Palatino Linotype"/>
            </a:endParaRPr>
          </a:p>
          <a:p>
            <a:pPr marL="355600" marR="412750" indent="-342900">
              <a:lnSpc>
                <a:spcPct val="100000"/>
              </a:lnSpc>
              <a:spcBef>
                <a:spcPts val="87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Draw the </a:t>
            </a:r>
            <a:r>
              <a:rPr sz="3600" b="1" spc="-5" dirty="0">
                <a:latin typeface="Palatino Linotype"/>
                <a:cs typeface="Palatino Linotype"/>
              </a:rPr>
              <a:t>general-specific </a:t>
            </a:r>
            <a:r>
              <a:rPr sz="3600" b="1" dirty="0">
                <a:latin typeface="Palatino Linotype"/>
                <a:cs typeface="Palatino Linotype"/>
              </a:rPr>
              <a:t>class </a:t>
            </a:r>
            <a:r>
              <a:rPr sz="3600" b="1" spc="-89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hierarchy.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5179757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6213" y="1054100"/>
            <a:ext cx="4843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Class</a:t>
            </a:r>
            <a:r>
              <a:rPr sz="3600" spc="-15" dirty="0"/>
              <a:t> </a:t>
            </a:r>
            <a:r>
              <a:rPr sz="3600" spc="-5" dirty="0"/>
              <a:t>Hierarchy</a:t>
            </a:r>
            <a:r>
              <a:rPr sz="3600" spc="-10" dirty="0"/>
              <a:t> (Con’t)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254996" y="1895855"/>
            <a:ext cx="8152130" cy="4878705"/>
            <a:chOff x="1254996" y="1895855"/>
            <a:chExt cx="8152130" cy="4878705"/>
          </a:xfrm>
        </p:grpSpPr>
        <p:sp>
          <p:nvSpPr>
            <p:cNvPr id="4" name="object 4"/>
            <p:cNvSpPr/>
            <p:nvPr/>
          </p:nvSpPr>
          <p:spPr>
            <a:xfrm>
              <a:off x="1260995" y="1895868"/>
              <a:ext cx="5021580" cy="4872355"/>
            </a:xfrm>
            <a:custGeom>
              <a:avLst/>
              <a:gdLst/>
              <a:ahLst/>
              <a:cxnLst/>
              <a:rect l="l" t="t" r="r" b="b"/>
              <a:pathLst>
                <a:path w="5021580" h="4872355">
                  <a:moveTo>
                    <a:pt x="2132076" y="3034284"/>
                  </a:moveTo>
                  <a:lnTo>
                    <a:pt x="0" y="3034284"/>
                  </a:lnTo>
                  <a:lnTo>
                    <a:pt x="0" y="4872228"/>
                  </a:lnTo>
                  <a:lnTo>
                    <a:pt x="2132076" y="4872228"/>
                  </a:lnTo>
                  <a:lnTo>
                    <a:pt x="2132076" y="3034284"/>
                  </a:lnTo>
                  <a:close/>
                </a:path>
                <a:path w="5021580" h="4872355">
                  <a:moveTo>
                    <a:pt x="5021580" y="0"/>
                  </a:moveTo>
                  <a:lnTo>
                    <a:pt x="2889504" y="0"/>
                  </a:lnTo>
                  <a:lnTo>
                    <a:pt x="2889504" y="2049018"/>
                  </a:lnTo>
                  <a:lnTo>
                    <a:pt x="5021580" y="2049018"/>
                  </a:lnTo>
                  <a:lnTo>
                    <a:pt x="50215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1028" y="4930163"/>
              <a:ext cx="2132330" cy="1838325"/>
            </a:xfrm>
            <a:custGeom>
              <a:avLst/>
              <a:gdLst/>
              <a:ahLst/>
              <a:cxnLst/>
              <a:rect l="l" t="t" r="r" b="b"/>
              <a:pathLst>
                <a:path w="2132329" h="1838325">
                  <a:moveTo>
                    <a:pt x="0" y="1837953"/>
                  </a:moveTo>
                  <a:lnTo>
                    <a:pt x="2132138" y="1837953"/>
                  </a:lnTo>
                  <a:lnTo>
                    <a:pt x="2132138" y="0"/>
                  </a:lnTo>
                  <a:lnTo>
                    <a:pt x="0" y="0"/>
                  </a:lnTo>
                  <a:lnTo>
                    <a:pt x="0" y="1837953"/>
                  </a:lnTo>
                  <a:close/>
                </a:path>
              </a:pathLst>
            </a:custGeom>
            <a:ln w="11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50499" y="4930139"/>
              <a:ext cx="2132330" cy="1838325"/>
            </a:xfrm>
            <a:custGeom>
              <a:avLst/>
              <a:gdLst/>
              <a:ahLst/>
              <a:cxnLst/>
              <a:rect l="l" t="t" r="r" b="b"/>
              <a:pathLst>
                <a:path w="2132329" h="1838325">
                  <a:moveTo>
                    <a:pt x="2132076" y="1837944"/>
                  </a:moveTo>
                  <a:lnTo>
                    <a:pt x="2132076" y="0"/>
                  </a:lnTo>
                  <a:lnTo>
                    <a:pt x="0" y="0"/>
                  </a:lnTo>
                  <a:lnTo>
                    <a:pt x="0" y="1837944"/>
                  </a:lnTo>
                  <a:lnTo>
                    <a:pt x="2132076" y="18379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50611" y="4930163"/>
              <a:ext cx="2132330" cy="1838325"/>
            </a:xfrm>
            <a:custGeom>
              <a:avLst/>
              <a:gdLst/>
              <a:ahLst/>
              <a:cxnLst/>
              <a:rect l="l" t="t" r="r" b="b"/>
              <a:pathLst>
                <a:path w="2132329" h="1838325">
                  <a:moveTo>
                    <a:pt x="0" y="1837953"/>
                  </a:moveTo>
                  <a:lnTo>
                    <a:pt x="2132138" y="1837953"/>
                  </a:lnTo>
                  <a:lnTo>
                    <a:pt x="2132138" y="0"/>
                  </a:lnTo>
                  <a:lnTo>
                    <a:pt x="0" y="0"/>
                  </a:lnTo>
                  <a:lnTo>
                    <a:pt x="0" y="1837953"/>
                  </a:lnTo>
                  <a:close/>
                </a:path>
              </a:pathLst>
            </a:custGeom>
            <a:ln w="11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88365" y="4930139"/>
              <a:ext cx="2512695" cy="1838325"/>
            </a:xfrm>
            <a:custGeom>
              <a:avLst/>
              <a:gdLst/>
              <a:ahLst/>
              <a:cxnLst/>
              <a:rect l="l" t="t" r="r" b="b"/>
              <a:pathLst>
                <a:path w="2512695" h="1838325">
                  <a:moveTo>
                    <a:pt x="2512314" y="1837944"/>
                  </a:moveTo>
                  <a:lnTo>
                    <a:pt x="2512314" y="0"/>
                  </a:lnTo>
                  <a:lnTo>
                    <a:pt x="0" y="0"/>
                  </a:lnTo>
                  <a:lnTo>
                    <a:pt x="0" y="1837944"/>
                  </a:lnTo>
                  <a:lnTo>
                    <a:pt x="2512314" y="18379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88558" y="4930163"/>
              <a:ext cx="2512695" cy="1838325"/>
            </a:xfrm>
            <a:custGeom>
              <a:avLst/>
              <a:gdLst/>
              <a:ahLst/>
              <a:cxnLst/>
              <a:rect l="l" t="t" r="r" b="b"/>
              <a:pathLst>
                <a:path w="2512695" h="1838325">
                  <a:moveTo>
                    <a:pt x="0" y="1837953"/>
                  </a:moveTo>
                  <a:lnTo>
                    <a:pt x="2512382" y="1837953"/>
                  </a:lnTo>
                  <a:lnTo>
                    <a:pt x="2512382" y="0"/>
                  </a:lnTo>
                  <a:lnTo>
                    <a:pt x="0" y="0"/>
                  </a:lnTo>
                  <a:lnTo>
                    <a:pt x="0" y="1837953"/>
                  </a:lnTo>
                  <a:close/>
                </a:path>
              </a:pathLst>
            </a:custGeom>
            <a:ln w="115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33573" y="4930163"/>
            <a:ext cx="2159635" cy="494665"/>
          </a:xfrm>
          <a:prstGeom prst="rect">
            <a:avLst/>
          </a:prstGeom>
          <a:ln w="11685">
            <a:solidFill>
              <a:srgbClr val="000000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715"/>
              </a:spcBef>
            </a:pPr>
            <a:r>
              <a:rPr sz="2200" b="1" i="1" spc="85" dirty="0">
                <a:latin typeface="Times New Roman"/>
                <a:cs typeface="Times New Roman"/>
              </a:rPr>
              <a:t>OfficeWorker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40615" y="3936573"/>
            <a:ext cx="5645150" cy="1003300"/>
            <a:chOff x="2240615" y="3936573"/>
            <a:chExt cx="5645150" cy="1003300"/>
          </a:xfrm>
        </p:grpSpPr>
        <p:sp>
          <p:nvSpPr>
            <p:cNvPr id="12" name="object 12"/>
            <p:cNvSpPr/>
            <p:nvPr/>
          </p:nvSpPr>
          <p:spPr>
            <a:xfrm>
              <a:off x="5103148" y="3942606"/>
              <a:ext cx="227965" cy="212090"/>
            </a:xfrm>
            <a:custGeom>
              <a:avLst/>
              <a:gdLst/>
              <a:ahLst/>
              <a:cxnLst/>
              <a:rect l="l" t="t" r="r" b="b"/>
              <a:pathLst>
                <a:path w="227964" h="212089">
                  <a:moveTo>
                    <a:pt x="112017" y="0"/>
                  </a:moveTo>
                  <a:lnTo>
                    <a:pt x="0" y="211837"/>
                  </a:lnTo>
                  <a:lnTo>
                    <a:pt x="227843" y="211837"/>
                  </a:lnTo>
                  <a:lnTo>
                    <a:pt x="112017" y="0"/>
                  </a:lnTo>
                </a:path>
              </a:pathLst>
            </a:custGeom>
            <a:ln w="11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49374" y="4504200"/>
              <a:ext cx="0" cy="429259"/>
            </a:xfrm>
            <a:custGeom>
              <a:avLst/>
              <a:gdLst/>
              <a:ahLst/>
              <a:cxnLst/>
              <a:rect l="l" t="t" r="r" b="b"/>
              <a:pathLst>
                <a:path h="429260">
                  <a:moveTo>
                    <a:pt x="0" y="429009"/>
                  </a:moveTo>
                  <a:lnTo>
                    <a:pt x="0" y="0"/>
                  </a:lnTo>
                </a:path>
              </a:pathLst>
            </a:custGeom>
            <a:ln w="12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46330" y="4507248"/>
              <a:ext cx="5633720" cy="0"/>
            </a:xfrm>
            <a:custGeom>
              <a:avLst/>
              <a:gdLst/>
              <a:ahLst/>
              <a:cxnLst/>
              <a:rect l="l" t="t" r="r" b="b"/>
              <a:pathLst>
                <a:path w="5633720">
                  <a:moveTo>
                    <a:pt x="0" y="0"/>
                  </a:moveTo>
                  <a:lnTo>
                    <a:pt x="5633631" y="0"/>
                  </a:lnTo>
                </a:path>
              </a:pathLst>
            </a:custGeom>
            <a:ln w="112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15165" y="4504200"/>
              <a:ext cx="0" cy="429259"/>
            </a:xfrm>
            <a:custGeom>
              <a:avLst/>
              <a:gdLst/>
              <a:ahLst/>
              <a:cxnLst/>
              <a:rect l="l" t="t" r="r" b="b"/>
              <a:pathLst>
                <a:path h="429260">
                  <a:moveTo>
                    <a:pt x="0" y="429009"/>
                  </a:moveTo>
                  <a:lnTo>
                    <a:pt x="0" y="0"/>
                  </a:lnTo>
                </a:path>
              </a:pathLst>
            </a:custGeom>
            <a:ln w="12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76904" y="4504200"/>
              <a:ext cx="0" cy="429259"/>
            </a:xfrm>
            <a:custGeom>
              <a:avLst/>
              <a:gdLst/>
              <a:ahLst/>
              <a:cxnLst/>
              <a:rect l="l" t="t" r="r" b="b"/>
              <a:pathLst>
                <a:path h="429260">
                  <a:moveTo>
                    <a:pt x="0" y="429009"/>
                  </a:moveTo>
                  <a:lnTo>
                    <a:pt x="0" y="0"/>
                  </a:lnTo>
                </a:path>
              </a:pathLst>
            </a:custGeom>
            <a:ln w="12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15165" y="4151396"/>
              <a:ext cx="0" cy="358140"/>
            </a:xfrm>
            <a:custGeom>
              <a:avLst/>
              <a:gdLst/>
              <a:ahLst/>
              <a:cxnLst/>
              <a:rect l="l" t="t" r="r" b="b"/>
              <a:pathLst>
                <a:path h="358139">
                  <a:moveTo>
                    <a:pt x="0" y="358140"/>
                  </a:moveTo>
                  <a:lnTo>
                    <a:pt x="0" y="0"/>
                  </a:lnTo>
                </a:path>
              </a:pathLst>
            </a:custGeom>
            <a:ln w="12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50611" y="4930163"/>
            <a:ext cx="2132330" cy="494665"/>
          </a:xfrm>
          <a:prstGeom prst="rect">
            <a:avLst/>
          </a:prstGeom>
          <a:ln w="1168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391795">
              <a:lnSpc>
                <a:spcPct val="100000"/>
              </a:lnSpc>
              <a:spcBef>
                <a:spcPts val="470"/>
              </a:spcBef>
            </a:pPr>
            <a:r>
              <a:rPr sz="2200" b="1" i="1" spc="95" dirty="0">
                <a:latin typeface="Times New Roman"/>
                <a:cs typeface="Times New Roman"/>
              </a:rPr>
              <a:t>Manager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88557" y="4930163"/>
            <a:ext cx="2512695" cy="494665"/>
          </a:xfrm>
          <a:prstGeom prst="rect">
            <a:avLst/>
          </a:prstGeom>
          <a:ln w="11616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335"/>
              </a:spcBef>
            </a:pPr>
            <a:r>
              <a:rPr sz="2200" b="1" i="1" spc="85" dirty="0">
                <a:latin typeface="Times New Roman"/>
                <a:cs typeface="Times New Roman"/>
              </a:rPr>
              <a:t>ProductionWorker</a:t>
            </a:r>
            <a:endParaRPr sz="2200">
              <a:latin typeface="Times New Roman"/>
              <a:cs typeface="Times New Roma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144745" y="1889996"/>
          <a:ext cx="2132330" cy="2049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330"/>
              </a:tblGrid>
              <a:tr h="493784"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200" b="1" i="1" spc="90" dirty="0">
                          <a:latin typeface="Times New Roman"/>
                          <a:cs typeface="Times New Roman"/>
                        </a:rPr>
                        <a:t>Employee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29284">
                <a:tc>
                  <a:txBody>
                    <a:bodyPr/>
                    <a:lstStyle/>
                    <a:p>
                      <a:pPr marL="608330" marR="832485">
                        <a:lnSpc>
                          <a:spcPct val="101400"/>
                        </a:lnSpc>
                        <a:spcBef>
                          <a:spcPts val="545"/>
                        </a:spcBef>
                      </a:pPr>
                      <a:r>
                        <a:rPr sz="1650" spc="75" dirty="0">
                          <a:latin typeface="Times New Roman"/>
                          <a:cs typeface="Times New Roman"/>
                        </a:rPr>
                        <a:t>name </a:t>
                      </a:r>
                      <a:r>
                        <a:rPr sz="165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dirty="0">
                          <a:latin typeface="Times New Roman"/>
                          <a:cs typeface="Times New Roman"/>
                        </a:rPr>
                        <a:t>address  </a:t>
                      </a:r>
                      <a:r>
                        <a:rPr sz="1650" spc="55" dirty="0">
                          <a:latin typeface="Times New Roman"/>
                          <a:cs typeface="Times New Roman"/>
                        </a:rPr>
                        <a:t>salary </a:t>
                      </a:r>
                      <a:r>
                        <a:rPr sz="165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spc="75" dirty="0">
                          <a:latin typeface="Times New Roman"/>
                          <a:cs typeface="Times New Roman"/>
                        </a:rPr>
                        <a:t>SS#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5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1257970" y="5419065"/>
            <a:ext cx="8143240" cy="11430"/>
            <a:chOff x="1257970" y="5419065"/>
            <a:chExt cx="8143240" cy="11430"/>
          </a:xfrm>
        </p:grpSpPr>
        <p:sp>
          <p:nvSpPr>
            <p:cNvPr id="22" name="object 22"/>
            <p:cNvSpPr/>
            <p:nvPr/>
          </p:nvSpPr>
          <p:spPr>
            <a:xfrm>
              <a:off x="1257970" y="5424706"/>
              <a:ext cx="2135505" cy="0"/>
            </a:xfrm>
            <a:custGeom>
              <a:avLst/>
              <a:gdLst/>
              <a:ahLst/>
              <a:cxnLst/>
              <a:rect l="l" t="t" r="r" b="b"/>
              <a:pathLst>
                <a:path w="2135504">
                  <a:moveTo>
                    <a:pt x="0" y="0"/>
                  </a:moveTo>
                  <a:lnTo>
                    <a:pt x="2135182" y="0"/>
                  </a:lnTo>
                </a:path>
              </a:pathLst>
            </a:custGeom>
            <a:ln w="112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47567" y="5424706"/>
              <a:ext cx="2135505" cy="0"/>
            </a:xfrm>
            <a:custGeom>
              <a:avLst/>
              <a:gdLst/>
              <a:ahLst/>
              <a:cxnLst/>
              <a:rect l="l" t="t" r="r" b="b"/>
              <a:pathLst>
                <a:path w="2135504">
                  <a:moveTo>
                    <a:pt x="0" y="0"/>
                  </a:moveTo>
                  <a:lnTo>
                    <a:pt x="2135182" y="0"/>
                  </a:lnTo>
                </a:path>
              </a:pathLst>
            </a:custGeom>
            <a:ln w="112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85513" y="5424706"/>
              <a:ext cx="2515870" cy="0"/>
            </a:xfrm>
            <a:custGeom>
              <a:avLst/>
              <a:gdLst/>
              <a:ahLst/>
              <a:cxnLst/>
              <a:rect l="l" t="t" r="r" b="b"/>
              <a:pathLst>
                <a:path w="2515870">
                  <a:moveTo>
                    <a:pt x="0" y="0"/>
                  </a:moveTo>
                  <a:lnTo>
                    <a:pt x="2515440" y="0"/>
                  </a:lnTo>
                </a:path>
              </a:pathLst>
            </a:custGeom>
            <a:ln w="112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33573" y="5848381"/>
            <a:ext cx="2159635" cy="920115"/>
          </a:xfrm>
          <a:prstGeom prst="rect">
            <a:avLst/>
          </a:prstGeom>
          <a:ln w="11685">
            <a:solidFill>
              <a:srgbClr val="000000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330835" marR="328295">
              <a:lnSpc>
                <a:spcPct val="101099"/>
              </a:lnSpc>
              <a:spcBef>
                <a:spcPts val="545"/>
              </a:spcBef>
            </a:pPr>
            <a:r>
              <a:rPr sz="1650" spc="60" dirty="0">
                <a:latin typeface="Times New Roman"/>
                <a:cs typeface="Times New Roman"/>
              </a:rPr>
              <a:t>dataEntry </a:t>
            </a:r>
            <a:r>
              <a:rPr sz="1650" spc="65" dirty="0">
                <a:latin typeface="Times New Roman"/>
                <a:cs typeface="Times New Roman"/>
              </a:rPr>
              <a:t> </a:t>
            </a:r>
            <a:r>
              <a:rPr sz="1650" spc="60" dirty="0">
                <a:latin typeface="Times New Roman"/>
                <a:cs typeface="Times New Roman"/>
              </a:rPr>
              <a:t>ComputePayroll  </a:t>
            </a:r>
            <a:r>
              <a:rPr sz="1650" spc="55" dirty="0">
                <a:latin typeface="Times New Roman"/>
                <a:cs typeface="Times New Roman"/>
              </a:rPr>
              <a:t>printReport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50611" y="5848381"/>
            <a:ext cx="2132330" cy="920115"/>
          </a:xfrm>
          <a:prstGeom prst="rect">
            <a:avLst/>
          </a:prstGeom>
          <a:ln w="1168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0"/>
              </a:spcBef>
            </a:pPr>
            <a:r>
              <a:rPr sz="1650" spc="60" dirty="0">
                <a:latin typeface="Times New Roman"/>
                <a:cs typeface="Times New Roman"/>
              </a:rPr>
              <a:t>dataEntry</a:t>
            </a:r>
            <a:endParaRPr sz="1650">
              <a:latin typeface="Times New Roman"/>
              <a:cs typeface="Times New Roman"/>
            </a:endParaRPr>
          </a:p>
          <a:p>
            <a:pPr marL="303530" marR="328295">
              <a:lnSpc>
                <a:spcPct val="100899"/>
              </a:lnSpc>
              <a:spcBef>
                <a:spcPts val="5"/>
              </a:spcBef>
            </a:pPr>
            <a:r>
              <a:rPr sz="1650" spc="60" dirty="0">
                <a:latin typeface="Times New Roman"/>
                <a:cs typeface="Times New Roman"/>
              </a:rPr>
              <a:t>ComputePayroll  </a:t>
            </a:r>
            <a:r>
              <a:rPr sz="1650" spc="55" dirty="0">
                <a:latin typeface="Times New Roman"/>
                <a:cs typeface="Times New Roman"/>
              </a:rPr>
              <a:t>printReport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88557" y="5848381"/>
            <a:ext cx="2512695" cy="920115"/>
          </a:xfrm>
          <a:prstGeom prst="rect">
            <a:avLst/>
          </a:prstGeom>
          <a:ln w="11616">
            <a:solidFill>
              <a:srgbClr val="000000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531495" marR="480695">
              <a:lnSpc>
                <a:spcPct val="101099"/>
              </a:lnSpc>
              <a:spcBef>
                <a:spcPts val="545"/>
              </a:spcBef>
            </a:pPr>
            <a:r>
              <a:rPr sz="1650" spc="60" dirty="0">
                <a:latin typeface="Times New Roman"/>
                <a:cs typeface="Times New Roman"/>
              </a:rPr>
              <a:t>dataEntry </a:t>
            </a:r>
            <a:r>
              <a:rPr sz="1650" spc="65" dirty="0">
                <a:latin typeface="Times New Roman"/>
                <a:cs typeface="Times New Roman"/>
              </a:rPr>
              <a:t> </a:t>
            </a:r>
            <a:r>
              <a:rPr sz="1650" spc="60" dirty="0">
                <a:latin typeface="Times New Roman"/>
                <a:cs typeface="Times New Roman"/>
              </a:rPr>
              <a:t>ComputePayroll  </a:t>
            </a:r>
            <a:r>
              <a:rPr sz="1650" spc="55" dirty="0">
                <a:latin typeface="Times New Roman"/>
                <a:cs typeface="Times New Roman"/>
              </a:rPr>
              <a:t>printReport</a:t>
            </a:r>
            <a:endParaRPr sz="16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644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5363" y="1019048"/>
            <a:ext cx="32023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OO</a:t>
            </a:r>
            <a:r>
              <a:rPr spc="-85" dirty="0"/>
              <a:t> </a:t>
            </a:r>
            <a:r>
              <a:rPr spc="-5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1722078"/>
            <a:ext cx="5510530" cy="236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marR="46355" indent="-226060">
              <a:lnSpc>
                <a:spcPct val="1198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FOR EVERY EMPLOYEE DO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BEGIN</a:t>
            </a:r>
            <a:endParaRPr sz="3200">
              <a:latin typeface="Arial"/>
              <a:cs typeface="Arial"/>
            </a:endParaRPr>
          </a:p>
          <a:p>
            <a:pPr marL="12700" marR="5080" indent="455295">
              <a:lnSpc>
                <a:spcPct val="119700"/>
              </a:lnSpc>
              <a:spcBef>
                <a:spcPts val="5"/>
              </a:spcBef>
            </a:pPr>
            <a:r>
              <a:rPr sz="3200" b="1" spc="-10" dirty="0">
                <a:latin typeface="Arial"/>
                <a:cs typeface="Arial"/>
              </a:rPr>
              <a:t>employee computePayroll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END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333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733" y="779017"/>
            <a:ext cx="6426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If</a:t>
            </a:r>
            <a:r>
              <a:rPr sz="3600" spc="-20" dirty="0"/>
              <a:t> </a:t>
            </a:r>
            <a:r>
              <a:rPr sz="3600" dirty="0"/>
              <a:t>a</a:t>
            </a:r>
            <a:r>
              <a:rPr sz="3600" spc="-20" dirty="0"/>
              <a:t> </a:t>
            </a:r>
            <a:r>
              <a:rPr sz="3600" spc="-5" dirty="0"/>
              <a:t>new</a:t>
            </a:r>
            <a:r>
              <a:rPr sz="3600" spc="-20" dirty="0"/>
              <a:t> </a:t>
            </a:r>
            <a:r>
              <a:rPr sz="3600" dirty="0"/>
              <a:t>class</a:t>
            </a:r>
            <a:r>
              <a:rPr sz="3600" spc="-10" dirty="0"/>
              <a:t> </a:t>
            </a:r>
            <a:r>
              <a:rPr sz="3600" spc="-5" dirty="0"/>
              <a:t>of</a:t>
            </a:r>
            <a:r>
              <a:rPr sz="3600" spc="-20" dirty="0"/>
              <a:t> </a:t>
            </a:r>
            <a:r>
              <a:rPr sz="3600" dirty="0"/>
              <a:t>employee</a:t>
            </a:r>
            <a:r>
              <a:rPr sz="3600" spc="-15" dirty="0"/>
              <a:t> </a:t>
            </a:r>
            <a:r>
              <a:rPr sz="3600" dirty="0"/>
              <a:t>were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37248" y="1376184"/>
            <a:ext cx="1219835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45"/>
              </a:lnSpc>
            </a:pPr>
            <a:r>
              <a:rPr sz="3600" b="1" i="1" spc="-5" dirty="0">
                <a:solidFill>
                  <a:srgbClr val="CCCC00"/>
                </a:solidFill>
                <a:latin typeface="Palatino Linotype"/>
                <a:cs typeface="Palatino Linotype"/>
              </a:rPr>
              <a:t>added</a:t>
            </a:r>
            <a:endParaRPr sz="36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54118" y="1420367"/>
            <a:ext cx="8138159" cy="3892550"/>
            <a:chOff x="1454118" y="1420367"/>
            <a:chExt cx="8138159" cy="3892550"/>
          </a:xfrm>
        </p:grpSpPr>
        <p:sp>
          <p:nvSpPr>
            <p:cNvPr id="5" name="object 5"/>
            <p:cNvSpPr/>
            <p:nvPr/>
          </p:nvSpPr>
          <p:spPr>
            <a:xfrm>
              <a:off x="4350143" y="1420367"/>
              <a:ext cx="2118360" cy="1598930"/>
            </a:xfrm>
            <a:custGeom>
              <a:avLst/>
              <a:gdLst/>
              <a:ahLst/>
              <a:cxnLst/>
              <a:rect l="l" t="t" r="r" b="b"/>
              <a:pathLst>
                <a:path w="2118360" h="1598930">
                  <a:moveTo>
                    <a:pt x="2118360" y="1598676"/>
                  </a:moveTo>
                  <a:lnTo>
                    <a:pt x="2118360" y="0"/>
                  </a:lnTo>
                  <a:lnTo>
                    <a:pt x="0" y="0"/>
                  </a:lnTo>
                  <a:lnTo>
                    <a:pt x="0" y="1598676"/>
                  </a:lnTo>
                  <a:lnTo>
                    <a:pt x="2118360" y="15986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9833" y="3893063"/>
              <a:ext cx="2118360" cy="1413510"/>
            </a:xfrm>
            <a:custGeom>
              <a:avLst/>
              <a:gdLst/>
              <a:ahLst/>
              <a:cxnLst/>
              <a:rect l="l" t="t" r="r" b="b"/>
              <a:pathLst>
                <a:path w="2118360" h="1413510">
                  <a:moveTo>
                    <a:pt x="2118317" y="1413513"/>
                  </a:moveTo>
                  <a:lnTo>
                    <a:pt x="0" y="1413513"/>
                  </a:lnTo>
                  <a:lnTo>
                    <a:pt x="0" y="0"/>
                  </a:lnTo>
                  <a:lnTo>
                    <a:pt x="2118317" y="0"/>
                  </a:lnTo>
                  <a:lnTo>
                    <a:pt x="2118317" y="14135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59833" y="3893063"/>
              <a:ext cx="2118360" cy="1413510"/>
            </a:xfrm>
            <a:custGeom>
              <a:avLst/>
              <a:gdLst/>
              <a:ahLst/>
              <a:cxnLst/>
              <a:rect l="l" t="t" r="r" b="b"/>
              <a:pathLst>
                <a:path w="2118360" h="1413510">
                  <a:moveTo>
                    <a:pt x="2118317" y="0"/>
                  </a:moveTo>
                  <a:lnTo>
                    <a:pt x="0" y="0"/>
                  </a:lnTo>
                  <a:lnTo>
                    <a:pt x="0" y="1413513"/>
                  </a:lnTo>
                  <a:lnTo>
                    <a:pt x="2118317" y="1413513"/>
                  </a:lnTo>
                  <a:lnTo>
                    <a:pt x="2118317" y="0"/>
                  </a:lnTo>
                  <a:close/>
                </a:path>
              </a:pathLst>
            </a:custGeom>
            <a:ln w="110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50037" y="3893063"/>
              <a:ext cx="2118360" cy="1413510"/>
            </a:xfrm>
            <a:custGeom>
              <a:avLst/>
              <a:gdLst/>
              <a:ahLst/>
              <a:cxnLst/>
              <a:rect l="l" t="t" r="r" b="b"/>
              <a:pathLst>
                <a:path w="2118360" h="1413510">
                  <a:moveTo>
                    <a:pt x="2118317" y="1413513"/>
                  </a:moveTo>
                  <a:lnTo>
                    <a:pt x="0" y="1413513"/>
                  </a:lnTo>
                  <a:lnTo>
                    <a:pt x="0" y="0"/>
                  </a:lnTo>
                  <a:lnTo>
                    <a:pt x="2118317" y="0"/>
                  </a:lnTo>
                  <a:lnTo>
                    <a:pt x="2118317" y="14135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50037" y="3893063"/>
              <a:ext cx="2118360" cy="1413510"/>
            </a:xfrm>
            <a:custGeom>
              <a:avLst/>
              <a:gdLst/>
              <a:ahLst/>
              <a:cxnLst/>
              <a:rect l="l" t="t" r="r" b="b"/>
              <a:pathLst>
                <a:path w="2118360" h="1413510">
                  <a:moveTo>
                    <a:pt x="2118317" y="0"/>
                  </a:moveTo>
                  <a:lnTo>
                    <a:pt x="0" y="0"/>
                  </a:lnTo>
                  <a:lnTo>
                    <a:pt x="0" y="1413513"/>
                  </a:lnTo>
                  <a:lnTo>
                    <a:pt x="2118317" y="1413513"/>
                  </a:lnTo>
                  <a:lnTo>
                    <a:pt x="2118317" y="0"/>
                  </a:lnTo>
                  <a:close/>
                </a:path>
              </a:pathLst>
            </a:custGeom>
            <a:ln w="110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87996" y="3893057"/>
              <a:ext cx="2498725" cy="1413510"/>
            </a:xfrm>
            <a:custGeom>
              <a:avLst/>
              <a:gdLst/>
              <a:ahLst/>
              <a:cxnLst/>
              <a:rect l="l" t="t" r="r" b="b"/>
              <a:pathLst>
                <a:path w="2498725" h="1413510">
                  <a:moveTo>
                    <a:pt x="2498598" y="1413510"/>
                  </a:moveTo>
                  <a:lnTo>
                    <a:pt x="2498598" y="0"/>
                  </a:lnTo>
                  <a:lnTo>
                    <a:pt x="0" y="0"/>
                  </a:lnTo>
                  <a:lnTo>
                    <a:pt x="0" y="1413510"/>
                  </a:lnTo>
                  <a:lnTo>
                    <a:pt x="2498598" y="1413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87865" y="3893063"/>
              <a:ext cx="2498725" cy="1413510"/>
            </a:xfrm>
            <a:custGeom>
              <a:avLst/>
              <a:gdLst/>
              <a:ahLst/>
              <a:cxnLst/>
              <a:rect l="l" t="t" r="r" b="b"/>
              <a:pathLst>
                <a:path w="2498725" h="1413510">
                  <a:moveTo>
                    <a:pt x="2498540" y="0"/>
                  </a:moveTo>
                  <a:lnTo>
                    <a:pt x="0" y="0"/>
                  </a:lnTo>
                  <a:lnTo>
                    <a:pt x="0" y="1413513"/>
                  </a:lnTo>
                  <a:lnTo>
                    <a:pt x="2498540" y="1413513"/>
                  </a:lnTo>
                  <a:lnTo>
                    <a:pt x="2498540" y="0"/>
                  </a:lnTo>
                  <a:close/>
                </a:path>
              </a:pathLst>
            </a:custGeom>
            <a:ln w="108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59833" y="3893063"/>
            <a:ext cx="2118360" cy="428625"/>
          </a:xfrm>
          <a:prstGeom prst="rect">
            <a:avLst/>
          </a:prstGeom>
          <a:ln w="11248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60"/>
              </a:spcBef>
            </a:pPr>
            <a:r>
              <a:rPr sz="1950" b="1" i="1" spc="-5" dirty="0">
                <a:latin typeface="Times New Roman"/>
                <a:cs typeface="Times New Roman"/>
              </a:rPr>
              <a:t>O</a:t>
            </a:r>
            <a:r>
              <a:rPr sz="1950" b="1" i="1" spc="-160" dirty="0">
                <a:latin typeface="Times New Roman"/>
                <a:cs typeface="Times New Roman"/>
              </a:rPr>
              <a:t> </a:t>
            </a:r>
            <a:r>
              <a:rPr sz="1950" b="1" i="1" spc="140" dirty="0">
                <a:latin typeface="Times New Roman"/>
                <a:cs typeface="Times New Roman"/>
              </a:rPr>
              <a:t>ff</a:t>
            </a:r>
            <a:r>
              <a:rPr sz="1950" b="1" i="1" spc="110" dirty="0">
                <a:latin typeface="Times New Roman"/>
                <a:cs typeface="Times New Roman"/>
              </a:rPr>
              <a:t>i</a:t>
            </a:r>
            <a:r>
              <a:rPr sz="1950" b="1" i="1" spc="190" dirty="0">
                <a:latin typeface="Times New Roman"/>
                <a:cs typeface="Times New Roman"/>
              </a:rPr>
              <a:t>c</a:t>
            </a:r>
            <a:r>
              <a:rPr sz="1950" b="1" i="1" spc="-5" dirty="0">
                <a:latin typeface="Times New Roman"/>
                <a:cs typeface="Times New Roman"/>
              </a:rPr>
              <a:t>e</a:t>
            </a:r>
            <a:r>
              <a:rPr sz="1950" b="1" i="1" spc="-290" dirty="0">
                <a:latin typeface="Times New Roman"/>
                <a:cs typeface="Times New Roman"/>
              </a:rPr>
              <a:t> </a:t>
            </a:r>
            <a:r>
              <a:rPr sz="1950" b="1" i="1" spc="-5" dirty="0">
                <a:latin typeface="Times New Roman"/>
                <a:cs typeface="Times New Roman"/>
              </a:rPr>
              <a:t>W</a:t>
            </a:r>
            <a:r>
              <a:rPr sz="1950" b="1" i="1" spc="-90" dirty="0">
                <a:latin typeface="Times New Roman"/>
                <a:cs typeface="Times New Roman"/>
              </a:rPr>
              <a:t> </a:t>
            </a:r>
            <a:r>
              <a:rPr sz="1950" b="1" i="1" spc="220" dirty="0">
                <a:latin typeface="Times New Roman"/>
                <a:cs typeface="Times New Roman"/>
              </a:rPr>
              <a:t>o</a:t>
            </a:r>
            <a:r>
              <a:rPr sz="1950" b="1" i="1" spc="170" dirty="0">
                <a:latin typeface="Times New Roman"/>
                <a:cs typeface="Times New Roman"/>
              </a:rPr>
              <a:t>r</a:t>
            </a:r>
            <a:r>
              <a:rPr sz="1950" b="1" i="1" spc="215" dirty="0">
                <a:latin typeface="Times New Roman"/>
                <a:cs typeface="Times New Roman"/>
              </a:rPr>
              <a:t>k</a:t>
            </a:r>
            <a:r>
              <a:rPr sz="1950" b="1" i="1" spc="190" dirty="0">
                <a:latin typeface="Times New Roman"/>
                <a:cs typeface="Times New Roman"/>
              </a:rPr>
              <a:t>e</a:t>
            </a:r>
            <a:r>
              <a:rPr sz="1950" b="1" i="1" spc="-5" dirty="0">
                <a:latin typeface="Times New Roman"/>
                <a:cs typeface="Times New Roman"/>
              </a:rPr>
              <a:t>r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36463" y="3017586"/>
            <a:ext cx="5640705" cy="874394"/>
            <a:chOff x="2436463" y="3017586"/>
            <a:chExt cx="5640705" cy="874394"/>
          </a:xfrm>
        </p:grpSpPr>
        <p:sp>
          <p:nvSpPr>
            <p:cNvPr id="14" name="object 14"/>
            <p:cNvSpPr/>
            <p:nvPr/>
          </p:nvSpPr>
          <p:spPr>
            <a:xfrm>
              <a:off x="5294900" y="3023619"/>
              <a:ext cx="227965" cy="185420"/>
            </a:xfrm>
            <a:custGeom>
              <a:avLst/>
              <a:gdLst/>
              <a:ahLst/>
              <a:cxnLst/>
              <a:rect l="l" t="t" r="r" b="b"/>
              <a:pathLst>
                <a:path w="227964" h="185419">
                  <a:moveTo>
                    <a:pt x="113542" y="0"/>
                  </a:moveTo>
                  <a:lnTo>
                    <a:pt x="0" y="185168"/>
                  </a:lnTo>
                  <a:lnTo>
                    <a:pt x="227845" y="185168"/>
                  </a:lnTo>
                  <a:lnTo>
                    <a:pt x="113542" y="0"/>
                  </a:lnTo>
                </a:path>
              </a:pathLst>
            </a:custGeom>
            <a:ln w="11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36457" y="3513022"/>
              <a:ext cx="5640705" cy="379095"/>
            </a:xfrm>
            <a:custGeom>
              <a:avLst/>
              <a:gdLst/>
              <a:ahLst/>
              <a:cxnLst/>
              <a:rect l="l" t="t" r="r" b="b"/>
              <a:pathLst>
                <a:path w="5640705" h="379095">
                  <a:moveTo>
                    <a:pt x="5640679" y="5143"/>
                  </a:moveTo>
                  <a:lnTo>
                    <a:pt x="5637390" y="5143"/>
                  </a:lnTo>
                  <a:lnTo>
                    <a:pt x="5637390" y="0"/>
                  </a:lnTo>
                  <a:lnTo>
                    <a:pt x="6400" y="0"/>
                  </a:lnTo>
                  <a:lnTo>
                    <a:pt x="6400" y="5143"/>
                  </a:lnTo>
                  <a:lnTo>
                    <a:pt x="0" y="5143"/>
                  </a:lnTo>
                  <a:lnTo>
                    <a:pt x="0" y="378523"/>
                  </a:lnTo>
                  <a:lnTo>
                    <a:pt x="12661" y="378523"/>
                  </a:lnTo>
                  <a:lnTo>
                    <a:pt x="12661" y="10287"/>
                  </a:lnTo>
                  <a:lnTo>
                    <a:pt x="2965640" y="10287"/>
                  </a:lnTo>
                  <a:lnTo>
                    <a:pt x="2965640" y="378523"/>
                  </a:lnTo>
                  <a:lnTo>
                    <a:pt x="2978315" y="378523"/>
                  </a:lnTo>
                  <a:lnTo>
                    <a:pt x="2978315" y="10287"/>
                  </a:lnTo>
                  <a:lnTo>
                    <a:pt x="5628017" y="10287"/>
                  </a:lnTo>
                  <a:lnTo>
                    <a:pt x="5628017" y="378523"/>
                  </a:lnTo>
                  <a:lnTo>
                    <a:pt x="5640679" y="378523"/>
                  </a:lnTo>
                  <a:lnTo>
                    <a:pt x="5640679" y="5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08442" y="3206509"/>
              <a:ext cx="0" cy="314325"/>
            </a:xfrm>
            <a:custGeom>
              <a:avLst/>
              <a:gdLst/>
              <a:ahLst/>
              <a:cxnLst/>
              <a:rect l="l" t="t" r="r" b="b"/>
              <a:pathLst>
                <a:path h="314325">
                  <a:moveTo>
                    <a:pt x="0" y="313939"/>
                  </a:moveTo>
                  <a:lnTo>
                    <a:pt x="0" y="0"/>
                  </a:lnTo>
                </a:path>
              </a:pathLst>
            </a:custGeom>
            <a:ln w="12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350037" y="3893063"/>
            <a:ext cx="2118360" cy="428625"/>
          </a:xfrm>
          <a:prstGeom prst="rect">
            <a:avLst/>
          </a:prstGeom>
          <a:ln w="11248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385445">
              <a:lnSpc>
                <a:spcPct val="100000"/>
              </a:lnSpc>
              <a:spcBef>
                <a:spcPts val="340"/>
              </a:spcBef>
            </a:pPr>
            <a:r>
              <a:rPr sz="1950" b="1" i="1" spc="-5" dirty="0">
                <a:latin typeface="Times New Roman"/>
                <a:cs typeface="Times New Roman"/>
              </a:rPr>
              <a:t>M</a:t>
            </a:r>
            <a:r>
              <a:rPr sz="1950" b="1" i="1" spc="-90" dirty="0">
                <a:latin typeface="Times New Roman"/>
                <a:cs typeface="Times New Roman"/>
              </a:rPr>
              <a:t> </a:t>
            </a:r>
            <a:r>
              <a:rPr sz="1950" b="1" i="1" spc="220" dirty="0">
                <a:latin typeface="Times New Roman"/>
                <a:cs typeface="Times New Roman"/>
              </a:rPr>
              <a:t>a</a:t>
            </a:r>
            <a:r>
              <a:rPr sz="1950" b="1" i="1" spc="240" dirty="0">
                <a:latin typeface="Times New Roman"/>
                <a:cs typeface="Times New Roman"/>
              </a:rPr>
              <a:t>n</a:t>
            </a:r>
            <a:r>
              <a:rPr sz="1950" b="1" i="1" spc="220" dirty="0">
                <a:latin typeface="Times New Roman"/>
                <a:cs typeface="Times New Roman"/>
              </a:rPr>
              <a:t>a</a:t>
            </a:r>
            <a:r>
              <a:rPr sz="1950" b="1" i="1" spc="215" dirty="0">
                <a:latin typeface="Times New Roman"/>
                <a:cs typeface="Times New Roman"/>
              </a:rPr>
              <a:t>g</a:t>
            </a:r>
            <a:r>
              <a:rPr sz="1950" b="1" i="1" spc="190" dirty="0">
                <a:latin typeface="Times New Roman"/>
                <a:cs typeface="Times New Roman"/>
              </a:rPr>
              <a:t>e</a:t>
            </a:r>
            <a:r>
              <a:rPr sz="1950" b="1" i="1" spc="-5" dirty="0">
                <a:latin typeface="Times New Roman"/>
                <a:cs typeface="Times New Roman"/>
              </a:rPr>
              <a:t>r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87865" y="3893063"/>
            <a:ext cx="2487930" cy="428625"/>
          </a:xfrm>
          <a:prstGeom prst="rect">
            <a:avLst/>
          </a:prstGeom>
          <a:ln w="11066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225"/>
              </a:spcBef>
            </a:pPr>
            <a:r>
              <a:rPr sz="1950" b="1" i="1" spc="260" dirty="0">
                <a:latin typeface="Times New Roman"/>
                <a:cs typeface="Times New Roman"/>
              </a:rPr>
              <a:t>P</a:t>
            </a:r>
            <a:r>
              <a:rPr sz="1950" b="1" i="1" spc="170" dirty="0">
                <a:latin typeface="Times New Roman"/>
                <a:cs typeface="Times New Roman"/>
              </a:rPr>
              <a:t>r</a:t>
            </a:r>
            <a:r>
              <a:rPr sz="1950" b="1" i="1" spc="215" dirty="0">
                <a:latin typeface="Times New Roman"/>
                <a:cs typeface="Times New Roman"/>
              </a:rPr>
              <a:t>od</a:t>
            </a:r>
            <a:r>
              <a:rPr sz="1950" b="1" i="1" spc="250" dirty="0">
                <a:latin typeface="Times New Roman"/>
                <a:cs typeface="Times New Roman"/>
              </a:rPr>
              <a:t>u</a:t>
            </a:r>
            <a:r>
              <a:rPr sz="1950" b="1" i="1" spc="185" dirty="0">
                <a:latin typeface="Times New Roman"/>
                <a:cs typeface="Times New Roman"/>
              </a:rPr>
              <a:t>c</a:t>
            </a:r>
            <a:r>
              <a:rPr sz="1950" b="1" i="1" spc="120" dirty="0">
                <a:latin typeface="Times New Roman"/>
                <a:cs typeface="Times New Roman"/>
              </a:rPr>
              <a:t>t</a:t>
            </a:r>
            <a:r>
              <a:rPr sz="1950" b="1" i="1" spc="125" dirty="0">
                <a:latin typeface="Times New Roman"/>
                <a:cs typeface="Times New Roman"/>
              </a:rPr>
              <a:t>i</a:t>
            </a:r>
            <a:r>
              <a:rPr sz="1950" b="1" i="1" spc="215" dirty="0">
                <a:latin typeface="Times New Roman"/>
                <a:cs typeface="Times New Roman"/>
              </a:rPr>
              <a:t>o</a:t>
            </a:r>
            <a:r>
              <a:rPr sz="1950" b="1" i="1" spc="-5" dirty="0">
                <a:latin typeface="Times New Roman"/>
                <a:cs typeface="Times New Roman"/>
              </a:rPr>
              <a:t>n</a:t>
            </a:r>
            <a:r>
              <a:rPr sz="1950" b="1" i="1" spc="-254" dirty="0">
                <a:latin typeface="Times New Roman"/>
                <a:cs typeface="Times New Roman"/>
              </a:rPr>
              <a:t> </a:t>
            </a:r>
            <a:r>
              <a:rPr sz="1950" b="1" i="1" spc="-5" dirty="0">
                <a:latin typeface="Times New Roman"/>
                <a:cs typeface="Times New Roman"/>
              </a:rPr>
              <a:t>W</a:t>
            </a:r>
            <a:r>
              <a:rPr sz="1950" b="1" i="1" spc="-85" dirty="0">
                <a:latin typeface="Times New Roman"/>
                <a:cs typeface="Times New Roman"/>
              </a:rPr>
              <a:t> </a:t>
            </a:r>
            <a:r>
              <a:rPr sz="1950" b="1" i="1" spc="215" dirty="0">
                <a:latin typeface="Times New Roman"/>
                <a:cs typeface="Times New Roman"/>
              </a:rPr>
              <a:t>o</a:t>
            </a:r>
            <a:r>
              <a:rPr sz="1950" b="1" i="1" spc="170" dirty="0">
                <a:latin typeface="Times New Roman"/>
                <a:cs typeface="Times New Roman"/>
              </a:rPr>
              <a:t>r</a:t>
            </a:r>
            <a:r>
              <a:rPr sz="1950" b="1" i="1" spc="220" dirty="0">
                <a:latin typeface="Times New Roman"/>
                <a:cs typeface="Times New Roman"/>
              </a:rPr>
              <a:t>k</a:t>
            </a:r>
            <a:r>
              <a:rPr sz="1950" b="1" i="1" spc="190" dirty="0">
                <a:latin typeface="Times New Roman"/>
                <a:cs typeface="Times New Roman"/>
              </a:rPr>
              <a:t>e</a:t>
            </a:r>
            <a:r>
              <a:rPr sz="1950" b="1" i="1" spc="-5" dirty="0">
                <a:latin typeface="Times New Roman"/>
                <a:cs typeface="Times New Roman"/>
              </a:rPr>
              <a:t>r</a:t>
            </a:r>
            <a:endParaRPr sz="1950">
              <a:latin typeface="Times New Roman"/>
              <a:cs typeface="Times New Roman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344341" y="1414674"/>
          <a:ext cx="2118360" cy="159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8360"/>
              </a:tblGrid>
              <a:tr h="428243">
                <a:tc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950" b="1" i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950" b="1" i="1" spc="-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b="1" i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950" b="1" i="1" spc="-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b="1" i="1" spc="22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950" b="1" i="1" spc="13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950" b="1" i="1" spc="2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950" b="1" i="1" spc="195" dirty="0">
                          <a:latin typeface="Times New Roman"/>
                          <a:cs typeface="Times New Roman"/>
                        </a:rPr>
                        <a:t>ye</a:t>
                      </a:r>
                      <a:r>
                        <a:rPr sz="1950" b="1" i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89081">
                <a:tc>
                  <a:txBody>
                    <a:bodyPr/>
                    <a:lstStyle/>
                    <a:p>
                      <a:pPr marL="60198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50" spc="16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50" spc="14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5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e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01980" marR="840105">
                        <a:lnSpc>
                          <a:spcPct val="100699"/>
                        </a:lnSpc>
                      </a:pPr>
                      <a:r>
                        <a:rPr sz="1450" spc="15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50" spc="165" dirty="0">
                          <a:latin typeface="Times New Roman"/>
                          <a:cs typeface="Times New Roman"/>
                        </a:rPr>
                        <a:t>dd</a:t>
                      </a:r>
                      <a:r>
                        <a:rPr sz="1450" spc="1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50" spc="15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50" spc="12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s  </a:t>
                      </a:r>
                      <a:r>
                        <a:rPr sz="1450" spc="105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019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50" spc="125" dirty="0">
                          <a:latin typeface="Times New Roman"/>
                          <a:cs typeface="Times New Roman"/>
                        </a:rPr>
                        <a:t>SS#</a:t>
                      </a:r>
                      <a:r>
                        <a:rPr sz="1450" spc="-180" dirty="0">
                          <a:latin typeface="Times New Roman"/>
                          <a:cs typeface="Times New Roman"/>
                        </a:rPr>
                        <a:t> 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1453781" y="4316170"/>
            <a:ext cx="8141334" cy="10795"/>
          </a:xfrm>
          <a:custGeom>
            <a:avLst/>
            <a:gdLst/>
            <a:ahLst/>
            <a:cxnLst/>
            <a:rect l="l" t="t" r="r" b="b"/>
            <a:pathLst>
              <a:path w="8141334" h="10795">
                <a:moveTo>
                  <a:pt x="2132761" y="0"/>
                </a:moveTo>
                <a:lnTo>
                  <a:pt x="0" y="0"/>
                </a:lnTo>
                <a:lnTo>
                  <a:pt x="0" y="10287"/>
                </a:lnTo>
                <a:lnTo>
                  <a:pt x="2132761" y="10287"/>
                </a:lnTo>
                <a:lnTo>
                  <a:pt x="2132761" y="0"/>
                </a:lnTo>
                <a:close/>
              </a:path>
              <a:path w="8141334" h="10795">
                <a:moveTo>
                  <a:pt x="5022964" y="0"/>
                </a:moveTo>
                <a:lnTo>
                  <a:pt x="2890266" y="0"/>
                </a:lnTo>
                <a:lnTo>
                  <a:pt x="2890266" y="10287"/>
                </a:lnTo>
                <a:lnTo>
                  <a:pt x="5022964" y="10287"/>
                </a:lnTo>
                <a:lnTo>
                  <a:pt x="5022964" y="0"/>
                </a:lnTo>
                <a:close/>
              </a:path>
              <a:path w="8141334" h="10795">
                <a:moveTo>
                  <a:pt x="8140992" y="0"/>
                </a:moveTo>
                <a:lnTo>
                  <a:pt x="5628119" y="0"/>
                </a:lnTo>
                <a:lnTo>
                  <a:pt x="5628119" y="10287"/>
                </a:lnTo>
                <a:lnTo>
                  <a:pt x="8140992" y="10287"/>
                </a:lnTo>
                <a:lnTo>
                  <a:pt x="81409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59833" y="4568961"/>
            <a:ext cx="2118360" cy="737870"/>
          </a:xfrm>
          <a:prstGeom prst="rect">
            <a:avLst/>
          </a:prstGeom>
          <a:ln w="11248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374015">
              <a:lnSpc>
                <a:spcPct val="100000"/>
              </a:lnSpc>
              <a:spcBef>
                <a:spcPts val="5"/>
              </a:spcBef>
            </a:pPr>
            <a:r>
              <a:rPr sz="1450" spc="170" dirty="0">
                <a:latin typeface="Times New Roman"/>
                <a:cs typeface="Times New Roman"/>
              </a:rPr>
              <a:t>d</a:t>
            </a:r>
            <a:r>
              <a:rPr sz="1450" spc="150" dirty="0">
                <a:latin typeface="Times New Roman"/>
                <a:cs typeface="Times New Roman"/>
              </a:rPr>
              <a:t>a</a:t>
            </a:r>
            <a:r>
              <a:rPr sz="1450" spc="90" dirty="0">
                <a:latin typeface="Times New Roman"/>
                <a:cs typeface="Times New Roman"/>
              </a:rPr>
              <a:t>t</a:t>
            </a:r>
            <a:r>
              <a:rPr sz="1450" dirty="0">
                <a:latin typeface="Times New Roman"/>
                <a:cs typeface="Times New Roman"/>
              </a:rPr>
              <a:t>a</a:t>
            </a:r>
            <a:r>
              <a:rPr sz="1450" spc="-21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E</a:t>
            </a:r>
            <a:r>
              <a:rPr sz="1450" spc="-160" dirty="0">
                <a:latin typeface="Times New Roman"/>
                <a:cs typeface="Times New Roman"/>
              </a:rPr>
              <a:t> </a:t>
            </a:r>
            <a:r>
              <a:rPr sz="1450" spc="170" dirty="0">
                <a:latin typeface="Times New Roman"/>
                <a:cs typeface="Times New Roman"/>
              </a:rPr>
              <a:t>n</a:t>
            </a:r>
            <a:r>
              <a:rPr sz="1450" spc="90" dirty="0">
                <a:latin typeface="Times New Roman"/>
                <a:cs typeface="Times New Roman"/>
              </a:rPr>
              <a:t>t</a:t>
            </a:r>
            <a:r>
              <a:rPr sz="1450" spc="110" dirty="0">
                <a:latin typeface="Times New Roman"/>
                <a:cs typeface="Times New Roman"/>
              </a:rPr>
              <a:t>r</a:t>
            </a:r>
            <a:r>
              <a:rPr sz="1450" spc="5" dirty="0">
                <a:latin typeface="Times New Roman"/>
                <a:cs typeface="Times New Roman"/>
              </a:rPr>
              <a:t>y</a:t>
            </a:r>
            <a:endParaRPr sz="1450">
              <a:latin typeface="Times New Roman"/>
              <a:cs typeface="Times New Roman"/>
            </a:endParaRPr>
          </a:p>
          <a:p>
            <a:pPr marL="374015" marR="252095">
              <a:lnSpc>
                <a:spcPct val="100699"/>
              </a:lnSpc>
              <a:spcBef>
                <a:spcPts val="5"/>
              </a:spcBef>
            </a:pPr>
            <a:r>
              <a:rPr sz="1450" spc="5" dirty="0">
                <a:latin typeface="Times New Roman"/>
                <a:cs typeface="Times New Roman"/>
              </a:rPr>
              <a:t>C</a:t>
            </a:r>
            <a:r>
              <a:rPr sz="1450" spc="-140" dirty="0">
                <a:latin typeface="Times New Roman"/>
                <a:cs typeface="Times New Roman"/>
              </a:rPr>
              <a:t> </a:t>
            </a:r>
            <a:r>
              <a:rPr sz="1450" spc="165" dirty="0">
                <a:latin typeface="Times New Roman"/>
                <a:cs typeface="Times New Roman"/>
              </a:rPr>
              <a:t>o</a:t>
            </a:r>
            <a:r>
              <a:rPr sz="1450" spc="5" dirty="0">
                <a:latin typeface="Times New Roman"/>
                <a:cs typeface="Times New Roman"/>
              </a:rPr>
              <a:t>m</a:t>
            </a:r>
            <a:r>
              <a:rPr sz="1450" spc="-105" dirty="0">
                <a:latin typeface="Times New Roman"/>
                <a:cs typeface="Times New Roman"/>
              </a:rPr>
              <a:t> </a:t>
            </a:r>
            <a:r>
              <a:rPr sz="1450" spc="170" dirty="0">
                <a:latin typeface="Times New Roman"/>
                <a:cs typeface="Times New Roman"/>
              </a:rPr>
              <a:t>pu</a:t>
            </a:r>
            <a:r>
              <a:rPr sz="1450" spc="90" dirty="0">
                <a:latin typeface="Times New Roman"/>
                <a:cs typeface="Times New Roman"/>
              </a:rPr>
              <a:t>t</a:t>
            </a:r>
            <a:r>
              <a:rPr sz="1450" dirty="0">
                <a:latin typeface="Times New Roman"/>
                <a:cs typeface="Times New Roman"/>
              </a:rPr>
              <a:t>e</a:t>
            </a:r>
            <a:r>
              <a:rPr sz="1450" spc="-21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P</a:t>
            </a:r>
            <a:r>
              <a:rPr sz="1450" spc="-180" dirty="0">
                <a:latin typeface="Times New Roman"/>
                <a:cs typeface="Times New Roman"/>
              </a:rPr>
              <a:t> </a:t>
            </a:r>
            <a:r>
              <a:rPr sz="1450" spc="155" dirty="0">
                <a:latin typeface="Times New Roman"/>
                <a:cs typeface="Times New Roman"/>
              </a:rPr>
              <a:t>a</a:t>
            </a:r>
            <a:r>
              <a:rPr sz="1450" spc="165" dirty="0">
                <a:latin typeface="Times New Roman"/>
                <a:cs typeface="Times New Roman"/>
              </a:rPr>
              <a:t>y</a:t>
            </a:r>
            <a:r>
              <a:rPr sz="1450" spc="110" dirty="0">
                <a:latin typeface="Times New Roman"/>
                <a:cs typeface="Times New Roman"/>
              </a:rPr>
              <a:t>r</a:t>
            </a:r>
            <a:r>
              <a:rPr sz="1450" spc="170" dirty="0">
                <a:latin typeface="Times New Roman"/>
                <a:cs typeface="Times New Roman"/>
              </a:rPr>
              <a:t>o</a:t>
            </a:r>
            <a:r>
              <a:rPr sz="1450" spc="90" dirty="0">
                <a:latin typeface="Times New Roman"/>
                <a:cs typeface="Times New Roman"/>
              </a:rPr>
              <a:t>l</a:t>
            </a:r>
            <a:r>
              <a:rPr sz="1450" dirty="0">
                <a:latin typeface="Times New Roman"/>
                <a:cs typeface="Times New Roman"/>
              </a:rPr>
              <a:t>l  </a:t>
            </a:r>
            <a:r>
              <a:rPr sz="1450" spc="170" dirty="0">
                <a:latin typeface="Times New Roman"/>
                <a:cs typeface="Times New Roman"/>
              </a:rPr>
              <a:t>p</a:t>
            </a:r>
            <a:r>
              <a:rPr sz="1450" spc="110" dirty="0">
                <a:latin typeface="Times New Roman"/>
                <a:cs typeface="Times New Roman"/>
              </a:rPr>
              <a:t>r</a:t>
            </a:r>
            <a:r>
              <a:rPr sz="1450" spc="90" dirty="0">
                <a:latin typeface="Times New Roman"/>
                <a:cs typeface="Times New Roman"/>
              </a:rPr>
              <a:t>i</a:t>
            </a:r>
            <a:r>
              <a:rPr sz="1450" spc="170" dirty="0">
                <a:latin typeface="Times New Roman"/>
                <a:cs typeface="Times New Roman"/>
              </a:rPr>
              <a:t>n</a:t>
            </a:r>
            <a:r>
              <a:rPr sz="1450" spc="90" dirty="0">
                <a:latin typeface="Times New Roman"/>
                <a:cs typeface="Times New Roman"/>
              </a:rPr>
              <a:t>t</a:t>
            </a:r>
            <a:r>
              <a:rPr sz="1450" spc="5" dirty="0">
                <a:latin typeface="Times New Roman"/>
                <a:cs typeface="Times New Roman"/>
              </a:rPr>
              <a:t>R</a:t>
            </a:r>
            <a:r>
              <a:rPr sz="1450" spc="-145" dirty="0">
                <a:latin typeface="Times New Roman"/>
                <a:cs typeface="Times New Roman"/>
              </a:rPr>
              <a:t> </a:t>
            </a:r>
            <a:r>
              <a:rPr sz="1450" spc="150" dirty="0">
                <a:latin typeface="Times New Roman"/>
                <a:cs typeface="Times New Roman"/>
              </a:rPr>
              <a:t>e</a:t>
            </a:r>
            <a:r>
              <a:rPr sz="1450" spc="170" dirty="0">
                <a:latin typeface="Times New Roman"/>
                <a:cs typeface="Times New Roman"/>
              </a:rPr>
              <a:t>po</a:t>
            </a:r>
            <a:r>
              <a:rPr sz="1450" spc="110" dirty="0">
                <a:latin typeface="Times New Roman"/>
                <a:cs typeface="Times New Roman"/>
              </a:rPr>
              <a:t>r</a:t>
            </a:r>
            <a:r>
              <a:rPr sz="1450" dirty="0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50037" y="4568961"/>
            <a:ext cx="2118360" cy="737870"/>
          </a:xfrm>
          <a:prstGeom prst="rect">
            <a:avLst/>
          </a:prstGeom>
          <a:ln w="11248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5"/>
              </a:spcBef>
            </a:pPr>
            <a:r>
              <a:rPr sz="1450" spc="170" dirty="0">
                <a:latin typeface="Times New Roman"/>
                <a:cs typeface="Times New Roman"/>
              </a:rPr>
              <a:t>d</a:t>
            </a:r>
            <a:r>
              <a:rPr sz="1450" spc="150" dirty="0">
                <a:latin typeface="Times New Roman"/>
                <a:cs typeface="Times New Roman"/>
              </a:rPr>
              <a:t>a</a:t>
            </a:r>
            <a:r>
              <a:rPr sz="1450" spc="90" dirty="0">
                <a:latin typeface="Times New Roman"/>
                <a:cs typeface="Times New Roman"/>
              </a:rPr>
              <a:t>t</a:t>
            </a:r>
            <a:r>
              <a:rPr sz="1450" dirty="0">
                <a:latin typeface="Times New Roman"/>
                <a:cs typeface="Times New Roman"/>
              </a:rPr>
              <a:t>a</a:t>
            </a:r>
            <a:r>
              <a:rPr sz="1450" spc="-21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E</a:t>
            </a:r>
            <a:r>
              <a:rPr sz="1450" spc="-160" dirty="0">
                <a:latin typeface="Times New Roman"/>
                <a:cs typeface="Times New Roman"/>
              </a:rPr>
              <a:t> </a:t>
            </a:r>
            <a:r>
              <a:rPr sz="1450" spc="170" dirty="0">
                <a:latin typeface="Times New Roman"/>
                <a:cs typeface="Times New Roman"/>
              </a:rPr>
              <a:t>n</a:t>
            </a:r>
            <a:r>
              <a:rPr sz="1450" spc="90" dirty="0">
                <a:latin typeface="Times New Roman"/>
                <a:cs typeface="Times New Roman"/>
              </a:rPr>
              <a:t>t</a:t>
            </a:r>
            <a:r>
              <a:rPr sz="1450" spc="110" dirty="0">
                <a:latin typeface="Times New Roman"/>
                <a:cs typeface="Times New Roman"/>
              </a:rPr>
              <a:t>r</a:t>
            </a:r>
            <a:r>
              <a:rPr sz="1450" spc="5" dirty="0">
                <a:latin typeface="Times New Roman"/>
                <a:cs typeface="Times New Roman"/>
              </a:rPr>
              <a:t>y</a:t>
            </a:r>
            <a:endParaRPr sz="1450">
              <a:latin typeface="Times New Roman"/>
              <a:cs typeface="Times New Roman"/>
            </a:endParaRPr>
          </a:p>
          <a:p>
            <a:pPr marL="297815" marR="328295">
              <a:lnSpc>
                <a:spcPct val="100699"/>
              </a:lnSpc>
              <a:spcBef>
                <a:spcPts val="5"/>
              </a:spcBef>
            </a:pPr>
            <a:r>
              <a:rPr sz="1450" spc="5" dirty="0">
                <a:latin typeface="Times New Roman"/>
                <a:cs typeface="Times New Roman"/>
              </a:rPr>
              <a:t>C</a:t>
            </a:r>
            <a:r>
              <a:rPr sz="1450" spc="-140" dirty="0">
                <a:latin typeface="Times New Roman"/>
                <a:cs typeface="Times New Roman"/>
              </a:rPr>
              <a:t> </a:t>
            </a:r>
            <a:r>
              <a:rPr sz="1450" spc="165" dirty="0">
                <a:latin typeface="Times New Roman"/>
                <a:cs typeface="Times New Roman"/>
              </a:rPr>
              <a:t>o</a:t>
            </a:r>
            <a:r>
              <a:rPr sz="1450" spc="5" dirty="0">
                <a:latin typeface="Times New Roman"/>
                <a:cs typeface="Times New Roman"/>
              </a:rPr>
              <a:t>m</a:t>
            </a:r>
            <a:r>
              <a:rPr sz="1450" spc="-105" dirty="0">
                <a:latin typeface="Times New Roman"/>
                <a:cs typeface="Times New Roman"/>
              </a:rPr>
              <a:t> </a:t>
            </a:r>
            <a:r>
              <a:rPr sz="1450" spc="170" dirty="0">
                <a:latin typeface="Times New Roman"/>
                <a:cs typeface="Times New Roman"/>
              </a:rPr>
              <a:t>pu</a:t>
            </a:r>
            <a:r>
              <a:rPr sz="1450" spc="90" dirty="0">
                <a:latin typeface="Times New Roman"/>
                <a:cs typeface="Times New Roman"/>
              </a:rPr>
              <a:t>t</a:t>
            </a:r>
            <a:r>
              <a:rPr sz="1450" dirty="0">
                <a:latin typeface="Times New Roman"/>
                <a:cs typeface="Times New Roman"/>
              </a:rPr>
              <a:t>e</a:t>
            </a:r>
            <a:r>
              <a:rPr sz="1450" spc="-21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P</a:t>
            </a:r>
            <a:r>
              <a:rPr sz="1450" spc="-180" dirty="0">
                <a:latin typeface="Times New Roman"/>
                <a:cs typeface="Times New Roman"/>
              </a:rPr>
              <a:t> </a:t>
            </a:r>
            <a:r>
              <a:rPr sz="1450" spc="155" dirty="0">
                <a:latin typeface="Times New Roman"/>
                <a:cs typeface="Times New Roman"/>
              </a:rPr>
              <a:t>a</a:t>
            </a:r>
            <a:r>
              <a:rPr sz="1450" spc="165" dirty="0">
                <a:latin typeface="Times New Roman"/>
                <a:cs typeface="Times New Roman"/>
              </a:rPr>
              <a:t>y</a:t>
            </a:r>
            <a:r>
              <a:rPr sz="1450" spc="110" dirty="0">
                <a:latin typeface="Times New Roman"/>
                <a:cs typeface="Times New Roman"/>
              </a:rPr>
              <a:t>r</a:t>
            </a:r>
            <a:r>
              <a:rPr sz="1450" spc="170" dirty="0">
                <a:latin typeface="Times New Roman"/>
                <a:cs typeface="Times New Roman"/>
              </a:rPr>
              <a:t>o</a:t>
            </a:r>
            <a:r>
              <a:rPr sz="1450" spc="90" dirty="0">
                <a:latin typeface="Times New Roman"/>
                <a:cs typeface="Times New Roman"/>
              </a:rPr>
              <a:t>l</a:t>
            </a:r>
            <a:r>
              <a:rPr sz="1450" dirty="0">
                <a:latin typeface="Times New Roman"/>
                <a:cs typeface="Times New Roman"/>
              </a:rPr>
              <a:t>l  </a:t>
            </a:r>
            <a:r>
              <a:rPr sz="1450" spc="170" dirty="0">
                <a:latin typeface="Times New Roman"/>
                <a:cs typeface="Times New Roman"/>
              </a:rPr>
              <a:t>p</a:t>
            </a:r>
            <a:r>
              <a:rPr sz="1450" spc="110" dirty="0">
                <a:latin typeface="Times New Roman"/>
                <a:cs typeface="Times New Roman"/>
              </a:rPr>
              <a:t>r</a:t>
            </a:r>
            <a:r>
              <a:rPr sz="1450" spc="90" dirty="0">
                <a:latin typeface="Times New Roman"/>
                <a:cs typeface="Times New Roman"/>
              </a:rPr>
              <a:t>i</a:t>
            </a:r>
            <a:r>
              <a:rPr sz="1450" spc="170" dirty="0">
                <a:latin typeface="Times New Roman"/>
                <a:cs typeface="Times New Roman"/>
              </a:rPr>
              <a:t>n</a:t>
            </a:r>
            <a:r>
              <a:rPr sz="1450" spc="90" dirty="0">
                <a:latin typeface="Times New Roman"/>
                <a:cs typeface="Times New Roman"/>
              </a:rPr>
              <a:t>t</a:t>
            </a:r>
            <a:r>
              <a:rPr sz="1450" spc="5" dirty="0">
                <a:latin typeface="Times New Roman"/>
                <a:cs typeface="Times New Roman"/>
              </a:rPr>
              <a:t>R</a:t>
            </a:r>
            <a:r>
              <a:rPr sz="1450" spc="-145" dirty="0">
                <a:latin typeface="Times New Roman"/>
                <a:cs typeface="Times New Roman"/>
              </a:rPr>
              <a:t> </a:t>
            </a:r>
            <a:r>
              <a:rPr sz="1450" spc="150" dirty="0">
                <a:latin typeface="Times New Roman"/>
                <a:cs typeface="Times New Roman"/>
              </a:rPr>
              <a:t>e</a:t>
            </a:r>
            <a:r>
              <a:rPr sz="1450" spc="170" dirty="0">
                <a:latin typeface="Times New Roman"/>
                <a:cs typeface="Times New Roman"/>
              </a:rPr>
              <a:t>po</a:t>
            </a:r>
            <a:r>
              <a:rPr sz="1450" spc="110" dirty="0">
                <a:latin typeface="Times New Roman"/>
                <a:cs typeface="Times New Roman"/>
              </a:rPr>
              <a:t>r</a:t>
            </a:r>
            <a:r>
              <a:rPr sz="1450" dirty="0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87865" y="4507242"/>
            <a:ext cx="2487930" cy="799465"/>
          </a:xfrm>
          <a:prstGeom prst="rect">
            <a:avLst/>
          </a:prstGeom>
          <a:ln w="11066">
            <a:solidFill>
              <a:srgbClr val="000000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526415">
              <a:lnSpc>
                <a:spcPct val="100000"/>
              </a:lnSpc>
              <a:spcBef>
                <a:spcPts val="490"/>
              </a:spcBef>
            </a:pPr>
            <a:r>
              <a:rPr sz="1450" spc="170" dirty="0">
                <a:latin typeface="Times New Roman"/>
                <a:cs typeface="Times New Roman"/>
              </a:rPr>
              <a:t>d</a:t>
            </a:r>
            <a:r>
              <a:rPr sz="1450" spc="150" dirty="0">
                <a:latin typeface="Times New Roman"/>
                <a:cs typeface="Times New Roman"/>
              </a:rPr>
              <a:t>a</a:t>
            </a:r>
            <a:r>
              <a:rPr sz="1450" spc="90" dirty="0">
                <a:latin typeface="Times New Roman"/>
                <a:cs typeface="Times New Roman"/>
              </a:rPr>
              <a:t>t</a:t>
            </a:r>
            <a:r>
              <a:rPr sz="1450" dirty="0">
                <a:latin typeface="Times New Roman"/>
                <a:cs typeface="Times New Roman"/>
              </a:rPr>
              <a:t>a</a:t>
            </a:r>
            <a:r>
              <a:rPr sz="1450" spc="-21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E</a:t>
            </a:r>
            <a:r>
              <a:rPr sz="1450" spc="-160" dirty="0">
                <a:latin typeface="Times New Roman"/>
                <a:cs typeface="Times New Roman"/>
              </a:rPr>
              <a:t> </a:t>
            </a:r>
            <a:r>
              <a:rPr sz="1450" spc="170" dirty="0">
                <a:latin typeface="Times New Roman"/>
                <a:cs typeface="Times New Roman"/>
              </a:rPr>
              <a:t>n</a:t>
            </a:r>
            <a:r>
              <a:rPr sz="1450" spc="90" dirty="0">
                <a:latin typeface="Times New Roman"/>
                <a:cs typeface="Times New Roman"/>
              </a:rPr>
              <a:t>t</a:t>
            </a:r>
            <a:r>
              <a:rPr sz="1450" spc="110" dirty="0">
                <a:latin typeface="Times New Roman"/>
                <a:cs typeface="Times New Roman"/>
              </a:rPr>
              <a:t>r</a:t>
            </a:r>
            <a:r>
              <a:rPr sz="1450" spc="5" dirty="0">
                <a:latin typeface="Times New Roman"/>
                <a:cs typeface="Times New Roman"/>
              </a:rPr>
              <a:t>y</a:t>
            </a:r>
            <a:endParaRPr sz="1450">
              <a:latin typeface="Times New Roman"/>
              <a:cs typeface="Times New Roman"/>
            </a:endParaRPr>
          </a:p>
          <a:p>
            <a:pPr marL="526415" marR="468630">
              <a:lnSpc>
                <a:spcPct val="100699"/>
              </a:lnSpc>
              <a:spcBef>
                <a:spcPts val="10"/>
              </a:spcBef>
            </a:pPr>
            <a:r>
              <a:rPr sz="1450" spc="5" dirty="0">
                <a:latin typeface="Times New Roman"/>
                <a:cs typeface="Times New Roman"/>
              </a:rPr>
              <a:t>C</a:t>
            </a:r>
            <a:r>
              <a:rPr sz="1450" spc="-145" dirty="0">
                <a:latin typeface="Times New Roman"/>
                <a:cs typeface="Times New Roman"/>
              </a:rPr>
              <a:t> </a:t>
            </a:r>
            <a:r>
              <a:rPr sz="1450" spc="170" dirty="0">
                <a:latin typeface="Times New Roman"/>
                <a:cs typeface="Times New Roman"/>
              </a:rPr>
              <a:t>o</a:t>
            </a:r>
            <a:r>
              <a:rPr sz="1450" spc="5" dirty="0">
                <a:latin typeface="Times New Roman"/>
                <a:cs typeface="Times New Roman"/>
              </a:rPr>
              <a:t>m</a:t>
            </a:r>
            <a:r>
              <a:rPr sz="1450" spc="-105" dirty="0">
                <a:latin typeface="Times New Roman"/>
                <a:cs typeface="Times New Roman"/>
              </a:rPr>
              <a:t> </a:t>
            </a:r>
            <a:r>
              <a:rPr sz="1450" spc="170" dirty="0">
                <a:latin typeface="Times New Roman"/>
                <a:cs typeface="Times New Roman"/>
              </a:rPr>
              <a:t>pu</a:t>
            </a:r>
            <a:r>
              <a:rPr sz="1450" spc="90" dirty="0">
                <a:latin typeface="Times New Roman"/>
                <a:cs typeface="Times New Roman"/>
              </a:rPr>
              <a:t>t</a:t>
            </a:r>
            <a:r>
              <a:rPr sz="1450" spc="150" dirty="0">
                <a:latin typeface="Times New Roman"/>
                <a:cs typeface="Times New Roman"/>
              </a:rPr>
              <a:t>e</a:t>
            </a:r>
            <a:r>
              <a:rPr sz="1450" spc="5" dirty="0">
                <a:latin typeface="Times New Roman"/>
                <a:cs typeface="Times New Roman"/>
              </a:rPr>
              <a:t>P</a:t>
            </a:r>
            <a:r>
              <a:rPr sz="1450" spc="-180" dirty="0">
                <a:latin typeface="Times New Roman"/>
                <a:cs typeface="Times New Roman"/>
              </a:rPr>
              <a:t> </a:t>
            </a:r>
            <a:r>
              <a:rPr sz="1450" spc="150" dirty="0">
                <a:latin typeface="Times New Roman"/>
                <a:cs typeface="Times New Roman"/>
              </a:rPr>
              <a:t>a</a:t>
            </a:r>
            <a:r>
              <a:rPr sz="1450" spc="175" dirty="0">
                <a:latin typeface="Times New Roman"/>
                <a:cs typeface="Times New Roman"/>
              </a:rPr>
              <a:t>y</a:t>
            </a:r>
            <a:r>
              <a:rPr sz="1450" spc="110" dirty="0">
                <a:latin typeface="Times New Roman"/>
                <a:cs typeface="Times New Roman"/>
              </a:rPr>
              <a:t>r</a:t>
            </a:r>
            <a:r>
              <a:rPr sz="1450" spc="165" dirty="0">
                <a:latin typeface="Times New Roman"/>
                <a:cs typeface="Times New Roman"/>
              </a:rPr>
              <a:t>o</a:t>
            </a:r>
            <a:r>
              <a:rPr sz="1450" spc="95" dirty="0">
                <a:latin typeface="Times New Roman"/>
                <a:cs typeface="Times New Roman"/>
              </a:rPr>
              <a:t>l</a:t>
            </a:r>
            <a:r>
              <a:rPr sz="1450" dirty="0">
                <a:latin typeface="Times New Roman"/>
                <a:cs typeface="Times New Roman"/>
              </a:rPr>
              <a:t>l  </a:t>
            </a:r>
            <a:r>
              <a:rPr sz="1450" spc="170" dirty="0">
                <a:latin typeface="Times New Roman"/>
                <a:cs typeface="Times New Roman"/>
              </a:rPr>
              <a:t>p</a:t>
            </a:r>
            <a:r>
              <a:rPr sz="1450" spc="105" dirty="0">
                <a:latin typeface="Times New Roman"/>
                <a:cs typeface="Times New Roman"/>
              </a:rPr>
              <a:t>r</a:t>
            </a:r>
            <a:r>
              <a:rPr sz="1450" spc="95" dirty="0">
                <a:latin typeface="Times New Roman"/>
                <a:cs typeface="Times New Roman"/>
              </a:rPr>
              <a:t>i</a:t>
            </a:r>
            <a:r>
              <a:rPr sz="1450" spc="165" dirty="0">
                <a:latin typeface="Times New Roman"/>
                <a:cs typeface="Times New Roman"/>
              </a:rPr>
              <a:t>n</a:t>
            </a:r>
            <a:r>
              <a:rPr sz="1450" spc="90" dirty="0">
                <a:latin typeface="Times New Roman"/>
                <a:cs typeface="Times New Roman"/>
              </a:rPr>
              <a:t>t</a:t>
            </a:r>
            <a:r>
              <a:rPr sz="1450" spc="5" dirty="0">
                <a:latin typeface="Times New Roman"/>
                <a:cs typeface="Times New Roman"/>
              </a:rPr>
              <a:t>R</a:t>
            </a:r>
            <a:r>
              <a:rPr sz="1450" spc="-140" dirty="0">
                <a:latin typeface="Times New Roman"/>
                <a:cs typeface="Times New Roman"/>
              </a:rPr>
              <a:t> </a:t>
            </a:r>
            <a:r>
              <a:rPr sz="1450" spc="150" dirty="0">
                <a:latin typeface="Times New Roman"/>
                <a:cs typeface="Times New Roman"/>
              </a:rPr>
              <a:t>e</a:t>
            </a:r>
            <a:r>
              <a:rPr sz="1450" spc="170" dirty="0">
                <a:latin typeface="Times New Roman"/>
                <a:cs typeface="Times New Roman"/>
              </a:rPr>
              <a:t>po</a:t>
            </a:r>
            <a:r>
              <a:rPr sz="1450" spc="105" dirty="0">
                <a:latin typeface="Times New Roman"/>
                <a:cs typeface="Times New Roman"/>
              </a:rPr>
              <a:t>r</a:t>
            </a:r>
            <a:r>
              <a:rPr sz="1450" dirty="0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59877" y="5811011"/>
            <a:ext cx="2118360" cy="857250"/>
          </a:xfrm>
          <a:custGeom>
            <a:avLst/>
            <a:gdLst/>
            <a:ahLst/>
            <a:cxnLst/>
            <a:rect l="l" t="t" r="r" b="b"/>
            <a:pathLst>
              <a:path w="2118360" h="857250">
                <a:moveTo>
                  <a:pt x="2118360" y="857249"/>
                </a:moveTo>
                <a:lnTo>
                  <a:pt x="2118359" y="0"/>
                </a:lnTo>
                <a:lnTo>
                  <a:pt x="0" y="0"/>
                </a:lnTo>
                <a:lnTo>
                  <a:pt x="0" y="857249"/>
                </a:lnTo>
                <a:lnTo>
                  <a:pt x="2118360" y="8572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454452" y="5494034"/>
          <a:ext cx="2118360" cy="1174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8545"/>
                <a:gridCol w="1059815"/>
              </a:tblGrid>
              <a:tr h="3169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271">
                <a:tc gridSpan="2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300" b="1" i="1" spc="17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300" b="1" i="1" spc="13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300" b="1" i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300" b="1" i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i="1" spc="145" dirty="0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1300" b="1" i="1" spc="10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300" b="1" i="1" spc="14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00" b="1" i="1" spc="114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300" b="1" i="1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300" b="1" i="1" spc="-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i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00" b="1" i="1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i="1" spc="10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00" b="1" i="1" spc="1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300" b="1" i="1" spc="7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300" b="1" i="1" spc="13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300" b="1" i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300" b="1" i="1" spc="-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i="1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300" b="1" i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i="1" spc="14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00" b="1" i="1" spc="114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300" b="1" i="1" spc="14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300" b="1" i="1" spc="114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300" b="1" i="1" dirty="0">
                          <a:latin typeface="Times New Roman"/>
                          <a:cs typeface="Times New Roman"/>
                        </a:rPr>
                        <a:t>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765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6328">
                <a:tc gridSpan="2"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5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16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5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16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450" spc="16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450" spc="9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50" spc="15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450" spc="-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15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50" spc="16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450" spc="1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50" spc="16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50" spc="9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l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2404696" y="5311156"/>
            <a:ext cx="227965" cy="185420"/>
          </a:xfrm>
          <a:custGeom>
            <a:avLst/>
            <a:gdLst/>
            <a:ahLst/>
            <a:cxnLst/>
            <a:rect l="l" t="t" r="r" b="b"/>
            <a:pathLst>
              <a:path w="227964" h="185420">
                <a:moveTo>
                  <a:pt x="113542" y="0"/>
                </a:moveTo>
                <a:lnTo>
                  <a:pt x="0" y="185168"/>
                </a:lnTo>
                <a:lnTo>
                  <a:pt x="227845" y="185168"/>
                </a:lnTo>
                <a:lnTo>
                  <a:pt x="113542" y="0"/>
                </a:lnTo>
              </a:path>
            </a:pathLst>
          </a:custGeom>
          <a:ln w="11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64196" y="5810250"/>
            <a:ext cx="2118360" cy="856615"/>
          </a:xfrm>
          <a:custGeom>
            <a:avLst/>
            <a:gdLst/>
            <a:ahLst/>
            <a:cxnLst/>
            <a:rect l="l" t="t" r="r" b="b"/>
            <a:pathLst>
              <a:path w="2118359" h="856615">
                <a:moveTo>
                  <a:pt x="2118360" y="856488"/>
                </a:moveTo>
                <a:lnTo>
                  <a:pt x="2118360" y="0"/>
                </a:lnTo>
                <a:lnTo>
                  <a:pt x="0" y="0"/>
                </a:lnTo>
                <a:lnTo>
                  <a:pt x="0" y="856488"/>
                </a:lnTo>
                <a:lnTo>
                  <a:pt x="2118360" y="8564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7158672" y="5494034"/>
          <a:ext cx="2127885" cy="1172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980"/>
                <a:gridCol w="1144905"/>
              </a:tblGrid>
              <a:tr h="3162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271">
                <a:tc gridSpan="2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300" b="1" i="1" spc="145" dirty="0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1300" b="1" i="1" spc="16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300" b="1" i="1" spc="16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300" b="1" i="1" spc="8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300" b="1" i="1" spc="14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00" b="1" i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300" b="1" i="1" spc="-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i="1" spc="17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300" b="1" i="1" spc="114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300" b="1" i="1" spc="145" dirty="0">
                          <a:latin typeface="Times New Roman"/>
                          <a:cs typeface="Times New Roman"/>
                        </a:rPr>
                        <a:t>od</a:t>
                      </a:r>
                      <a:r>
                        <a:rPr sz="1300" b="1" i="1" spc="16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300" b="1" i="1" spc="13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300" b="1" i="1" spc="7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300" b="1" i="1" spc="8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300" b="1" i="1" spc="14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00" b="1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300" b="1" i="1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i="1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300" b="1" i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i="1" spc="14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00" b="1" i="1" spc="114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300" b="1" i="1" spc="14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300" b="1" i="1" spc="13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300" b="1" i="1" dirty="0">
                          <a:latin typeface="Times New Roman"/>
                          <a:cs typeface="Times New Roman"/>
                        </a:rPr>
                        <a:t>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6898"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6316">
                <a:tc gridSpan="2">
                  <a:txBody>
                    <a:bodyPr/>
                    <a:lstStyle/>
                    <a:p>
                      <a:pPr marL="297815" marR="31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5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16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5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165" dirty="0">
                          <a:latin typeface="Times New Roman"/>
                          <a:cs typeface="Times New Roman"/>
                        </a:rPr>
                        <a:t>pu</a:t>
                      </a:r>
                      <a:r>
                        <a:rPr sz="1450" spc="9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50" spc="15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450" spc="-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15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50" spc="16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450" spc="1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50" spc="16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50" spc="9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l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8032713" y="5311156"/>
            <a:ext cx="227965" cy="185420"/>
          </a:xfrm>
          <a:custGeom>
            <a:avLst/>
            <a:gdLst/>
            <a:ahLst/>
            <a:cxnLst/>
            <a:rect l="l" t="t" r="r" b="b"/>
            <a:pathLst>
              <a:path w="227965" h="185420">
                <a:moveTo>
                  <a:pt x="114303" y="0"/>
                </a:moveTo>
                <a:lnTo>
                  <a:pt x="0" y="185168"/>
                </a:lnTo>
                <a:lnTo>
                  <a:pt x="227831" y="185168"/>
                </a:lnTo>
                <a:lnTo>
                  <a:pt x="114303" y="0"/>
                </a:lnTo>
              </a:path>
            </a:pathLst>
          </a:custGeom>
          <a:ln w="11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39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0150" y="856726"/>
            <a:ext cx="6899909" cy="3268979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2295525">
              <a:lnSpc>
                <a:spcPct val="100000"/>
              </a:lnSpc>
              <a:spcBef>
                <a:spcPts val="1655"/>
              </a:spcBef>
            </a:pPr>
            <a:r>
              <a:rPr sz="3600" b="1" i="1" dirty="0">
                <a:solidFill>
                  <a:srgbClr val="CCCC00"/>
                </a:solidFill>
                <a:latin typeface="Palatino Linotype"/>
                <a:cs typeface="Palatino Linotype"/>
              </a:rPr>
              <a:t>Polymorphism</a:t>
            </a:r>
            <a:endParaRPr sz="3600">
              <a:latin typeface="Palatino Linotype"/>
              <a:cs typeface="Palatino Linotype"/>
            </a:endParaRPr>
          </a:p>
          <a:p>
            <a:pPr marL="354965" marR="5080" indent="-342900">
              <a:lnSpc>
                <a:spcPct val="100000"/>
              </a:lnSpc>
              <a:spcBef>
                <a:spcPts val="155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Polymorphism </a:t>
            </a:r>
            <a:r>
              <a:rPr sz="3600" b="1" spc="-5" dirty="0">
                <a:latin typeface="Palatino Linotype"/>
                <a:cs typeface="Palatino Linotype"/>
              </a:rPr>
              <a:t>means that </a:t>
            </a:r>
            <a:r>
              <a:rPr sz="3600" b="1" dirty="0">
                <a:latin typeface="Palatino Linotype"/>
                <a:cs typeface="Palatino Linotype"/>
              </a:rPr>
              <a:t>the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same </a:t>
            </a:r>
            <a:r>
              <a:rPr sz="3600" b="1" spc="-5" dirty="0">
                <a:latin typeface="Palatino Linotype"/>
                <a:cs typeface="Palatino Linotype"/>
              </a:rPr>
              <a:t>operation may </a:t>
            </a:r>
            <a:r>
              <a:rPr sz="3600" b="1" dirty="0">
                <a:latin typeface="Palatino Linotype"/>
                <a:cs typeface="Palatino Linotype"/>
              </a:rPr>
              <a:t>behave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differently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on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different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classes.</a:t>
            </a:r>
            <a:endParaRPr sz="3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3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Example:</a:t>
            </a:r>
            <a:r>
              <a:rPr sz="3600" b="1" spc="-45" dirty="0">
                <a:latin typeface="Palatino Linotype"/>
                <a:cs typeface="Palatino Linotype"/>
              </a:rPr>
              <a:t> </a:t>
            </a:r>
            <a:r>
              <a:rPr sz="3600" b="1" i="1" spc="-5" dirty="0">
                <a:latin typeface="Palatino Linotype"/>
                <a:cs typeface="Palatino Linotype"/>
              </a:rPr>
              <a:t>computePayroll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88924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0135" y="856726"/>
            <a:ext cx="7468870" cy="3268979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2486025">
              <a:lnSpc>
                <a:spcPct val="100000"/>
              </a:lnSpc>
              <a:spcBef>
                <a:spcPts val="1655"/>
              </a:spcBef>
            </a:pPr>
            <a:r>
              <a:rPr sz="3600" b="1" i="1" spc="-5" dirty="0">
                <a:solidFill>
                  <a:srgbClr val="CCCC00"/>
                </a:solidFill>
                <a:latin typeface="Palatino Linotype"/>
                <a:cs typeface="Palatino Linotype"/>
              </a:rPr>
              <a:t>Associations</a:t>
            </a:r>
            <a:endParaRPr sz="3600">
              <a:latin typeface="Palatino Linotype"/>
              <a:cs typeface="Palatino Linotype"/>
            </a:endParaRPr>
          </a:p>
          <a:p>
            <a:pPr marL="354965" marR="85725" indent="-342900">
              <a:lnSpc>
                <a:spcPct val="100000"/>
              </a:lnSpc>
              <a:spcBef>
                <a:spcPts val="155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  <a:tab pos="2741295" algn="l"/>
              </a:tabLst>
            </a:pPr>
            <a:r>
              <a:rPr sz="3600" b="1" dirty="0">
                <a:latin typeface="Palatino Linotype"/>
                <a:cs typeface="Palatino Linotype"/>
              </a:rPr>
              <a:t>The concept </a:t>
            </a:r>
            <a:r>
              <a:rPr sz="3600" b="1" spc="-5" dirty="0">
                <a:latin typeface="Palatino Linotype"/>
                <a:cs typeface="Palatino Linotype"/>
              </a:rPr>
              <a:t>of </a:t>
            </a:r>
            <a:r>
              <a:rPr sz="3600" b="1" dirty="0">
                <a:latin typeface="Palatino Linotype"/>
                <a:cs typeface="Palatino Linotype"/>
              </a:rPr>
              <a:t>association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represents	relationships</a:t>
            </a:r>
            <a:r>
              <a:rPr sz="3600" b="1" spc="-9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between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objects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and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classes.</a:t>
            </a:r>
            <a:endParaRPr sz="3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3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10" dirty="0">
                <a:latin typeface="Palatino Linotype"/>
                <a:cs typeface="Palatino Linotype"/>
              </a:rPr>
              <a:t>For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example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pilot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i="1" dirty="0">
                <a:latin typeface="Palatino Linotype"/>
                <a:cs typeface="Palatino Linotype"/>
              </a:rPr>
              <a:t>can</a:t>
            </a:r>
            <a:r>
              <a:rPr sz="3600" b="1" i="1" spc="-15" dirty="0">
                <a:latin typeface="Palatino Linotype"/>
                <a:cs typeface="Palatino Linotype"/>
              </a:rPr>
              <a:t> </a:t>
            </a:r>
            <a:r>
              <a:rPr sz="3600" b="1" i="1" spc="-5" dirty="0">
                <a:latin typeface="Palatino Linotype"/>
                <a:cs typeface="Palatino Linotype"/>
              </a:rPr>
              <a:t>fly</a:t>
            </a:r>
            <a:r>
              <a:rPr sz="3600" b="1" i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planes.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11741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0157" y="1054100"/>
            <a:ext cx="4210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Associations</a:t>
            </a:r>
            <a:r>
              <a:rPr sz="3600" spc="-60" dirty="0"/>
              <a:t> </a:t>
            </a:r>
            <a:r>
              <a:rPr sz="3600" spc="-10" dirty="0"/>
              <a:t>(Con’t)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535295" y="3355847"/>
            <a:ext cx="7897495" cy="657860"/>
            <a:chOff x="1535295" y="3355847"/>
            <a:chExt cx="7897495" cy="657860"/>
          </a:xfrm>
        </p:grpSpPr>
        <p:sp>
          <p:nvSpPr>
            <p:cNvPr id="4" name="object 4"/>
            <p:cNvSpPr/>
            <p:nvPr/>
          </p:nvSpPr>
          <p:spPr>
            <a:xfrm>
              <a:off x="1535295" y="3430541"/>
              <a:ext cx="2117725" cy="582930"/>
            </a:xfrm>
            <a:custGeom>
              <a:avLst/>
              <a:gdLst/>
              <a:ahLst/>
              <a:cxnLst/>
              <a:rect l="l" t="t" r="r" b="b"/>
              <a:pathLst>
                <a:path w="2117725" h="582929">
                  <a:moveTo>
                    <a:pt x="2117594" y="582931"/>
                  </a:moveTo>
                  <a:lnTo>
                    <a:pt x="0" y="582931"/>
                  </a:lnTo>
                  <a:lnTo>
                    <a:pt x="0" y="0"/>
                  </a:lnTo>
                  <a:lnTo>
                    <a:pt x="2117594" y="0"/>
                  </a:lnTo>
                  <a:lnTo>
                    <a:pt x="2117594" y="5829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15073" y="3355847"/>
              <a:ext cx="2117725" cy="582930"/>
            </a:xfrm>
            <a:custGeom>
              <a:avLst/>
              <a:gdLst/>
              <a:ahLst/>
              <a:cxnLst/>
              <a:rect l="l" t="t" r="r" b="b"/>
              <a:pathLst>
                <a:path w="2117725" h="582929">
                  <a:moveTo>
                    <a:pt x="2117598" y="582929"/>
                  </a:moveTo>
                  <a:lnTo>
                    <a:pt x="2117598" y="0"/>
                  </a:lnTo>
                  <a:lnTo>
                    <a:pt x="0" y="0"/>
                  </a:lnTo>
                  <a:lnTo>
                    <a:pt x="0" y="582929"/>
                  </a:lnTo>
                  <a:lnTo>
                    <a:pt x="2117598" y="5829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35295" y="3430541"/>
            <a:ext cx="2117725" cy="582930"/>
          </a:xfrm>
          <a:prstGeom prst="rect">
            <a:avLst/>
          </a:prstGeom>
          <a:ln w="12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678180">
              <a:lnSpc>
                <a:spcPct val="100000"/>
              </a:lnSpc>
              <a:spcBef>
                <a:spcPts val="520"/>
              </a:spcBef>
            </a:pPr>
            <a:r>
              <a:rPr sz="2350" spc="10" dirty="0">
                <a:latin typeface="Times New Roman"/>
                <a:cs typeface="Times New Roman"/>
              </a:rPr>
              <a:t>Pilot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5041" y="3355861"/>
            <a:ext cx="2117725" cy="582930"/>
          </a:xfrm>
          <a:prstGeom prst="rect">
            <a:avLst/>
          </a:prstGeom>
          <a:ln w="12400">
            <a:solidFill>
              <a:srgbClr val="000000"/>
            </a:solidFill>
          </a:ln>
        </p:spPr>
        <p:txBody>
          <a:bodyPr vert="horz" wrap="square" lIns="0" tIns="140970" rIns="0" bIns="0" rtlCol="0">
            <a:spAutoFit/>
          </a:bodyPr>
          <a:lstStyle/>
          <a:p>
            <a:pPr marL="602615">
              <a:lnSpc>
                <a:spcPct val="100000"/>
              </a:lnSpc>
              <a:spcBef>
                <a:spcPts val="1110"/>
              </a:spcBef>
            </a:pPr>
            <a:r>
              <a:rPr sz="2350" spc="10" dirty="0">
                <a:latin typeface="Times New Roman"/>
                <a:cs typeface="Times New Roman"/>
              </a:rPr>
              <a:t>Planes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58248" y="3789343"/>
            <a:ext cx="3653790" cy="12700"/>
          </a:xfrm>
          <a:custGeom>
            <a:avLst/>
            <a:gdLst/>
            <a:ahLst/>
            <a:cxnLst/>
            <a:rect l="l" t="t" r="r" b="b"/>
            <a:pathLst>
              <a:path w="3653790" h="12700">
                <a:moveTo>
                  <a:pt x="0" y="12379"/>
                </a:moveTo>
                <a:lnTo>
                  <a:pt x="0" y="0"/>
                </a:lnTo>
                <a:lnTo>
                  <a:pt x="3653749" y="0"/>
                </a:lnTo>
                <a:lnTo>
                  <a:pt x="3653749" y="12379"/>
                </a:lnTo>
                <a:lnTo>
                  <a:pt x="0" y="123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21741" y="3411570"/>
            <a:ext cx="842644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i="1" spc="10" dirty="0">
                <a:latin typeface="Times New Roman"/>
                <a:cs typeface="Times New Roman"/>
              </a:rPr>
              <a:t>can</a:t>
            </a:r>
            <a:r>
              <a:rPr sz="2350" i="1" spc="-40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Times New Roman"/>
                <a:cs typeface="Times New Roman"/>
              </a:rPr>
              <a:t>fly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31495" y="3411570"/>
            <a:ext cx="106553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i="1" spc="15" dirty="0">
                <a:latin typeface="Times New Roman"/>
                <a:cs typeface="Times New Roman"/>
              </a:rPr>
              <a:t>flown</a:t>
            </a:r>
            <a:r>
              <a:rPr sz="2350" i="1" spc="-50" dirty="0">
                <a:latin typeface="Times New Roman"/>
                <a:cs typeface="Times New Roman"/>
              </a:rPr>
              <a:t> </a:t>
            </a:r>
            <a:r>
              <a:rPr sz="2350" i="1" spc="15" dirty="0">
                <a:latin typeface="Times New Roman"/>
                <a:cs typeface="Times New Roman"/>
              </a:rPr>
              <a:t>by</a:t>
            </a:r>
            <a:endParaRPr sz="23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757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0135" y="856726"/>
            <a:ext cx="7593330" cy="4373880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1845945">
              <a:lnSpc>
                <a:spcPct val="100000"/>
              </a:lnSpc>
              <a:spcBef>
                <a:spcPts val="1655"/>
              </a:spcBef>
            </a:pPr>
            <a:r>
              <a:rPr sz="3600" b="1" i="1" spc="-5" dirty="0">
                <a:solidFill>
                  <a:srgbClr val="CCCC00"/>
                </a:solidFill>
                <a:latin typeface="Palatino Linotype"/>
                <a:cs typeface="Palatino Linotype"/>
              </a:rPr>
              <a:t>Clients</a:t>
            </a:r>
            <a:r>
              <a:rPr sz="3600" b="1" i="1" spc="-35" dirty="0">
                <a:solidFill>
                  <a:srgbClr val="CCCC00"/>
                </a:solidFill>
                <a:latin typeface="Palatino Linotype"/>
                <a:cs typeface="Palatino Linotype"/>
              </a:rPr>
              <a:t> </a:t>
            </a:r>
            <a:r>
              <a:rPr sz="3600" b="1" i="1" spc="-5" dirty="0">
                <a:solidFill>
                  <a:srgbClr val="CCCC00"/>
                </a:solidFill>
                <a:latin typeface="Palatino Linotype"/>
                <a:cs typeface="Palatino Linotype"/>
              </a:rPr>
              <a:t>and</a:t>
            </a:r>
            <a:r>
              <a:rPr sz="3600" b="1" i="1" spc="-30" dirty="0">
                <a:solidFill>
                  <a:srgbClr val="CCCC00"/>
                </a:solidFill>
                <a:latin typeface="Palatino Linotype"/>
                <a:cs typeface="Palatino Linotype"/>
              </a:rPr>
              <a:t> </a:t>
            </a:r>
            <a:r>
              <a:rPr sz="3600" b="1" i="1" spc="-5" dirty="0">
                <a:solidFill>
                  <a:srgbClr val="CCCC00"/>
                </a:solidFill>
                <a:latin typeface="Palatino Linotype"/>
                <a:cs typeface="Palatino Linotype"/>
              </a:rPr>
              <a:t>Servers</a:t>
            </a:r>
            <a:endParaRPr sz="3600">
              <a:latin typeface="Palatino Linotype"/>
              <a:cs typeface="Palatino Linotype"/>
            </a:endParaRPr>
          </a:p>
          <a:p>
            <a:pPr marL="354965" marR="396875" indent="-342900">
              <a:lnSpc>
                <a:spcPct val="100000"/>
              </a:lnSpc>
              <a:spcBef>
                <a:spcPts val="155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A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special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form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of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association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is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client-server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relationship.</a:t>
            </a:r>
            <a:endParaRPr sz="36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  <a:tab pos="4850130" algn="l"/>
              </a:tabLst>
            </a:pPr>
            <a:r>
              <a:rPr sz="3600" b="1" dirty="0">
                <a:latin typeface="Palatino Linotype"/>
                <a:cs typeface="Palatino Linotype"/>
              </a:rPr>
              <a:t>This </a:t>
            </a:r>
            <a:r>
              <a:rPr sz="3600" b="1" spc="-5" dirty="0">
                <a:latin typeface="Palatino Linotype"/>
                <a:cs typeface="Palatino Linotype"/>
              </a:rPr>
              <a:t>relationship </a:t>
            </a:r>
            <a:r>
              <a:rPr sz="3600" b="1" dirty="0">
                <a:latin typeface="Palatino Linotype"/>
                <a:cs typeface="Palatino Linotype"/>
              </a:rPr>
              <a:t>can be </a:t>
            </a:r>
            <a:r>
              <a:rPr sz="3600" b="1" spc="-5" dirty="0">
                <a:latin typeface="Palatino Linotype"/>
                <a:cs typeface="Palatino Linotype"/>
              </a:rPr>
              <a:t>viewed </a:t>
            </a:r>
            <a:r>
              <a:rPr sz="3600" b="1" dirty="0">
                <a:latin typeface="Palatino Linotype"/>
                <a:cs typeface="Palatino Linotype"/>
              </a:rPr>
              <a:t>as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one-way </a:t>
            </a:r>
            <a:r>
              <a:rPr sz="3600" b="1" dirty="0">
                <a:latin typeface="Palatino Linotype"/>
                <a:cs typeface="Palatino Linotype"/>
              </a:rPr>
              <a:t>interaction:	</a:t>
            </a:r>
            <a:r>
              <a:rPr sz="3600" b="1" spc="-5" dirty="0">
                <a:latin typeface="Palatino Linotype"/>
                <a:cs typeface="Palatino Linotype"/>
              </a:rPr>
              <a:t>one object </a:t>
            </a:r>
            <a:r>
              <a:rPr sz="3600" b="1" dirty="0">
                <a:latin typeface="Palatino Linotype"/>
                <a:cs typeface="Palatino Linotype"/>
              </a:rPr>
              <a:t> (client) </a:t>
            </a:r>
            <a:r>
              <a:rPr sz="3600" b="1" spc="-5" dirty="0">
                <a:latin typeface="Palatino Linotype"/>
                <a:cs typeface="Palatino Linotype"/>
              </a:rPr>
              <a:t>requests </a:t>
            </a:r>
            <a:r>
              <a:rPr sz="3600" b="1" dirty="0">
                <a:latin typeface="Palatino Linotype"/>
                <a:cs typeface="Palatino Linotype"/>
              </a:rPr>
              <a:t>the service </a:t>
            </a:r>
            <a:r>
              <a:rPr sz="3600" b="1" spc="-5" dirty="0">
                <a:latin typeface="Palatino Linotype"/>
                <a:cs typeface="Palatino Linotype"/>
              </a:rPr>
              <a:t>of </a:t>
            </a:r>
            <a:r>
              <a:rPr sz="3600" b="1" dirty="0">
                <a:latin typeface="Palatino Linotype"/>
                <a:cs typeface="Palatino Linotype"/>
              </a:rPr>
              <a:t> another</a:t>
            </a:r>
            <a:r>
              <a:rPr sz="3600" b="1" spc="-5" dirty="0">
                <a:latin typeface="Palatino Linotype"/>
                <a:cs typeface="Palatino Linotype"/>
              </a:rPr>
              <a:t> object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(server).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0683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2363" y="1054100"/>
            <a:ext cx="5487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Clients</a:t>
            </a:r>
            <a:r>
              <a:rPr sz="3600" spc="-25" dirty="0"/>
              <a:t> </a:t>
            </a:r>
            <a:r>
              <a:rPr sz="3600" spc="-5" dirty="0"/>
              <a:t>and</a:t>
            </a:r>
            <a:r>
              <a:rPr sz="3600" spc="-20" dirty="0"/>
              <a:t> </a:t>
            </a:r>
            <a:r>
              <a:rPr sz="3600" spc="-5" dirty="0"/>
              <a:t>Servers</a:t>
            </a:r>
            <a:r>
              <a:rPr sz="3600" spc="-20" dirty="0"/>
              <a:t> </a:t>
            </a:r>
            <a:r>
              <a:rPr sz="3600" spc="-10" dirty="0"/>
              <a:t>(Con’t)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382915" y="3432060"/>
            <a:ext cx="7897495" cy="657860"/>
          </a:xfrm>
          <a:custGeom>
            <a:avLst/>
            <a:gdLst/>
            <a:ahLst/>
            <a:cxnLst/>
            <a:rect l="l" t="t" r="r" b="b"/>
            <a:pathLst>
              <a:path w="7897495" h="657860">
                <a:moveTo>
                  <a:pt x="2117598" y="74676"/>
                </a:moveTo>
                <a:lnTo>
                  <a:pt x="0" y="74676"/>
                </a:lnTo>
                <a:lnTo>
                  <a:pt x="0" y="657606"/>
                </a:lnTo>
                <a:lnTo>
                  <a:pt x="2117598" y="657606"/>
                </a:lnTo>
                <a:lnTo>
                  <a:pt x="2117598" y="74676"/>
                </a:lnTo>
                <a:close/>
              </a:path>
              <a:path w="7897495" h="657860">
                <a:moveTo>
                  <a:pt x="7897355" y="0"/>
                </a:moveTo>
                <a:lnTo>
                  <a:pt x="5779757" y="0"/>
                </a:lnTo>
                <a:lnTo>
                  <a:pt x="5779757" y="582930"/>
                </a:lnTo>
                <a:lnTo>
                  <a:pt x="7897355" y="582930"/>
                </a:lnTo>
                <a:lnTo>
                  <a:pt x="78973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2902" y="3506741"/>
            <a:ext cx="2117725" cy="582930"/>
          </a:xfrm>
          <a:prstGeom prst="rect">
            <a:avLst/>
          </a:prstGeom>
          <a:ln w="12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74015">
              <a:lnSpc>
                <a:spcPct val="100000"/>
              </a:lnSpc>
              <a:spcBef>
                <a:spcPts val="520"/>
              </a:spcBef>
            </a:pPr>
            <a:r>
              <a:rPr sz="2350" spc="15" dirty="0">
                <a:latin typeface="Times New Roman"/>
                <a:cs typeface="Times New Roman"/>
              </a:rPr>
              <a:t>PrintServer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2636" y="3432061"/>
            <a:ext cx="2117725" cy="582930"/>
          </a:xfrm>
          <a:prstGeom prst="rect">
            <a:avLst/>
          </a:prstGeom>
          <a:ln w="12400">
            <a:solidFill>
              <a:srgbClr val="000000"/>
            </a:solidFill>
          </a:ln>
        </p:spPr>
        <p:txBody>
          <a:bodyPr vert="horz" wrap="square" lIns="0" tIns="140970" rIns="0" bIns="0" rtlCol="0">
            <a:spAutoFit/>
          </a:bodyPr>
          <a:lstStyle/>
          <a:p>
            <a:pPr marL="601345">
              <a:lnSpc>
                <a:spcPct val="100000"/>
              </a:lnSpc>
              <a:spcBef>
                <a:spcPts val="1110"/>
              </a:spcBef>
            </a:pPr>
            <a:r>
              <a:rPr sz="2350" spc="10" dirty="0">
                <a:latin typeface="Times New Roman"/>
                <a:cs typeface="Times New Roman"/>
              </a:rPr>
              <a:t>Item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05847" y="3813047"/>
            <a:ext cx="3653790" cy="118110"/>
            <a:chOff x="3505847" y="3813047"/>
            <a:chExt cx="3653790" cy="118110"/>
          </a:xfrm>
        </p:grpSpPr>
        <p:sp>
          <p:nvSpPr>
            <p:cNvPr id="7" name="object 7"/>
            <p:cNvSpPr/>
            <p:nvPr/>
          </p:nvSpPr>
          <p:spPr>
            <a:xfrm>
              <a:off x="3643769" y="3865542"/>
              <a:ext cx="3515995" cy="12700"/>
            </a:xfrm>
            <a:custGeom>
              <a:avLst/>
              <a:gdLst/>
              <a:ahLst/>
              <a:cxnLst/>
              <a:rect l="l" t="t" r="r" b="b"/>
              <a:pathLst>
                <a:path w="3515995" h="12700">
                  <a:moveTo>
                    <a:pt x="0" y="12379"/>
                  </a:moveTo>
                  <a:lnTo>
                    <a:pt x="0" y="0"/>
                  </a:lnTo>
                  <a:lnTo>
                    <a:pt x="3515835" y="0"/>
                  </a:lnTo>
                  <a:lnTo>
                    <a:pt x="3515835" y="12379"/>
                  </a:lnTo>
                  <a:lnTo>
                    <a:pt x="0" y="123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05847" y="3813047"/>
              <a:ext cx="193675" cy="118110"/>
            </a:xfrm>
            <a:custGeom>
              <a:avLst/>
              <a:gdLst/>
              <a:ahLst/>
              <a:cxnLst/>
              <a:rect l="l" t="t" r="r" b="b"/>
              <a:pathLst>
                <a:path w="193675" h="118110">
                  <a:moveTo>
                    <a:pt x="193548" y="118110"/>
                  </a:moveTo>
                  <a:lnTo>
                    <a:pt x="169926" y="58674"/>
                  </a:lnTo>
                  <a:lnTo>
                    <a:pt x="193548" y="0"/>
                  </a:lnTo>
                  <a:lnTo>
                    <a:pt x="0" y="58674"/>
                  </a:lnTo>
                  <a:lnTo>
                    <a:pt x="193548" y="1181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482217" y="3562107"/>
            <a:ext cx="1859914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i="1" spc="15" dirty="0">
                <a:latin typeface="Times New Roman"/>
                <a:cs typeface="Times New Roman"/>
              </a:rPr>
              <a:t>Request</a:t>
            </a:r>
            <a:r>
              <a:rPr sz="1750" i="1" spc="-5" dirty="0">
                <a:latin typeface="Times New Roman"/>
                <a:cs typeface="Times New Roman"/>
              </a:rPr>
              <a:t> </a:t>
            </a:r>
            <a:r>
              <a:rPr sz="1750" i="1" spc="10" dirty="0">
                <a:latin typeface="Times New Roman"/>
                <a:cs typeface="Times New Roman"/>
              </a:rPr>
              <a:t>for</a:t>
            </a:r>
            <a:r>
              <a:rPr sz="1750" i="1" dirty="0">
                <a:latin typeface="Times New Roman"/>
                <a:cs typeface="Times New Roman"/>
              </a:rPr>
              <a:t> </a:t>
            </a:r>
            <a:r>
              <a:rPr sz="1750" i="1" spc="10" dirty="0">
                <a:latin typeface="Times New Roman"/>
                <a:cs typeface="Times New Roman"/>
              </a:rPr>
              <a:t>printing</a:t>
            </a:r>
            <a:endParaRPr sz="17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60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0255" y="344424"/>
            <a:ext cx="9153525" cy="6867525"/>
            <a:chOff x="770255" y="344424"/>
            <a:chExt cx="9153525" cy="6867525"/>
          </a:xfrm>
        </p:grpSpPr>
        <p:sp>
          <p:nvSpPr>
            <p:cNvPr id="3" name="object 3"/>
            <p:cNvSpPr/>
            <p:nvPr/>
          </p:nvSpPr>
          <p:spPr>
            <a:xfrm>
              <a:off x="774827" y="348996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685800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144000" y="6858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8929" y="685038"/>
              <a:ext cx="8768080" cy="6520815"/>
            </a:xfrm>
            <a:custGeom>
              <a:avLst/>
              <a:gdLst/>
              <a:ahLst/>
              <a:cxnLst/>
              <a:rect l="l" t="t" r="r" b="b"/>
              <a:pathLst>
                <a:path w="8768080" h="6520815">
                  <a:moveTo>
                    <a:pt x="8767572" y="6466332"/>
                  </a:moveTo>
                  <a:lnTo>
                    <a:pt x="8767572" y="94488"/>
                  </a:lnTo>
                  <a:lnTo>
                    <a:pt x="8767572" y="54102"/>
                  </a:lnTo>
                  <a:lnTo>
                    <a:pt x="8724900" y="26670"/>
                  </a:lnTo>
                  <a:lnTo>
                    <a:pt x="8703564" y="13716"/>
                  </a:lnTo>
                  <a:lnTo>
                    <a:pt x="8682228" y="0"/>
                  </a:lnTo>
                  <a:lnTo>
                    <a:pt x="85344" y="0"/>
                  </a:lnTo>
                  <a:lnTo>
                    <a:pt x="64007" y="13716"/>
                  </a:lnTo>
                  <a:lnTo>
                    <a:pt x="42672" y="26670"/>
                  </a:lnTo>
                  <a:lnTo>
                    <a:pt x="21336" y="40386"/>
                  </a:lnTo>
                  <a:lnTo>
                    <a:pt x="21336" y="54102"/>
                  </a:lnTo>
                  <a:lnTo>
                    <a:pt x="0" y="67056"/>
                  </a:lnTo>
                  <a:lnTo>
                    <a:pt x="0" y="6453378"/>
                  </a:lnTo>
                  <a:lnTo>
                    <a:pt x="21336" y="6466332"/>
                  </a:lnTo>
                  <a:lnTo>
                    <a:pt x="21336" y="6480048"/>
                  </a:lnTo>
                  <a:lnTo>
                    <a:pt x="42672" y="6493764"/>
                  </a:lnTo>
                  <a:lnTo>
                    <a:pt x="64007" y="6506718"/>
                  </a:lnTo>
                  <a:lnTo>
                    <a:pt x="85344" y="6520434"/>
                  </a:lnTo>
                  <a:lnTo>
                    <a:pt x="8682228" y="6520434"/>
                  </a:lnTo>
                  <a:lnTo>
                    <a:pt x="8703564" y="6506718"/>
                  </a:lnTo>
                  <a:lnTo>
                    <a:pt x="8724900" y="6493764"/>
                  </a:lnTo>
                  <a:lnTo>
                    <a:pt x="8767572" y="6466332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6957" y="752093"/>
              <a:ext cx="8533130" cy="6278880"/>
            </a:xfrm>
            <a:custGeom>
              <a:avLst/>
              <a:gdLst/>
              <a:ahLst/>
              <a:cxnLst/>
              <a:rect l="l" t="t" r="r" b="b"/>
              <a:pathLst>
                <a:path w="8533130" h="6278880">
                  <a:moveTo>
                    <a:pt x="8532876" y="6278880"/>
                  </a:moveTo>
                  <a:lnTo>
                    <a:pt x="8532876" y="0"/>
                  </a:lnTo>
                  <a:lnTo>
                    <a:pt x="0" y="0"/>
                  </a:lnTo>
                  <a:lnTo>
                    <a:pt x="0" y="6278880"/>
                  </a:lnTo>
                  <a:lnTo>
                    <a:pt x="8532876" y="6278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6974" y="752100"/>
              <a:ext cx="8533130" cy="6279515"/>
            </a:xfrm>
            <a:custGeom>
              <a:avLst/>
              <a:gdLst/>
              <a:ahLst/>
              <a:cxnLst/>
              <a:rect l="l" t="t" r="r" b="b"/>
              <a:pathLst>
                <a:path w="8533130" h="6279515">
                  <a:moveTo>
                    <a:pt x="8533004" y="6278887"/>
                  </a:moveTo>
                  <a:lnTo>
                    <a:pt x="0" y="6278887"/>
                  </a:lnTo>
                  <a:lnTo>
                    <a:pt x="0" y="0"/>
                  </a:lnTo>
                  <a:lnTo>
                    <a:pt x="8533004" y="0"/>
                  </a:lnTo>
                  <a:lnTo>
                    <a:pt x="8533004" y="62788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0203" y="711708"/>
              <a:ext cx="8555355" cy="6278880"/>
            </a:xfrm>
            <a:custGeom>
              <a:avLst/>
              <a:gdLst/>
              <a:ahLst/>
              <a:cxnLst/>
              <a:rect l="l" t="t" r="r" b="b"/>
              <a:pathLst>
                <a:path w="8555355" h="6278880">
                  <a:moveTo>
                    <a:pt x="8554974" y="6278880"/>
                  </a:moveTo>
                  <a:lnTo>
                    <a:pt x="8554974" y="0"/>
                  </a:lnTo>
                  <a:lnTo>
                    <a:pt x="0" y="0"/>
                  </a:lnTo>
                  <a:lnTo>
                    <a:pt x="0" y="6278880"/>
                  </a:lnTo>
                  <a:lnTo>
                    <a:pt x="8554974" y="6278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0220" y="711715"/>
              <a:ext cx="8555355" cy="6279515"/>
            </a:xfrm>
            <a:custGeom>
              <a:avLst/>
              <a:gdLst/>
              <a:ahLst/>
              <a:cxnLst/>
              <a:rect l="l" t="t" r="r" b="b"/>
              <a:pathLst>
                <a:path w="8555355" h="6279515">
                  <a:moveTo>
                    <a:pt x="8555104" y="6278887"/>
                  </a:moveTo>
                  <a:lnTo>
                    <a:pt x="0" y="6278887"/>
                  </a:lnTo>
                  <a:lnTo>
                    <a:pt x="0" y="0"/>
                  </a:lnTo>
                  <a:lnTo>
                    <a:pt x="8555104" y="0"/>
                  </a:lnTo>
                  <a:lnTo>
                    <a:pt x="8555104" y="62788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4211" y="671322"/>
              <a:ext cx="8554720" cy="6278880"/>
            </a:xfrm>
            <a:custGeom>
              <a:avLst/>
              <a:gdLst/>
              <a:ahLst/>
              <a:cxnLst/>
              <a:rect l="l" t="t" r="r" b="b"/>
              <a:pathLst>
                <a:path w="8554720" h="6278880">
                  <a:moveTo>
                    <a:pt x="8554212" y="6278880"/>
                  </a:moveTo>
                  <a:lnTo>
                    <a:pt x="8554212" y="0"/>
                  </a:lnTo>
                  <a:lnTo>
                    <a:pt x="0" y="0"/>
                  </a:lnTo>
                  <a:lnTo>
                    <a:pt x="0" y="6278880"/>
                  </a:lnTo>
                  <a:lnTo>
                    <a:pt x="8554212" y="6278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4216" y="671329"/>
              <a:ext cx="8554720" cy="6279515"/>
            </a:xfrm>
            <a:custGeom>
              <a:avLst/>
              <a:gdLst/>
              <a:ahLst/>
              <a:cxnLst/>
              <a:rect l="l" t="t" r="r" b="b"/>
              <a:pathLst>
                <a:path w="8554720" h="6279515">
                  <a:moveTo>
                    <a:pt x="8554353" y="6278887"/>
                  </a:moveTo>
                  <a:lnTo>
                    <a:pt x="0" y="6278887"/>
                  </a:lnTo>
                  <a:lnTo>
                    <a:pt x="0" y="0"/>
                  </a:lnTo>
                  <a:lnTo>
                    <a:pt x="8554353" y="0"/>
                  </a:lnTo>
                  <a:lnTo>
                    <a:pt x="8554353" y="62788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69555" y="631698"/>
              <a:ext cx="8533130" cy="6278245"/>
            </a:xfrm>
            <a:custGeom>
              <a:avLst/>
              <a:gdLst/>
              <a:ahLst/>
              <a:cxnLst/>
              <a:rect l="l" t="t" r="r" b="b"/>
              <a:pathLst>
                <a:path w="8533130" h="6278245">
                  <a:moveTo>
                    <a:pt x="8532876" y="6278117"/>
                  </a:moveTo>
                  <a:lnTo>
                    <a:pt x="8532876" y="0"/>
                  </a:lnTo>
                  <a:lnTo>
                    <a:pt x="0" y="0"/>
                  </a:lnTo>
                  <a:lnTo>
                    <a:pt x="0" y="6278117"/>
                  </a:lnTo>
                  <a:lnTo>
                    <a:pt x="8532876" y="62781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69561" y="631700"/>
              <a:ext cx="8533130" cy="6278245"/>
            </a:xfrm>
            <a:custGeom>
              <a:avLst/>
              <a:gdLst/>
              <a:ahLst/>
              <a:cxnLst/>
              <a:rect l="l" t="t" r="r" b="b"/>
              <a:pathLst>
                <a:path w="8533130" h="6278245">
                  <a:moveTo>
                    <a:pt x="8533020" y="6278130"/>
                  </a:moveTo>
                  <a:lnTo>
                    <a:pt x="0" y="6278130"/>
                  </a:lnTo>
                  <a:lnTo>
                    <a:pt x="0" y="0"/>
                  </a:lnTo>
                  <a:lnTo>
                    <a:pt x="8533020" y="0"/>
                  </a:lnTo>
                  <a:lnTo>
                    <a:pt x="8533020" y="62781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33563" y="604265"/>
              <a:ext cx="8533130" cy="6278880"/>
            </a:xfrm>
            <a:custGeom>
              <a:avLst/>
              <a:gdLst/>
              <a:ahLst/>
              <a:cxnLst/>
              <a:rect l="l" t="t" r="r" b="b"/>
              <a:pathLst>
                <a:path w="8533130" h="6278880">
                  <a:moveTo>
                    <a:pt x="8532876" y="6278880"/>
                  </a:moveTo>
                  <a:lnTo>
                    <a:pt x="8532876" y="0"/>
                  </a:lnTo>
                  <a:lnTo>
                    <a:pt x="0" y="0"/>
                  </a:lnTo>
                  <a:lnTo>
                    <a:pt x="0" y="6278880"/>
                  </a:lnTo>
                  <a:lnTo>
                    <a:pt x="8532876" y="6278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33573" y="604264"/>
              <a:ext cx="8533130" cy="6279515"/>
            </a:xfrm>
            <a:custGeom>
              <a:avLst/>
              <a:gdLst/>
              <a:ahLst/>
              <a:cxnLst/>
              <a:rect l="l" t="t" r="r" b="b"/>
              <a:pathLst>
                <a:path w="8533130" h="6279515">
                  <a:moveTo>
                    <a:pt x="8533020" y="6278887"/>
                  </a:moveTo>
                  <a:lnTo>
                    <a:pt x="0" y="6278887"/>
                  </a:lnTo>
                  <a:lnTo>
                    <a:pt x="0" y="0"/>
                  </a:lnTo>
                  <a:lnTo>
                    <a:pt x="8533020" y="0"/>
                  </a:lnTo>
                  <a:lnTo>
                    <a:pt x="8533020" y="62788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13228" y="832865"/>
              <a:ext cx="255270" cy="161925"/>
            </a:xfrm>
            <a:custGeom>
              <a:avLst/>
              <a:gdLst/>
              <a:ahLst/>
              <a:cxnLst/>
              <a:rect l="l" t="t" r="r" b="b"/>
              <a:pathLst>
                <a:path w="255270" h="161925">
                  <a:moveTo>
                    <a:pt x="255270" y="121158"/>
                  </a:moveTo>
                  <a:lnTo>
                    <a:pt x="255270" y="54102"/>
                  </a:lnTo>
                  <a:lnTo>
                    <a:pt x="212598" y="26670"/>
                  </a:lnTo>
                  <a:lnTo>
                    <a:pt x="191262" y="13716"/>
                  </a:lnTo>
                  <a:lnTo>
                    <a:pt x="169926" y="0"/>
                  </a:lnTo>
                  <a:lnTo>
                    <a:pt x="64008" y="0"/>
                  </a:lnTo>
                  <a:lnTo>
                    <a:pt x="42672" y="13716"/>
                  </a:lnTo>
                  <a:lnTo>
                    <a:pt x="21336" y="26670"/>
                  </a:lnTo>
                  <a:lnTo>
                    <a:pt x="21336" y="40386"/>
                  </a:lnTo>
                  <a:lnTo>
                    <a:pt x="0" y="54102"/>
                  </a:lnTo>
                  <a:lnTo>
                    <a:pt x="0" y="121158"/>
                  </a:lnTo>
                  <a:lnTo>
                    <a:pt x="21336" y="121158"/>
                  </a:lnTo>
                  <a:lnTo>
                    <a:pt x="21336" y="134874"/>
                  </a:lnTo>
                  <a:lnTo>
                    <a:pt x="42672" y="147828"/>
                  </a:lnTo>
                  <a:lnTo>
                    <a:pt x="64008" y="161544"/>
                  </a:lnTo>
                  <a:lnTo>
                    <a:pt x="128016" y="161544"/>
                  </a:lnTo>
                  <a:lnTo>
                    <a:pt x="169926" y="161544"/>
                  </a:lnTo>
                  <a:lnTo>
                    <a:pt x="191262" y="147828"/>
                  </a:lnTo>
                  <a:lnTo>
                    <a:pt x="212598" y="134874"/>
                  </a:lnTo>
                  <a:lnTo>
                    <a:pt x="233934" y="121158"/>
                  </a:lnTo>
                  <a:lnTo>
                    <a:pt x="255270" y="1211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13364" y="832872"/>
              <a:ext cx="255904" cy="161925"/>
            </a:xfrm>
            <a:custGeom>
              <a:avLst/>
              <a:gdLst/>
              <a:ahLst/>
              <a:cxnLst/>
              <a:rect l="l" t="t" r="r" b="b"/>
              <a:pathLst>
                <a:path w="255904" h="161925">
                  <a:moveTo>
                    <a:pt x="128024" y="161543"/>
                  </a:moveTo>
                  <a:lnTo>
                    <a:pt x="64012" y="161543"/>
                  </a:lnTo>
                  <a:lnTo>
                    <a:pt x="42680" y="147826"/>
                  </a:lnTo>
                  <a:lnTo>
                    <a:pt x="21348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21348" y="40385"/>
                  </a:lnTo>
                  <a:lnTo>
                    <a:pt x="21348" y="26668"/>
                  </a:lnTo>
                  <a:lnTo>
                    <a:pt x="42680" y="13717"/>
                  </a:lnTo>
                  <a:lnTo>
                    <a:pt x="64012" y="0"/>
                  </a:lnTo>
                  <a:lnTo>
                    <a:pt x="169938" y="0"/>
                  </a:lnTo>
                  <a:lnTo>
                    <a:pt x="191270" y="13717"/>
                  </a:lnTo>
                  <a:lnTo>
                    <a:pt x="212602" y="26668"/>
                  </a:lnTo>
                  <a:lnTo>
                    <a:pt x="255282" y="54103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12602" y="134875"/>
                  </a:lnTo>
                  <a:lnTo>
                    <a:pt x="191270" y="147826"/>
                  </a:lnTo>
                  <a:lnTo>
                    <a:pt x="169938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13228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40385"/>
                  </a:lnTo>
                  <a:lnTo>
                    <a:pt x="191261" y="26669"/>
                  </a:lnTo>
                  <a:lnTo>
                    <a:pt x="191261" y="12953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26669"/>
                  </a:lnTo>
                  <a:lnTo>
                    <a:pt x="21335" y="40385"/>
                  </a:lnTo>
                  <a:lnTo>
                    <a:pt x="0" y="53339"/>
                  </a:lnTo>
                  <a:lnTo>
                    <a:pt x="0" y="80771"/>
                  </a:lnTo>
                  <a:lnTo>
                    <a:pt x="21335" y="93725"/>
                  </a:lnTo>
                  <a:lnTo>
                    <a:pt x="42671" y="107441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8015" y="121157"/>
                  </a:lnTo>
                  <a:lnTo>
                    <a:pt x="169925" y="121157"/>
                  </a:lnTo>
                  <a:lnTo>
                    <a:pt x="191261" y="107441"/>
                  </a:lnTo>
                  <a:lnTo>
                    <a:pt x="191261" y="93725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21953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4" h="619125">
                  <a:moveTo>
                    <a:pt x="148590" y="214884"/>
                  </a:moveTo>
                  <a:lnTo>
                    <a:pt x="21336" y="188214"/>
                  </a:lnTo>
                  <a:lnTo>
                    <a:pt x="21336" y="201930"/>
                  </a:lnTo>
                  <a:lnTo>
                    <a:pt x="0" y="242316"/>
                  </a:lnTo>
                  <a:lnTo>
                    <a:pt x="148590" y="255270"/>
                  </a:lnTo>
                  <a:lnTo>
                    <a:pt x="148590" y="214884"/>
                  </a:lnTo>
                  <a:close/>
                </a:path>
                <a:path w="616584" h="619125">
                  <a:moveTo>
                    <a:pt x="207454" y="130873"/>
                  </a:moveTo>
                  <a:lnTo>
                    <a:pt x="105918" y="67056"/>
                  </a:lnTo>
                  <a:lnTo>
                    <a:pt x="105918" y="80772"/>
                  </a:lnTo>
                  <a:lnTo>
                    <a:pt x="63246" y="107442"/>
                  </a:lnTo>
                  <a:lnTo>
                    <a:pt x="41910" y="147828"/>
                  </a:lnTo>
                  <a:lnTo>
                    <a:pt x="21348" y="188214"/>
                  </a:lnTo>
                  <a:lnTo>
                    <a:pt x="148590" y="214884"/>
                  </a:lnTo>
                  <a:lnTo>
                    <a:pt x="163715" y="186258"/>
                  </a:lnTo>
                  <a:lnTo>
                    <a:pt x="169926" y="188214"/>
                  </a:lnTo>
                  <a:lnTo>
                    <a:pt x="185331" y="159042"/>
                  </a:lnTo>
                  <a:lnTo>
                    <a:pt x="191262" y="161544"/>
                  </a:lnTo>
                  <a:lnTo>
                    <a:pt x="207454" y="130873"/>
                  </a:lnTo>
                  <a:close/>
                </a:path>
                <a:path w="616584" h="619125">
                  <a:moveTo>
                    <a:pt x="382524" y="0"/>
                  </a:moveTo>
                  <a:lnTo>
                    <a:pt x="361188" y="0"/>
                  </a:lnTo>
                  <a:lnTo>
                    <a:pt x="319290" y="0"/>
                  </a:lnTo>
                  <a:lnTo>
                    <a:pt x="255282" y="0"/>
                  </a:lnTo>
                  <a:lnTo>
                    <a:pt x="276606" y="94488"/>
                  </a:lnTo>
                  <a:lnTo>
                    <a:pt x="255270" y="0"/>
                  </a:lnTo>
                  <a:lnTo>
                    <a:pt x="233934" y="13716"/>
                  </a:lnTo>
                  <a:lnTo>
                    <a:pt x="191274" y="13716"/>
                  </a:lnTo>
                  <a:lnTo>
                    <a:pt x="191274" y="26670"/>
                  </a:lnTo>
                  <a:lnTo>
                    <a:pt x="148602" y="40386"/>
                  </a:lnTo>
                  <a:lnTo>
                    <a:pt x="148602" y="54102"/>
                  </a:lnTo>
                  <a:lnTo>
                    <a:pt x="105930" y="67056"/>
                  </a:lnTo>
                  <a:lnTo>
                    <a:pt x="207454" y="130873"/>
                  </a:lnTo>
                  <a:lnTo>
                    <a:pt x="212598" y="134112"/>
                  </a:lnTo>
                  <a:lnTo>
                    <a:pt x="255282" y="107442"/>
                  </a:lnTo>
                  <a:lnTo>
                    <a:pt x="233946" y="107442"/>
                  </a:lnTo>
                  <a:lnTo>
                    <a:pt x="276618" y="94488"/>
                  </a:lnTo>
                  <a:lnTo>
                    <a:pt x="297942" y="94488"/>
                  </a:lnTo>
                  <a:lnTo>
                    <a:pt x="319278" y="94488"/>
                  </a:lnTo>
                  <a:lnTo>
                    <a:pt x="382524" y="13716"/>
                  </a:lnTo>
                  <a:lnTo>
                    <a:pt x="382524" y="0"/>
                  </a:lnTo>
                  <a:close/>
                </a:path>
                <a:path w="616584" h="619125">
                  <a:moveTo>
                    <a:pt x="489204" y="564642"/>
                  </a:moveTo>
                  <a:lnTo>
                    <a:pt x="382524" y="497586"/>
                  </a:lnTo>
                  <a:lnTo>
                    <a:pt x="361391" y="510794"/>
                  </a:lnTo>
                  <a:lnTo>
                    <a:pt x="361200" y="510540"/>
                  </a:lnTo>
                  <a:lnTo>
                    <a:pt x="319290" y="524256"/>
                  </a:lnTo>
                  <a:lnTo>
                    <a:pt x="297954" y="524256"/>
                  </a:lnTo>
                  <a:lnTo>
                    <a:pt x="297954" y="564642"/>
                  </a:lnTo>
                  <a:lnTo>
                    <a:pt x="319290" y="618744"/>
                  </a:lnTo>
                  <a:lnTo>
                    <a:pt x="361200" y="605028"/>
                  </a:lnTo>
                  <a:lnTo>
                    <a:pt x="382536" y="605028"/>
                  </a:lnTo>
                  <a:lnTo>
                    <a:pt x="425208" y="591312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close/>
                </a:path>
                <a:path w="616584" h="619125">
                  <a:moveTo>
                    <a:pt x="574548" y="134112"/>
                  </a:moveTo>
                  <a:lnTo>
                    <a:pt x="531876" y="107454"/>
                  </a:lnTo>
                  <a:lnTo>
                    <a:pt x="531888" y="94488"/>
                  </a:lnTo>
                  <a:lnTo>
                    <a:pt x="489216" y="67056"/>
                  </a:lnTo>
                  <a:lnTo>
                    <a:pt x="489216" y="54102"/>
                  </a:lnTo>
                  <a:lnTo>
                    <a:pt x="446544" y="40386"/>
                  </a:lnTo>
                  <a:lnTo>
                    <a:pt x="446544" y="26670"/>
                  </a:lnTo>
                  <a:lnTo>
                    <a:pt x="425208" y="26670"/>
                  </a:lnTo>
                  <a:lnTo>
                    <a:pt x="382536" y="13716"/>
                  </a:lnTo>
                  <a:lnTo>
                    <a:pt x="319290" y="94488"/>
                  </a:lnTo>
                  <a:lnTo>
                    <a:pt x="339864" y="100838"/>
                  </a:lnTo>
                  <a:lnTo>
                    <a:pt x="359981" y="107073"/>
                  </a:lnTo>
                  <a:lnTo>
                    <a:pt x="382536" y="121158"/>
                  </a:lnTo>
                  <a:lnTo>
                    <a:pt x="403872" y="134493"/>
                  </a:lnTo>
                  <a:lnTo>
                    <a:pt x="405015" y="135216"/>
                  </a:lnTo>
                  <a:lnTo>
                    <a:pt x="446532" y="174498"/>
                  </a:lnTo>
                  <a:lnTo>
                    <a:pt x="574548" y="147828"/>
                  </a:lnTo>
                  <a:lnTo>
                    <a:pt x="574548" y="134112"/>
                  </a:lnTo>
                  <a:close/>
                </a:path>
                <a:path w="616584" h="619125">
                  <a:moveTo>
                    <a:pt x="595884" y="416814"/>
                  </a:moveTo>
                  <a:lnTo>
                    <a:pt x="467868" y="403098"/>
                  </a:lnTo>
                  <a:lnTo>
                    <a:pt x="452386" y="432384"/>
                  </a:lnTo>
                  <a:lnTo>
                    <a:pt x="446544" y="430530"/>
                  </a:lnTo>
                  <a:lnTo>
                    <a:pt x="403872" y="470916"/>
                  </a:lnTo>
                  <a:lnTo>
                    <a:pt x="425208" y="470916"/>
                  </a:lnTo>
                  <a:lnTo>
                    <a:pt x="382536" y="497586"/>
                  </a:lnTo>
                  <a:lnTo>
                    <a:pt x="489204" y="564642"/>
                  </a:lnTo>
                  <a:lnTo>
                    <a:pt x="489216" y="550926"/>
                  </a:lnTo>
                  <a:lnTo>
                    <a:pt x="531888" y="524256"/>
                  </a:lnTo>
                  <a:lnTo>
                    <a:pt x="531888" y="510540"/>
                  </a:lnTo>
                  <a:lnTo>
                    <a:pt x="574560" y="470916"/>
                  </a:lnTo>
                  <a:lnTo>
                    <a:pt x="595884" y="416814"/>
                  </a:lnTo>
                  <a:close/>
                </a:path>
                <a:path w="616584" h="619125">
                  <a:moveTo>
                    <a:pt x="616470" y="242316"/>
                  </a:moveTo>
                  <a:lnTo>
                    <a:pt x="595896" y="201930"/>
                  </a:lnTo>
                  <a:lnTo>
                    <a:pt x="595896" y="188214"/>
                  </a:lnTo>
                  <a:lnTo>
                    <a:pt x="574560" y="147828"/>
                  </a:lnTo>
                  <a:lnTo>
                    <a:pt x="446544" y="174498"/>
                  </a:lnTo>
                  <a:lnTo>
                    <a:pt x="467880" y="214884"/>
                  </a:lnTo>
                  <a:lnTo>
                    <a:pt x="467880" y="255270"/>
                  </a:lnTo>
                  <a:lnTo>
                    <a:pt x="467880" y="309372"/>
                  </a:lnTo>
                  <a:lnTo>
                    <a:pt x="467880" y="349758"/>
                  </a:lnTo>
                  <a:lnTo>
                    <a:pt x="467880" y="403098"/>
                  </a:lnTo>
                  <a:lnTo>
                    <a:pt x="595884" y="416814"/>
                  </a:lnTo>
                  <a:lnTo>
                    <a:pt x="616470" y="362712"/>
                  </a:lnTo>
                  <a:lnTo>
                    <a:pt x="616470" y="309372"/>
                  </a:lnTo>
                  <a:lnTo>
                    <a:pt x="616470" y="255270"/>
                  </a:lnTo>
                  <a:lnTo>
                    <a:pt x="616470" y="242316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40737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55270" y="511302"/>
                  </a:moveTo>
                  <a:lnTo>
                    <a:pt x="233934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33934" y="578358"/>
                  </a:lnTo>
                  <a:lnTo>
                    <a:pt x="255270" y="578358"/>
                  </a:lnTo>
                  <a:lnTo>
                    <a:pt x="255270" y="511302"/>
                  </a:lnTo>
                  <a:close/>
                </a:path>
                <a:path w="1277620" h="619125">
                  <a:moveTo>
                    <a:pt x="1277112" y="201930"/>
                  </a:moveTo>
                  <a:lnTo>
                    <a:pt x="1255776" y="175260"/>
                  </a:lnTo>
                  <a:lnTo>
                    <a:pt x="1255776" y="147828"/>
                  </a:lnTo>
                  <a:lnTo>
                    <a:pt x="1234440" y="134874"/>
                  </a:lnTo>
                  <a:lnTo>
                    <a:pt x="1234440" y="107442"/>
                  </a:lnTo>
                  <a:lnTo>
                    <a:pt x="1213104" y="94488"/>
                  </a:lnTo>
                  <a:lnTo>
                    <a:pt x="1191768" y="67818"/>
                  </a:lnTo>
                  <a:lnTo>
                    <a:pt x="1149096" y="40386"/>
                  </a:lnTo>
                  <a:lnTo>
                    <a:pt x="1106424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979170" y="0"/>
                  </a:lnTo>
                  <a:lnTo>
                    <a:pt x="957834" y="13716"/>
                  </a:lnTo>
                  <a:lnTo>
                    <a:pt x="957834" y="27432"/>
                  </a:lnTo>
                  <a:lnTo>
                    <a:pt x="979170" y="27432"/>
                  </a:lnTo>
                  <a:lnTo>
                    <a:pt x="1021080" y="27432"/>
                  </a:lnTo>
                  <a:lnTo>
                    <a:pt x="1021080" y="40386"/>
                  </a:lnTo>
                  <a:lnTo>
                    <a:pt x="1063752" y="40386"/>
                  </a:lnTo>
                  <a:lnTo>
                    <a:pt x="1106424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70432" y="121158"/>
                  </a:lnTo>
                  <a:lnTo>
                    <a:pt x="1170432" y="134874"/>
                  </a:lnTo>
                  <a:lnTo>
                    <a:pt x="1191768" y="147828"/>
                  </a:lnTo>
                  <a:lnTo>
                    <a:pt x="1191768" y="175260"/>
                  </a:lnTo>
                  <a:lnTo>
                    <a:pt x="1213104" y="201930"/>
                  </a:lnTo>
                  <a:lnTo>
                    <a:pt x="1213104" y="282702"/>
                  </a:lnTo>
                  <a:lnTo>
                    <a:pt x="1213104" y="349758"/>
                  </a:lnTo>
                  <a:lnTo>
                    <a:pt x="1191768" y="376428"/>
                  </a:lnTo>
                  <a:lnTo>
                    <a:pt x="1191768" y="403860"/>
                  </a:lnTo>
                  <a:lnTo>
                    <a:pt x="1170432" y="416814"/>
                  </a:lnTo>
                  <a:lnTo>
                    <a:pt x="1170432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085088" y="511302"/>
                  </a:lnTo>
                  <a:lnTo>
                    <a:pt x="1063752" y="511302"/>
                  </a:lnTo>
                  <a:lnTo>
                    <a:pt x="1042416" y="524256"/>
                  </a:lnTo>
                  <a:lnTo>
                    <a:pt x="1021080" y="524256"/>
                  </a:lnTo>
                  <a:lnTo>
                    <a:pt x="1021080" y="537972"/>
                  </a:lnTo>
                  <a:lnTo>
                    <a:pt x="979170" y="537972"/>
                  </a:lnTo>
                  <a:lnTo>
                    <a:pt x="957834" y="537972"/>
                  </a:lnTo>
                  <a:lnTo>
                    <a:pt x="957834" y="551688"/>
                  </a:lnTo>
                  <a:lnTo>
                    <a:pt x="979170" y="551688"/>
                  </a:lnTo>
                  <a:lnTo>
                    <a:pt x="1063752" y="551688"/>
                  </a:lnTo>
                  <a:lnTo>
                    <a:pt x="1085088" y="537972"/>
                  </a:lnTo>
                  <a:lnTo>
                    <a:pt x="1106424" y="537972"/>
                  </a:lnTo>
                  <a:lnTo>
                    <a:pt x="1149096" y="524256"/>
                  </a:lnTo>
                  <a:lnTo>
                    <a:pt x="1170432" y="511302"/>
                  </a:lnTo>
                  <a:lnTo>
                    <a:pt x="1191768" y="483870"/>
                  </a:lnTo>
                  <a:lnTo>
                    <a:pt x="1213104" y="470916"/>
                  </a:lnTo>
                  <a:lnTo>
                    <a:pt x="1234440" y="457200"/>
                  </a:lnTo>
                  <a:lnTo>
                    <a:pt x="1234440" y="430530"/>
                  </a:lnTo>
                  <a:lnTo>
                    <a:pt x="1255776" y="403860"/>
                  </a:lnTo>
                  <a:lnTo>
                    <a:pt x="1255776" y="376428"/>
                  </a:lnTo>
                  <a:lnTo>
                    <a:pt x="1277112" y="363474"/>
                  </a:lnTo>
                  <a:lnTo>
                    <a:pt x="1277112" y="282702"/>
                  </a:lnTo>
                  <a:lnTo>
                    <a:pt x="1277112" y="201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40855" y="832872"/>
              <a:ext cx="255904" cy="161925"/>
            </a:xfrm>
            <a:custGeom>
              <a:avLst/>
              <a:gdLst/>
              <a:ahLst/>
              <a:cxnLst/>
              <a:rect l="l" t="t" r="r" b="b"/>
              <a:pathLst>
                <a:path w="255904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80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42680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33950" y="40385"/>
                  </a:lnTo>
                  <a:lnTo>
                    <a:pt x="255282" y="54103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62073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80771"/>
                  </a:moveTo>
                  <a:lnTo>
                    <a:pt x="212597" y="53339"/>
                  </a:lnTo>
                  <a:lnTo>
                    <a:pt x="191261" y="40385"/>
                  </a:lnTo>
                  <a:lnTo>
                    <a:pt x="191261" y="26669"/>
                  </a:lnTo>
                  <a:lnTo>
                    <a:pt x="169925" y="12953"/>
                  </a:lnTo>
                  <a:lnTo>
                    <a:pt x="148589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12953"/>
                  </a:lnTo>
                  <a:lnTo>
                    <a:pt x="21335" y="26669"/>
                  </a:lnTo>
                  <a:lnTo>
                    <a:pt x="0" y="40385"/>
                  </a:lnTo>
                  <a:lnTo>
                    <a:pt x="0" y="93725"/>
                  </a:lnTo>
                  <a:lnTo>
                    <a:pt x="21335" y="93725"/>
                  </a:lnTo>
                  <a:lnTo>
                    <a:pt x="21335" y="107441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7253" y="121157"/>
                  </a:lnTo>
                  <a:lnTo>
                    <a:pt x="148589" y="121157"/>
                  </a:lnTo>
                  <a:lnTo>
                    <a:pt x="191261" y="93725"/>
                  </a:lnTo>
                  <a:lnTo>
                    <a:pt x="212597" y="80771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70799" y="349007"/>
              <a:ext cx="596265" cy="619125"/>
            </a:xfrm>
            <a:custGeom>
              <a:avLst/>
              <a:gdLst/>
              <a:ahLst/>
              <a:cxnLst/>
              <a:rect l="l" t="t" r="r" b="b"/>
              <a:pathLst>
                <a:path w="596265" h="619125">
                  <a:moveTo>
                    <a:pt x="148590" y="188214"/>
                  </a:moveTo>
                  <a:lnTo>
                    <a:pt x="20574" y="147828"/>
                  </a:lnTo>
                  <a:lnTo>
                    <a:pt x="0" y="188214"/>
                  </a:lnTo>
                  <a:lnTo>
                    <a:pt x="0" y="242316"/>
                  </a:lnTo>
                  <a:lnTo>
                    <a:pt x="127254" y="255270"/>
                  </a:lnTo>
                  <a:lnTo>
                    <a:pt x="148590" y="214884"/>
                  </a:lnTo>
                  <a:lnTo>
                    <a:pt x="148590" y="188214"/>
                  </a:lnTo>
                  <a:close/>
                </a:path>
                <a:path w="596265" h="619125">
                  <a:moveTo>
                    <a:pt x="382524" y="13716"/>
                  </a:moveTo>
                  <a:lnTo>
                    <a:pt x="361188" y="0"/>
                  </a:lnTo>
                  <a:lnTo>
                    <a:pt x="297954" y="0"/>
                  </a:lnTo>
                  <a:lnTo>
                    <a:pt x="255282" y="0"/>
                  </a:lnTo>
                  <a:lnTo>
                    <a:pt x="233946" y="0"/>
                  </a:lnTo>
                  <a:lnTo>
                    <a:pt x="191274" y="13716"/>
                  </a:lnTo>
                  <a:lnTo>
                    <a:pt x="169938" y="26670"/>
                  </a:lnTo>
                  <a:lnTo>
                    <a:pt x="127266" y="40386"/>
                  </a:lnTo>
                  <a:lnTo>
                    <a:pt x="127266" y="54102"/>
                  </a:lnTo>
                  <a:lnTo>
                    <a:pt x="84594" y="67056"/>
                  </a:lnTo>
                  <a:lnTo>
                    <a:pt x="84594" y="80772"/>
                  </a:lnTo>
                  <a:lnTo>
                    <a:pt x="63258" y="107442"/>
                  </a:lnTo>
                  <a:lnTo>
                    <a:pt x="41922" y="107442"/>
                  </a:lnTo>
                  <a:lnTo>
                    <a:pt x="20586" y="147828"/>
                  </a:lnTo>
                  <a:lnTo>
                    <a:pt x="148590" y="188214"/>
                  </a:lnTo>
                  <a:lnTo>
                    <a:pt x="164211" y="158648"/>
                  </a:lnTo>
                  <a:lnTo>
                    <a:pt x="169938" y="161544"/>
                  </a:lnTo>
                  <a:lnTo>
                    <a:pt x="212610" y="121158"/>
                  </a:lnTo>
                  <a:lnTo>
                    <a:pt x="191274" y="134112"/>
                  </a:lnTo>
                  <a:lnTo>
                    <a:pt x="233946" y="107442"/>
                  </a:lnTo>
                  <a:lnTo>
                    <a:pt x="212610" y="107442"/>
                  </a:lnTo>
                  <a:lnTo>
                    <a:pt x="231343" y="101752"/>
                  </a:lnTo>
                  <a:lnTo>
                    <a:pt x="233946" y="107442"/>
                  </a:lnTo>
                  <a:lnTo>
                    <a:pt x="276618" y="94488"/>
                  </a:lnTo>
                  <a:lnTo>
                    <a:pt x="297942" y="94488"/>
                  </a:lnTo>
                  <a:lnTo>
                    <a:pt x="382524" y="13716"/>
                  </a:lnTo>
                  <a:close/>
                </a:path>
                <a:path w="596265" h="619125">
                  <a:moveTo>
                    <a:pt x="425196" y="591312"/>
                  </a:moveTo>
                  <a:lnTo>
                    <a:pt x="361378" y="510806"/>
                  </a:lnTo>
                  <a:lnTo>
                    <a:pt x="361200" y="510540"/>
                  </a:lnTo>
                  <a:lnTo>
                    <a:pt x="297942" y="524256"/>
                  </a:lnTo>
                  <a:lnTo>
                    <a:pt x="276618" y="524256"/>
                  </a:lnTo>
                  <a:lnTo>
                    <a:pt x="297954" y="564642"/>
                  </a:lnTo>
                  <a:lnTo>
                    <a:pt x="297954" y="618744"/>
                  </a:lnTo>
                  <a:lnTo>
                    <a:pt x="361200" y="605028"/>
                  </a:lnTo>
                  <a:lnTo>
                    <a:pt x="382524" y="605028"/>
                  </a:lnTo>
                  <a:lnTo>
                    <a:pt x="425196" y="591312"/>
                  </a:lnTo>
                  <a:close/>
                </a:path>
                <a:path w="596265" h="619125">
                  <a:moveTo>
                    <a:pt x="531876" y="94488"/>
                  </a:moveTo>
                  <a:lnTo>
                    <a:pt x="510540" y="94488"/>
                  </a:lnTo>
                  <a:lnTo>
                    <a:pt x="489204" y="67068"/>
                  </a:lnTo>
                  <a:lnTo>
                    <a:pt x="467880" y="54102"/>
                  </a:lnTo>
                  <a:lnTo>
                    <a:pt x="446544" y="40386"/>
                  </a:lnTo>
                  <a:lnTo>
                    <a:pt x="425208" y="26670"/>
                  </a:lnTo>
                  <a:lnTo>
                    <a:pt x="382536" y="13716"/>
                  </a:lnTo>
                  <a:lnTo>
                    <a:pt x="297954" y="94488"/>
                  </a:lnTo>
                  <a:lnTo>
                    <a:pt x="339864" y="103060"/>
                  </a:lnTo>
                  <a:lnTo>
                    <a:pt x="360286" y="107264"/>
                  </a:lnTo>
                  <a:lnTo>
                    <a:pt x="373926" y="115773"/>
                  </a:lnTo>
                  <a:lnTo>
                    <a:pt x="371233" y="116916"/>
                  </a:lnTo>
                  <a:lnTo>
                    <a:pt x="361200" y="121158"/>
                  </a:lnTo>
                  <a:lnTo>
                    <a:pt x="403860" y="147828"/>
                  </a:lnTo>
                  <a:lnTo>
                    <a:pt x="403860" y="134112"/>
                  </a:lnTo>
                  <a:lnTo>
                    <a:pt x="531876" y="107442"/>
                  </a:lnTo>
                  <a:lnTo>
                    <a:pt x="531876" y="94488"/>
                  </a:lnTo>
                  <a:close/>
                </a:path>
                <a:path w="596265" h="619125">
                  <a:moveTo>
                    <a:pt x="595896" y="201930"/>
                  </a:moveTo>
                  <a:lnTo>
                    <a:pt x="574560" y="201930"/>
                  </a:lnTo>
                  <a:lnTo>
                    <a:pt x="574560" y="188214"/>
                  </a:lnTo>
                  <a:lnTo>
                    <a:pt x="553224" y="147828"/>
                  </a:lnTo>
                  <a:lnTo>
                    <a:pt x="553224" y="134112"/>
                  </a:lnTo>
                  <a:lnTo>
                    <a:pt x="531888" y="107442"/>
                  </a:lnTo>
                  <a:lnTo>
                    <a:pt x="403872" y="134112"/>
                  </a:lnTo>
                  <a:lnTo>
                    <a:pt x="425208" y="174498"/>
                  </a:lnTo>
                  <a:lnTo>
                    <a:pt x="446544" y="214884"/>
                  </a:lnTo>
                  <a:lnTo>
                    <a:pt x="446544" y="255270"/>
                  </a:lnTo>
                  <a:lnTo>
                    <a:pt x="467880" y="309372"/>
                  </a:lnTo>
                  <a:lnTo>
                    <a:pt x="451548" y="350202"/>
                  </a:lnTo>
                  <a:lnTo>
                    <a:pt x="446532" y="349758"/>
                  </a:lnTo>
                  <a:lnTo>
                    <a:pt x="446532" y="390144"/>
                  </a:lnTo>
                  <a:lnTo>
                    <a:pt x="429806" y="431990"/>
                  </a:lnTo>
                  <a:lnTo>
                    <a:pt x="425196" y="430530"/>
                  </a:lnTo>
                  <a:lnTo>
                    <a:pt x="403860" y="470916"/>
                  </a:lnTo>
                  <a:lnTo>
                    <a:pt x="361200" y="497586"/>
                  </a:lnTo>
                  <a:lnTo>
                    <a:pt x="382536" y="497586"/>
                  </a:lnTo>
                  <a:lnTo>
                    <a:pt x="361391" y="510794"/>
                  </a:lnTo>
                  <a:lnTo>
                    <a:pt x="425196" y="591312"/>
                  </a:lnTo>
                  <a:lnTo>
                    <a:pt x="446544" y="578358"/>
                  </a:lnTo>
                  <a:lnTo>
                    <a:pt x="467880" y="564642"/>
                  </a:lnTo>
                  <a:lnTo>
                    <a:pt x="489216" y="550926"/>
                  </a:lnTo>
                  <a:lnTo>
                    <a:pt x="510552" y="524256"/>
                  </a:lnTo>
                  <a:lnTo>
                    <a:pt x="531876" y="510540"/>
                  </a:lnTo>
                  <a:lnTo>
                    <a:pt x="553212" y="470916"/>
                  </a:lnTo>
                  <a:lnTo>
                    <a:pt x="574560" y="430530"/>
                  </a:lnTo>
                  <a:lnTo>
                    <a:pt x="574548" y="416814"/>
                  </a:lnTo>
                  <a:lnTo>
                    <a:pt x="595884" y="416814"/>
                  </a:lnTo>
                  <a:lnTo>
                    <a:pt x="595884" y="362712"/>
                  </a:lnTo>
                  <a:lnTo>
                    <a:pt x="595896" y="309372"/>
                  </a:lnTo>
                  <a:lnTo>
                    <a:pt x="595896" y="255270"/>
                  </a:lnTo>
                  <a:lnTo>
                    <a:pt x="595896" y="201930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68235" y="375677"/>
              <a:ext cx="1298575" cy="619125"/>
            </a:xfrm>
            <a:custGeom>
              <a:avLst/>
              <a:gdLst/>
              <a:ahLst/>
              <a:cxnLst/>
              <a:rect l="l" t="t" r="r" b="b"/>
              <a:pathLst>
                <a:path w="1298575" h="619125">
                  <a:moveTo>
                    <a:pt x="276606" y="524256"/>
                  </a:moveTo>
                  <a:lnTo>
                    <a:pt x="255270" y="511302"/>
                  </a:lnTo>
                  <a:lnTo>
                    <a:pt x="255270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21336" y="497586"/>
                  </a:lnTo>
                  <a:lnTo>
                    <a:pt x="21336" y="511302"/>
                  </a:lnTo>
                  <a:lnTo>
                    <a:pt x="0" y="524256"/>
                  </a:lnTo>
                  <a:lnTo>
                    <a:pt x="0" y="55168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55270" y="578358"/>
                  </a:lnTo>
                  <a:lnTo>
                    <a:pt x="276606" y="551688"/>
                  </a:lnTo>
                  <a:lnTo>
                    <a:pt x="276606" y="524256"/>
                  </a:lnTo>
                  <a:close/>
                </a:path>
                <a:path w="1298575" h="619125">
                  <a:moveTo>
                    <a:pt x="1298460" y="256032"/>
                  </a:moveTo>
                  <a:lnTo>
                    <a:pt x="1277124" y="228600"/>
                  </a:lnTo>
                  <a:lnTo>
                    <a:pt x="1277124" y="175260"/>
                  </a:lnTo>
                  <a:lnTo>
                    <a:pt x="1255788" y="147828"/>
                  </a:lnTo>
                  <a:lnTo>
                    <a:pt x="1255788" y="134874"/>
                  </a:lnTo>
                  <a:lnTo>
                    <a:pt x="1234452" y="107442"/>
                  </a:lnTo>
                  <a:lnTo>
                    <a:pt x="1213116" y="94488"/>
                  </a:lnTo>
                  <a:lnTo>
                    <a:pt x="1191780" y="67818"/>
                  </a:lnTo>
                  <a:lnTo>
                    <a:pt x="1149108" y="40386"/>
                  </a:lnTo>
                  <a:lnTo>
                    <a:pt x="1127772" y="27432"/>
                  </a:lnTo>
                  <a:lnTo>
                    <a:pt x="1085100" y="13716"/>
                  </a:lnTo>
                  <a:lnTo>
                    <a:pt x="1021092" y="13716"/>
                  </a:lnTo>
                  <a:lnTo>
                    <a:pt x="1000518" y="0"/>
                  </a:lnTo>
                  <a:lnTo>
                    <a:pt x="979182" y="13716"/>
                  </a:lnTo>
                  <a:lnTo>
                    <a:pt x="957846" y="13716"/>
                  </a:lnTo>
                  <a:lnTo>
                    <a:pt x="979182" y="27432"/>
                  </a:lnTo>
                  <a:lnTo>
                    <a:pt x="1000518" y="27432"/>
                  </a:lnTo>
                  <a:lnTo>
                    <a:pt x="1021092" y="27432"/>
                  </a:lnTo>
                  <a:lnTo>
                    <a:pt x="1042428" y="40386"/>
                  </a:lnTo>
                  <a:lnTo>
                    <a:pt x="1085100" y="40386"/>
                  </a:lnTo>
                  <a:lnTo>
                    <a:pt x="1127772" y="67818"/>
                  </a:lnTo>
                  <a:lnTo>
                    <a:pt x="1127772" y="80772"/>
                  </a:lnTo>
                  <a:lnTo>
                    <a:pt x="1149108" y="94488"/>
                  </a:lnTo>
                  <a:lnTo>
                    <a:pt x="1170444" y="121158"/>
                  </a:lnTo>
                  <a:lnTo>
                    <a:pt x="1191780" y="134874"/>
                  </a:lnTo>
                  <a:lnTo>
                    <a:pt x="1191780" y="147828"/>
                  </a:lnTo>
                  <a:lnTo>
                    <a:pt x="1213116" y="175260"/>
                  </a:lnTo>
                  <a:lnTo>
                    <a:pt x="1213116" y="228600"/>
                  </a:lnTo>
                  <a:lnTo>
                    <a:pt x="1234452" y="256032"/>
                  </a:lnTo>
                  <a:lnTo>
                    <a:pt x="1234452" y="282702"/>
                  </a:lnTo>
                  <a:lnTo>
                    <a:pt x="1234452" y="309372"/>
                  </a:lnTo>
                  <a:lnTo>
                    <a:pt x="1213116" y="336042"/>
                  </a:lnTo>
                  <a:lnTo>
                    <a:pt x="1213116" y="376428"/>
                  </a:lnTo>
                  <a:lnTo>
                    <a:pt x="1191780" y="403860"/>
                  </a:lnTo>
                  <a:lnTo>
                    <a:pt x="1191780" y="416814"/>
                  </a:lnTo>
                  <a:lnTo>
                    <a:pt x="1170444" y="444246"/>
                  </a:lnTo>
                  <a:lnTo>
                    <a:pt x="1149108" y="457200"/>
                  </a:lnTo>
                  <a:lnTo>
                    <a:pt x="1127772" y="483870"/>
                  </a:lnTo>
                  <a:lnTo>
                    <a:pt x="1127772" y="497586"/>
                  </a:lnTo>
                  <a:lnTo>
                    <a:pt x="1106436" y="511302"/>
                  </a:lnTo>
                  <a:lnTo>
                    <a:pt x="1085100" y="511302"/>
                  </a:lnTo>
                  <a:lnTo>
                    <a:pt x="1063764" y="524256"/>
                  </a:lnTo>
                  <a:lnTo>
                    <a:pt x="1042428" y="524256"/>
                  </a:lnTo>
                  <a:lnTo>
                    <a:pt x="1021092" y="537972"/>
                  </a:lnTo>
                  <a:lnTo>
                    <a:pt x="1000518" y="537972"/>
                  </a:lnTo>
                  <a:lnTo>
                    <a:pt x="957846" y="537972"/>
                  </a:lnTo>
                  <a:lnTo>
                    <a:pt x="979182" y="551688"/>
                  </a:lnTo>
                  <a:lnTo>
                    <a:pt x="1000518" y="551688"/>
                  </a:lnTo>
                  <a:lnTo>
                    <a:pt x="1063764" y="551688"/>
                  </a:lnTo>
                  <a:lnTo>
                    <a:pt x="1106436" y="537972"/>
                  </a:lnTo>
                  <a:lnTo>
                    <a:pt x="1127772" y="537972"/>
                  </a:lnTo>
                  <a:lnTo>
                    <a:pt x="1149108" y="524256"/>
                  </a:lnTo>
                  <a:lnTo>
                    <a:pt x="1170444" y="511302"/>
                  </a:lnTo>
                  <a:lnTo>
                    <a:pt x="1191780" y="483870"/>
                  </a:lnTo>
                  <a:lnTo>
                    <a:pt x="1213116" y="470916"/>
                  </a:lnTo>
                  <a:lnTo>
                    <a:pt x="1234452" y="457200"/>
                  </a:lnTo>
                  <a:lnTo>
                    <a:pt x="1255788" y="430530"/>
                  </a:lnTo>
                  <a:lnTo>
                    <a:pt x="1255788" y="403860"/>
                  </a:lnTo>
                  <a:lnTo>
                    <a:pt x="1277124" y="376428"/>
                  </a:lnTo>
                  <a:lnTo>
                    <a:pt x="1277124" y="336042"/>
                  </a:lnTo>
                  <a:lnTo>
                    <a:pt x="1298460" y="309372"/>
                  </a:lnTo>
                  <a:lnTo>
                    <a:pt x="1298460" y="282702"/>
                  </a:lnTo>
                  <a:lnTo>
                    <a:pt x="1298460" y="2560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68346" y="832872"/>
              <a:ext cx="276860" cy="161925"/>
            </a:xfrm>
            <a:custGeom>
              <a:avLst/>
              <a:gdLst/>
              <a:ahLst/>
              <a:cxnLst/>
              <a:rect l="l" t="t" r="r" b="b"/>
              <a:pathLst>
                <a:path w="276859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80" y="134875"/>
                  </a:lnTo>
                  <a:lnTo>
                    <a:pt x="21348" y="121157"/>
                  </a:lnTo>
                  <a:lnTo>
                    <a:pt x="0" y="94489"/>
                  </a:lnTo>
                  <a:lnTo>
                    <a:pt x="0" y="67054"/>
                  </a:lnTo>
                  <a:lnTo>
                    <a:pt x="21348" y="54103"/>
                  </a:lnTo>
                  <a:lnTo>
                    <a:pt x="21348" y="40385"/>
                  </a:lnTo>
                  <a:lnTo>
                    <a:pt x="42680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55282" y="40385"/>
                  </a:lnTo>
                  <a:lnTo>
                    <a:pt x="255282" y="54103"/>
                  </a:lnTo>
                  <a:lnTo>
                    <a:pt x="276614" y="67054"/>
                  </a:lnTo>
                  <a:lnTo>
                    <a:pt x="276614" y="94489"/>
                  </a:lnTo>
                  <a:lnTo>
                    <a:pt x="255282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89571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40385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12953"/>
                  </a:lnTo>
                  <a:lnTo>
                    <a:pt x="21335" y="26669"/>
                  </a:lnTo>
                  <a:lnTo>
                    <a:pt x="0" y="40385"/>
                  </a:lnTo>
                  <a:lnTo>
                    <a:pt x="0" y="93725"/>
                  </a:lnTo>
                  <a:lnTo>
                    <a:pt x="21335" y="93725"/>
                  </a:lnTo>
                  <a:lnTo>
                    <a:pt x="21335" y="107441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7253" y="121157"/>
                  </a:lnTo>
                  <a:lnTo>
                    <a:pt x="169925" y="121157"/>
                  </a:lnTo>
                  <a:lnTo>
                    <a:pt x="169925" y="107441"/>
                  </a:lnTo>
                  <a:lnTo>
                    <a:pt x="191261" y="93725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98322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4" h="619125">
                  <a:moveTo>
                    <a:pt x="255257" y="94488"/>
                  </a:moveTo>
                  <a:lnTo>
                    <a:pt x="191249" y="13716"/>
                  </a:lnTo>
                  <a:lnTo>
                    <a:pt x="191249" y="26670"/>
                  </a:lnTo>
                  <a:lnTo>
                    <a:pt x="169913" y="26670"/>
                  </a:lnTo>
                  <a:lnTo>
                    <a:pt x="148577" y="40386"/>
                  </a:lnTo>
                  <a:lnTo>
                    <a:pt x="127241" y="40386"/>
                  </a:lnTo>
                  <a:lnTo>
                    <a:pt x="127241" y="54102"/>
                  </a:lnTo>
                  <a:lnTo>
                    <a:pt x="105905" y="67056"/>
                  </a:lnTo>
                  <a:lnTo>
                    <a:pt x="84569" y="80772"/>
                  </a:lnTo>
                  <a:lnTo>
                    <a:pt x="63233" y="10744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0" y="188214"/>
                  </a:lnTo>
                  <a:lnTo>
                    <a:pt x="0" y="201930"/>
                  </a:lnTo>
                  <a:lnTo>
                    <a:pt x="0" y="242316"/>
                  </a:lnTo>
                  <a:lnTo>
                    <a:pt x="127254" y="255270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185318" y="159054"/>
                  </a:lnTo>
                  <a:lnTo>
                    <a:pt x="191249" y="161544"/>
                  </a:lnTo>
                  <a:lnTo>
                    <a:pt x="207429" y="130886"/>
                  </a:lnTo>
                  <a:lnTo>
                    <a:pt x="212585" y="134112"/>
                  </a:lnTo>
                  <a:lnTo>
                    <a:pt x="233921" y="107442"/>
                  </a:lnTo>
                  <a:lnTo>
                    <a:pt x="255257" y="94488"/>
                  </a:lnTo>
                  <a:close/>
                </a:path>
                <a:path w="616584" h="619125">
                  <a:moveTo>
                    <a:pt x="318503" y="0"/>
                  </a:moveTo>
                  <a:lnTo>
                    <a:pt x="255270" y="0"/>
                  </a:lnTo>
                  <a:lnTo>
                    <a:pt x="233934" y="0"/>
                  </a:lnTo>
                  <a:lnTo>
                    <a:pt x="233934" y="13716"/>
                  </a:lnTo>
                  <a:lnTo>
                    <a:pt x="191262" y="13716"/>
                  </a:lnTo>
                  <a:lnTo>
                    <a:pt x="255257" y="94488"/>
                  </a:lnTo>
                  <a:lnTo>
                    <a:pt x="276593" y="94488"/>
                  </a:lnTo>
                  <a:lnTo>
                    <a:pt x="297929" y="94488"/>
                  </a:lnTo>
                  <a:lnTo>
                    <a:pt x="318503" y="0"/>
                  </a:lnTo>
                  <a:close/>
                </a:path>
                <a:path w="616584" h="619125">
                  <a:moveTo>
                    <a:pt x="425183" y="591312"/>
                  </a:moveTo>
                  <a:lnTo>
                    <a:pt x="361365" y="510806"/>
                  </a:lnTo>
                  <a:lnTo>
                    <a:pt x="361188" y="510540"/>
                  </a:lnTo>
                  <a:lnTo>
                    <a:pt x="318503" y="524256"/>
                  </a:lnTo>
                  <a:lnTo>
                    <a:pt x="297929" y="524256"/>
                  </a:lnTo>
                  <a:lnTo>
                    <a:pt x="297929" y="564642"/>
                  </a:lnTo>
                  <a:lnTo>
                    <a:pt x="318503" y="618744"/>
                  </a:lnTo>
                  <a:lnTo>
                    <a:pt x="361175" y="605028"/>
                  </a:lnTo>
                  <a:lnTo>
                    <a:pt x="382511" y="605028"/>
                  </a:lnTo>
                  <a:lnTo>
                    <a:pt x="425183" y="591312"/>
                  </a:lnTo>
                  <a:close/>
                </a:path>
                <a:path w="616584" h="619125">
                  <a:moveTo>
                    <a:pt x="489191" y="54102"/>
                  </a:moveTo>
                  <a:lnTo>
                    <a:pt x="446519" y="40398"/>
                  </a:lnTo>
                  <a:lnTo>
                    <a:pt x="425196" y="26670"/>
                  </a:lnTo>
                  <a:lnTo>
                    <a:pt x="382524" y="13716"/>
                  </a:lnTo>
                  <a:lnTo>
                    <a:pt x="382524" y="0"/>
                  </a:lnTo>
                  <a:lnTo>
                    <a:pt x="361188" y="0"/>
                  </a:lnTo>
                  <a:lnTo>
                    <a:pt x="318516" y="0"/>
                  </a:lnTo>
                  <a:lnTo>
                    <a:pt x="297942" y="94488"/>
                  </a:lnTo>
                  <a:lnTo>
                    <a:pt x="318516" y="94488"/>
                  </a:lnTo>
                  <a:lnTo>
                    <a:pt x="339852" y="100965"/>
                  </a:lnTo>
                  <a:lnTo>
                    <a:pt x="359968" y="107086"/>
                  </a:lnTo>
                  <a:lnTo>
                    <a:pt x="382511" y="121158"/>
                  </a:lnTo>
                  <a:lnTo>
                    <a:pt x="489191" y="67056"/>
                  </a:lnTo>
                  <a:lnTo>
                    <a:pt x="489191" y="54102"/>
                  </a:lnTo>
                  <a:close/>
                </a:path>
                <a:path w="616584" h="619125">
                  <a:moveTo>
                    <a:pt x="531863" y="524256"/>
                  </a:moveTo>
                  <a:lnTo>
                    <a:pt x="403847" y="470916"/>
                  </a:lnTo>
                  <a:lnTo>
                    <a:pt x="382511" y="497586"/>
                  </a:lnTo>
                  <a:lnTo>
                    <a:pt x="361378" y="510794"/>
                  </a:lnTo>
                  <a:lnTo>
                    <a:pt x="425183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191" y="550926"/>
                  </a:lnTo>
                  <a:lnTo>
                    <a:pt x="531863" y="524256"/>
                  </a:lnTo>
                  <a:close/>
                </a:path>
                <a:path w="616584" h="619125">
                  <a:moveTo>
                    <a:pt x="595871" y="416814"/>
                  </a:moveTo>
                  <a:lnTo>
                    <a:pt x="446519" y="403098"/>
                  </a:lnTo>
                  <a:lnTo>
                    <a:pt x="431038" y="432371"/>
                  </a:lnTo>
                  <a:lnTo>
                    <a:pt x="464502" y="442937"/>
                  </a:lnTo>
                  <a:lnTo>
                    <a:pt x="431025" y="432384"/>
                  </a:lnTo>
                  <a:lnTo>
                    <a:pt x="429425" y="431876"/>
                  </a:lnTo>
                  <a:lnTo>
                    <a:pt x="425196" y="430530"/>
                  </a:lnTo>
                  <a:lnTo>
                    <a:pt x="403860" y="470916"/>
                  </a:lnTo>
                  <a:lnTo>
                    <a:pt x="531863" y="524256"/>
                  </a:lnTo>
                  <a:lnTo>
                    <a:pt x="531876" y="510540"/>
                  </a:lnTo>
                  <a:lnTo>
                    <a:pt x="553212" y="470916"/>
                  </a:lnTo>
                  <a:lnTo>
                    <a:pt x="574535" y="470916"/>
                  </a:lnTo>
                  <a:lnTo>
                    <a:pt x="595871" y="416814"/>
                  </a:lnTo>
                  <a:close/>
                </a:path>
                <a:path w="616584" h="619125">
                  <a:moveTo>
                    <a:pt x="616458" y="255270"/>
                  </a:moveTo>
                  <a:lnTo>
                    <a:pt x="595884" y="242316"/>
                  </a:ln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53212" y="134112"/>
                  </a:lnTo>
                  <a:lnTo>
                    <a:pt x="531876" y="107442"/>
                  </a:lnTo>
                  <a:lnTo>
                    <a:pt x="531876" y="94488"/>
                  </a:lnTo>
                  <a:lnTo>
                    <a:pt x="489204" y="67056"/>
                  </a:lnTo>
                  <a:lnTo>
                    <a:pt x="382524" y="121158"/>
                  </a:lnTo>
                  <a:lnTo>
                    <a:pt x="403860" y="147828"/>
                  </a:lnTo>
                  <a:lnTo>
                    <a:pt x="403860" y="134112"/>
                  </a:lnTo>
                  <a:lnTo>
                    <a:pt x="425196" y="174498"/>
                  </a:lnTo>
                  <a:lnTo>
                    <a:pt x="446532" y="214884"/>
                  </a:lnTo>
                  <a:lnTo>
                    <a:pt x="467868" y="268986"/>
                  </a:lnTo>
                  <a:lnTo>
                    <a:pt x="467868" y="309372"/>
                  </a:lnTo>
                  <a:lnTo>
                    <a:pt x="467868" y="349758"/>
                  </a:lnTo>
                  <a:lnTo>
                    <a:pt x="446532" y="403098"/>
                  </a:lnTo>
                  <a:lnTo>
                    <a:pt x="595871" y="416814"/>
                  </a:lnTo>
                  <a:lnTo>
                    <a:pt x="595884" y="362712"/>
                  </a:lnTo>
                  <a:lnTo>
                    <a:pt x="616458" y="362712"/>
                  </a:lnTo>
                  <a:lnTo>
                    <a:pt x="616458" y="309372"/>
                  </a:lnTo>
                  <a:lnTo>
                    <a:pt x="616458" y="255270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17081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55270" y="511302"/>
                  </a:moveTo>
                  <a:lnTo>
                    <a:pt x="212598" y="483870"/>
                  </a:lnTo>
                  <a:lnTo>
                    <a:pt x="191262" y="470916"/>
                  </a:lnTo>
                  <a:lnTo>
                    <a:pt x="169926" y="457200"/>
                  </a:lnTo>
                  <a:lnTo>
                    <a:pt x="64008" y="457200"/>
                  </a:lnTo>
                  <a:lnTo>
                    <a:pt x="42672" y="470916"/>
                  </a:lnTo>
                  <a:lnTo>
                    <a:pt x="21336" y="483870"/>
                  </a:lnTo>
                  <a:lnTo>
                    <a:pt x="21336" y="497586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21336" y="592074"/>
                  </a:lnTo>
                  <a:lnTo>
                    <a:pt x="42672" y="605028"/>
                  </a:lnTo>
                  <a:lnTo>
                    <a:pt x="64008" y="618744"/>
                  </a:lnTo>
                  <a:lnTo>
                    <a:pt x="128016" y="618744"/>
                  </a:lnTo>
                  <a:lnTo>
                    <a:pt x="169926" y="618744"/>
                  </a:lnTo>
                  <a:lnTo>
                    <a:pt x="191262" y="605028"/>
                  </a:lnTo>
                  <a:lnTo>
                    <a:pt x="212598" y="592074"/>
                  </a:lnTo>
                  <a:lnTo>
                    <a:pt x="233934" y="578358"/>
                  </a:lnTo>
                  <a:lnTo>
                    <a:pt x="255270" y="578358"/>
                  </a:lnTo>
                  <a:lnTo>
                    <a:pt x="255270" y="511302"/>
                  </a:lnTo>
                  <a:close/>
                </a:path>
                <a:path w="1277620" h="619125">
                  <a:moveTo>
                    <a:pt x="979170" y="0"/>
                  </a:moveTo>
                  <a:lnTo>
                    <a:pt x="957834" y="13716"/>
                  </a:lnTo>
                  <a:lnTo>
                    <a:pt x="957834" y="27432"/>
                  </a:lnTo>
                  <a:lnTo>
                    <a:pt x="979170" y="27432"/>
                  </a:lnTo>
                  <a:lnTo>
                    <a:pt x="979170" y="0"/>
                  </a:lnTo>
                  <a:close/>
                </a:path>
                <a:path w="1277620" h="619125">
                  <a:moveTo>
                    <a:pt x="1277124" y="228600"/>
                  </a:moveTo>
                  <a:lnTo>
                    <a:pt x="1255788" y="201930"/>
                  </a:lnTo>
                  <a:lnTo>
                    <a:pt x="1255788" y="175260"/>
                  </a:lnTo>
                  <a:lnTo>
                    <a:pt x="1234452" y="147828"/>
                  </a:lnTo>
                  <a:lnTo>
                    <a:pt x="1234452" y="134874"/>
                  </a:lnTo>
                  <a:lnTo>
                    <a:pt x="1213116" y="107442"/>
                  </a:lnTo>
                  <a:lnTo>
                    <a:pt x="1191780" y="94488"/>
                  </a:lnTo>
                  <a:lnTo>
                    <a:pt x="1170444" y="67818"/>
                  </a:lnTo>
                  <a:lnTo>
                    <a:pt x="1127772" y="40386"/>
                  </a:lnTo>
                  <a:lnTo>
                    <a:pt x="1106436" y="27432"/>
                  </a:lnTo>
                  <a:lnTo>
                    <a:pt x="1085100" y="13716"/>
                  </a:lnTo>
                  <a:lnTo>
                    <a:pt x="1021092" y="13716"/>
                  </a:lnTo>
                  <a:lnTo>
                    <a:pt x="979182" y="0"/>
                  </a:lnTo>
                  <a:lnTo>
                    <a:pt x="979182" y="27432"/>
                  </a:lnTo>
                  <a:lnTo>
                    <a:pt x="999756" y="27432"/>
                  </a:lnTo>
                  <a:lnTo>
                    <a:pt x="1021092" y="40386"/>
                  </a:lnTo>
                  <a:lnTo>
                    <a:pt x="1063764" y="40386"/>
                  </a:lnTo>
                  <a:lnTo>
                    <a:pt x="1106436" y="67818"/>
                  </a:lnTo>
                  <a:lnTo>
                    <a:pt x="1127772" y="80772"/>
                  </a:lnTo>
                  <a:lnTo>
                    <a:pt x="1149108" y="94488"/>
                  </a:lnTo>
                  <a:lnTo>
                    <a:pt x="1149108" y="121158"/>
                  </a:lnTo>
                  <a:lnTo>
                    <a:pt x="1170444" y="134874"/>
                  </a:lnTo>
                  <a:lnTo>
                    <a:pt x="1170444" y="147828"/>
                  </a:lnTo>
                  <a:lnTo>
                    <a:pt x="1191780" y="175260"/>
                  </a:lnTo>
                  <a:lnTo>
                    <a:pt x="1191780" y="201930"/>
                  </a:lnTo>
                  <a:lnTo>
                    <a:pt x="1213116" y="228600"/>
                  </a:lnTo>
                  <a:lnTo>
                    <a:pt x="1213116" y="282702"/>
                  </a:lnTo>
                  <a:lnTo>
                    <a:pt x="1213104" y="336042"/>
                  </a:lnTo>
                  <a:lnTo>
                    <a:pt x="1191768" y="349758"/>
                  </a:lnTo>
                  <a:lnTo>
                    <a:pt x="1191768" y="376428"/>
                  </a:lnTo>
                  <a:lnTo>
                    <a:pt x="1170432" y="403860"/>
                  </a:lnTo>
                  <a:lnTo>
                    <a:pt x="1170432" y="416814"/>
                  </a:lnTo>
                  <a:lnTo>
                    <a:pt x="1149096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085088" y="511302"/>
                  </a:lnTo>
                  <a:lnTo>
                    <a:pt x="1063752" y="511302"/>
                  </a:lnTo>
                  <a:lnTo>
                    <a:pt x="1042416" y="524256"/>
                  </a:lnTo>
                  <a:lnTo>
                    <a:pt x="1021080" y="524256"/>
                  </a:lnTo>
                  <a:lnTo>
                    <a:pt x="999744" y="537972"/>
                  </a:lnTo>
                  <a:lnTo>
                    <a:pt x="979182" y="537972"/>
                  </a:lnTo>
                  <a:lnTo>
                    <a:pt x="957846" y="537972"/>
                  </a:lnTo>
                  <a:lnTo>
                    <a:pt x="957846" y="551688"/>
                  </a:lnTo>
                  <a:lnTo>
                    <a:pt x="979170" y="551688"/>
                  </a:lnTo>
                  <a:lnTo>
                    <a:pt x="1042416" y="551688"/>
                  </a:lnTo>
                  <a:lnTo>
                    <a:pt x="1085088" y="537972"/>
                  </a:lnTo>
                  <a:lnTo>
                    <a:pt x="1106424" y="537972"/>
                  </a:lnTo>
                  <a:lnTo>
                    <a:pt x="1127760" y="524256"/>
                  </a:lnTo>
                  <a:lnTo>
                    <a:pt x="1149096" y="511302"/>
                  </a:lnTo>
                  <a:lnTo>
                    <a:pt x="1170432" y="483870"/>
                  </a:lnTo>
                  <a:lnTo>
                    <a:pt x="1191768" y="470916"/>
                  </a:lnTo>
                  <a:lnTo>
                    <a:pt x="1213104" y="457200"/>
                  </a:lnTo>
                  <a:lnTo>
                    <a:pt x="1234440" y="430530"/>
                  </a:lnTo>
                  <a:lnTo>
                    <a:pt x="1234440" y="403860"/>
                  </a:lnTo>
                  <a:lnTo>
                    <a:pt x="1255776" y="376428"/>
                  </a:lnTo>
                  <a:lnTo>
                    <a:pt x="1255776" y="363474"/>
                  </a:lnTo>
                  <a:lnTo>
                    <a:pt x="1277112" y="336042"/>
                  </a:lnTo>
                  <a:lnTo>
                    <a:pt x="1277112" y="282702"/>
                  </a:lnTo>
                  <a:lnTo>
                    <a:pt x="1277124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17185" y="832872"/>
              <a:ext cx="255904" cy="161925"/>
            </a:xfrm>
            <a:custGeom>
              <a:avLst/>
              <a:gdLst/>
              <a:ahLst/>
              <a:cxnLst/>
              <a:rect l="l" t="t" r="r" b="b"/>
              <a:pathLst>
                <a:path w="255904" h="161925">
                  <a:moveTo>
                    <a:pt x="128024" y="161543"/>
                  </a:moveTo>
                  <a:lnTo>
                    <a:pt x="64012" y="161543"/>
                  </a:lnTo>
                  <a:lnTo>
                    <a:pt x="42680" y="147826"/>
                  </a:lnTo>
                  <a:lnTo>
                    <a:pt x="21348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21348" y="40385"/>
                  </a:lnTo>
                  <a:lnTo>
                    <a:pt x="21348" y="26668"/>
                  </a:lnTo>
                  <a:lnTo>
                    <a:pt x="42680" y="13717"/>
                  </a:lnTo>
                  <a:lnTo>
                    <a:pt x="64012" y="0"/>
                  </a:lnTo>
                  <a:lnTo>
                    <a:pt x="169938" y="0"/>
                  </a:lnTo>
                  <a:lnTo>
                    <a:pt x="191270" y="13717"/>
                  </a:lnTo>
                  <a:lnTo>
                    <a:pt x="212602" y="26668"/>
                  </a:lnTo>
                  <a:lnTo>
                    <a:pt x="255282" y="54103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12602" y="134875"/>
                  </a:lnTo>
                  <a:lnTo>
                    <a:pt x="191270" y="147826"/>
                  </a:lnTo>
                  <a:lnTo>
                    <a:pt x="169938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17081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40385"/>
                  </a:lnTo>
                  <a:lnTo>
                    <a:pt x="191261" y="26669"/>
                  </a:lnTo>
                  <a:lnTo>
                    <a:pt x="191261" y="12953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64007" y="12953"/>
                  </a:lnTo>
                  <a:lnTo>
                    <a:pt x="42671" y="12953"/>
                  </a:lnTo>
                  <a:lnTo>
                    <a:pt x="21335" y="26669"/>
                  </a:lnTo>
                  <a:lnTo>
                    <a:pt x="21335" y="40385"/>
                  </a:lnTo>
                  <a:lnTo>
                    <a:pt x="0" y="53339"/>
                  </a:lnTo>
                  <a:lnTo>
                    <a:pt x="0" y="80771"/>
                  </a:lnTo>
                  <a:lnTo>
                    <a:pt x="21335" y="93725"/>
                  </a:lnTo>
                  <a:lnTo>
                    <a:pt x="64007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8015" y="121157"/>
                  </a:lnTo>
                  <a:lnTo>
                    <a:pt x="169925" y="121157"/>
                  </a:lnTo>
                  <a:lnTo>
                    <a:pt x="191261" y="107441"/>
                  </a:lnTo>
                  <a:lnTo>
                    <a:pt x="191261" y="93725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25831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4" h="619125">
                  <a:moveTo>
                    <a:pt x="207441" y="130873"/>
                  </a:moveTo>
                  <a:lnTo>
                    <a:pt x="105892" y="67056"/>
                  </a:lnTo>
                  <a:lnTo>
                    <a:pt x="105892" y="80772"/>
                  </a:lnTo>
                  <a:lnTo>
                    <a:pt x="63220" y="10744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21336" y="201930"/>
                  </a:lnTo>
                  <a:lnTo>
                    <a:pt x="0" y="242316"/>
                  </a:lnTo>
                  <a:lnTo>
                    <a:pt x="148590" y="255270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185318" y="159054"/>
                  </a:lnTo>
                  <a:lnTo>
                    <a:pt x="191236" y="161544"/>
                  </a:lnTo>
                  <a:lnTo>
                    <a:pt x="207441" y="130873"/>
                  </a:lnTo>
                  <a:close/>
                </a:path>
                <a:path w="616584" h="619125">
                  <a:moveTo>
                    <a:pt x="319265" y="0"/>
                  </a:moveTo>
                  <a:lnTo>
                    <a:pt x="255257" y="0"/>
                  </a:lnTo>
                  <a:lnTo>
                    <a:pt x="255257" y="107442"/>
                  </a:lnTo>
                  <a:lnTo>
                    <a:pt x="233934" y="107442"/>
                  </a:lnTo>
                  <a:lnTo>
                    <a:pt x="251587" y="102082"/>
                  </a:lnTo>
                  <a:lnTo>
                    <a:pt x="255257" y="107442"/>
                  </a:lnTo>
                  <a:lnTo>
                    <a:pt x="255257" y="0"/>
                  </a:lnTo>
                  <a:lnTo>
                    <a:pt x="233921" y="0"/>
                  </a:lnTo>
                  <a:lnTo>
                    <a:pt x="191249" y="13716"/>
                  </a:lnTo>
                  <a:lnTo>
                    <a:pt x="191249" y="26670"/>
                  </a:lnTo>
                  <a:lnTo>
                    <a:pt x="148590" y="40386"/>
                  </a:lnTo>
                  <a:lnTo>
                    <a:pt x="127254" y="54102"/>
                  </a:lnTo>
                  <a:lnTo>
                    <a:pt x="105918" y="67056"/>
                  </a:lnTo>
                  <a:lnTo>
                    <a:pt x="207441" y="130873"/>
                  </a:lnTo>
                  <a:lnTo>
                    <a:pt x="212572" y="134112"/>
                  </a:lnTo>
                  <a:lnTo>
                    <a:pt x="255270" y="107442"/>
                  </a:lnTo>
                  <a:lnTo>
                    <a:pt x="297929" y="94488"/>
                  </a:lnTo>
                  <a:lnTo>
                    <a:pt x="319265" y="0"/>
                  </a:lnTo>
                  <a:close/>
                </a:path>
                <a:path w="616584" h="619125">
                  <a:moveTo>
                    <a:pt x="425196" y="591312"/>
                  </a:moveTo>
                  <a:lnTo>
                    <a:pt x="361378" y="510794"/>
                  </a:lnTo>
                  <a:lnTo>
                    <a:pt x="361188" y="510540"/>
                  </a:lnTo>
                  <a:lnTo>
                    <a:pt x="319278" y="524256"/>
                  </a:lnTo>
                  <a:lnTo>
                    <a:pt x="297929" y="524256"/>
                  </a:lnTo>
                  <a:lnTo>
                    <a:pt x="319265" y="564642"/>
                  </a:lnTo>
                  <a:lnTo>
                    <a:pt x="319265" y="618744"/>
                  </a:lnTo>
                  <a:lnTo>
                    <a:pt x="361175" y="605028"/>
                  </a:lnTo>
                  <a:lnTo>
                    <a:pt x="339839" y="524256"/>
                  </a:lnTo>
                  <a:lnTo>
                    <a:pt x="361175" y="605028"/>
                  </a:lnTo>
                  <a:lnTo>
                    <a:pt x="382524" y="605028"/>
                  </a:lnTo>
                  <a:lnTo>
                    <a:pt x="425196" y="591312"/>
                  </a:lnTo>
                  <a:close/>
                </a:path>
                <a:path w="616584" h="619125">
                  <a:moveTo>
                    <a:pt x="489191" y="54102"/>
                  </a:moveTo>
                  <a:lnTo>
                    <a:pt x="446519" y="40386"/>
                  </a:lnTo>
                  <a:lnTo>
                    <a:pt x="425183" y="26670"/>
                  </a:lnTo>
                  <a:lnTo>
                    <a:pt x="382511" y="13728"/>
                  </a:lnTo>
                  <a:lnTo>
                    <a:pt x="382524" y="0"/>
                  </a:lnTo>
                  <a:lnTo>
                    <a:pt x="361188" y="0"/>
                  </a:lnTo>
                  <a:lnTo>
                    <a:pt x="319278" y="0"/>
                  </a:lnTo>
                  <a:lnTo>
                    <a:pt x="297942" y="94488"/>
                  </a:lnTo>
                  <a:lnTo>
                    <a:pt x="319265" y="94488"/>
                  </a:lnTo>
                  <a:lnTo>
                    <a:pt x="339839" y="100838"/>
                  </a:lnTo>
                  <a:lnTo>
                    <a:pt x="359956" y="107073"/>
                  </a:lnTo>
                  <a:lnTo>
                    <a:pt x="382511" y="121158"/>
                  </a:lnTo>
                  <a:lnTo>
                    <a:pt x="489191" y="67056"/>
                  </a:lnTo>
                  <a:lnTo>
                    <a:pt x="489191" y="54102"/>
                  </a:lnTo>
                  <a:close/>
                </a:path>
                <a:path w="616584" h="619125">
                  <a:moveTo>
                    <a:pt x="531863" y="524256"/>
                  </a:moveTo>
                  <a:lnTo>
                    <a:pt x="425183" y="470916"/>
                  </a:lnTo>
                  <a:lnTo>
                    <a:pt x="382524" y="497586"/>
                  </a:lnTo>
                  <a:lnTo>
                    <a:pt x="361429" y="510768"/>
                  </a:lnTo>
                  <a:lnTo>
                    <a:pt x="438188" y="583412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191" y="550926"/>
                  </a:lnTo>
                  <a:lnTo>
                    <a:pt x="531863" y="524256"/>
                  </a:lnTo>
                  <a:close/>
                </a:path>
                <a:path w="616584" h="619125">
                  <a:moveTo>
                    <a:pt x="616458" y="362712"/>
                  </a:moveTo>
                  <a:lnTo>
                    <a:pt x="616445" y="309372"/>
                  </a:lnTo>
                  <a:lnTo>
                    <a:pt x="616445" y="255270"/>
                  </a:lnTo>
                  <a:lnTo>
                    <a:pt x="616445" y="242316"/>
                  </a:lnTo>
                  <a:lnTo>
                    <a:pt x="595871" y="201942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74548" y="134112"/>
                  </a:lnTo>
                  <a:lnTo>
                    <a:pt x="531876" y="107442"/>
                  </a:lnTo>
                  <a:lnTo>
                    <a:pt x="531876" y="94488"/>
                  </a:lnTo>
                  <a:lnTo>
                    <a:pt x="489204" y="67056"/>
                  </a:lnTo>
                  <a:lnTo>
                    <a:pt x="382524" y="121158"/>
                  </a:lnTo>
                  <a:lnTo>
                    <a:pt x="403860" y="134493"/>
                  </a:lnTo>
                  <a:lnTo>
                    <a:pt x="405041" y="135242"/>
                  </a:lnTo>
                  <a:lnTo>
                    <a:pt x="446532" y="174498"/>
                  </a:lnTo>
                  <a:lnTo>
                    <a:pt x="466928" y="213106"/>
                  </a:lnTo>
                  <a:lnTo>
                    <a:pt x="579996" y="203314"/>
                  </a:lnTo>
                  <a:lnTo>
                    <a:pt x="466928" y="213118"/>
                  </a:lnTo>
                  <a:lnTo>
                    <a:pt x="449033" y="214668"/>
                  </a:lnTo>
                  <a:lnTo>
                    <a:pt x="446532" y="214884"/>
                  </a:lnTo>
                  <a:lnTo>
                    <a:pt x="467855" y="255270"/>
                  </a:lnTo>
                  <a:lnTo>
                    <a:pt x="467855" y="309372"/>
                  </a:lnTo>
                  <a:lnTo>
                    <a:pt x="467855" y="349758"/>
                  </a:lnTo>
                  <a:lnTo>
                    <a:pt x="446532" y="403098"/>
                  </a:lnTo>
                  <a:lnTo>
                    <a:pt x="467868" y="390144"/>
                  </a:lnTo>
                  <a:lnTo>
                    <a:pt x="451129" y="431990"/>
                  </a:lnTo>
                  <a:lnTo>
                    <a:pt x="446532" y="430530"/>
                  </a:lnTo>
                  <a:lnTo>
                    <a:pt x="403860" y="470916"/>
                  </a:lnTo>
                  <a:lnTo>
                    <a:pt x="425183" y="470916"/>
                  </a:lnTo>
                  <a:lnTo>
                    <a:pt x="531863" y="524256"/>
                  </a:lnTo>
                  <a:lnTo>
                    <a:pt x="531876" y="510540"/>
                  </a:lnTo>
                  <a:lnTo>
                    <a:pt x="574548" y="470916"/>
                  </a:lnTo>
                  <a:lnTo>
                    <a:pt x="595884" y="430530"/>
                  </a:lnTo>
                  <a:lnTo>
                    <a:pt x="595884" y="416814"/>
                  </a:lnTo>
                  <a:lnTo>
                    <a:pt x="616458" y="362712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44604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76606" y="537972"/>
                  </a:moveTo>
                  <a:lnTo>
                    <a:pt x="255270" y="524256"/>
                  </a:lnTo>
                  <a:lnTo>
                    <a:pt x="255270" y="511302"/>
                  </a:lnTo>
                  <a:lnTo>
                    <a:pt x="233934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33934" y="578358"/>
                  </a:lnTo>
                  <a:lnTo>
                    <a:pt x="255270" y="578358"/>
                  </a:lnTo>
                  <a:lnTo>
                    <a:pt x="255270" y="551688"/>
                  </a:lnTo>
                  <a:lnTo>
                    <a:pt x="276606" y="537972"/>
                  </a:lnTo>
                  <a:close/>
                </a:path>
                <a:path w="1277620" h="619125">
                  <a:moveTo>
                    <a:pt x="1000493" y="0"/>
                  </a:moveTo>
                  <a:lnTo>
                    <a:pt x="957821" y="13716"/>
                  </a:lnTo>
                  <a:lnTo>
                    <a:pt x="957821" y="27432"/>
                  </a:lnTo>
                  <a:lnTo>
                    <a:pt x="1000493" y="27432"/>
                  </a:lnTo>
                  <a:lnTo>
                    <a:pt x="1000493" y="0"/>
                  </a:lnTo>
                  <a:close/>
                </a:path>
                <a:path w="1277620" h="619125">
                  <a:moveTo>
                    <a:pt x="1277112" y="201930"/>
                  </a:moveTo>
                  <a:lnTo>
                    <a:pt x="1255776" y="175260"/>
                  </a:lnTo>
                  <a:lnTo>
                    <a:pt x="1255776" y="147828"/>
                  </a:lnTo>
                  <a:lnTo>
                    <a:pt x="1234440" y="134874"/>
                  </a:lnTo>
                  <a:lnTo>
                    <a:pt x="1234440" y="107442"/>
                  </a:lnTo>
                  <a:lnTo>
                    <a:pt x="1213104" y="94488"/>
                  </a:lnTo>
                  <a:lnTo>
                    <a:pt x="1191768" y="67818"/>
                  </a:lnTo>
                  <a:lnTo>
                    <a:pt x="1149096" y="40386"/>
                  </a:lnTo>
                  <a:lnTo>
                    <a:pt x="1127760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1000506" y="0"/>
                  </a:lnTo>
                  <a:lnTo>
                    <a:pt x="1000506" y="27432"/>
                  </a:lnTo>
                  <a:lnTo>
                    <a:pt x="1021080" y="27432"/>
                  </a:lnTo>
                  <a:lnTo>
                    <a:pt x="1021080" y="40386"/>
                  </a:lnTo>
                  <a:lnTo>
                    <a:pt x="1063752" y="40386"/>
                  </a:lnTo>
                  <a:lnTo>
                    <a:pt x="1106424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70432" y="121158"/>
                  </a:lnTo>
                  <a:lnTo>
                    <a:pt x="1170432" y="134874"/>
                  </a:lnTo>
                  <a:lnTo>
                    <a:pt x="1191768" y="147828"/>
                  </a:lnTo>
                  <a:lnTo>
                    <a:pt x="1191768" y="175260"/>
                  </a:lnTo>
                  <a:lnTo>
                    <a:pt x="1213104" y="201930"/>
                  </a:lnTo>
                  <a:lnTo>
                    <a:pt x="1213104" y="282702"/>
                  </a:lnTo>
                  <a:lnTo>
                    <a:pt x="1213091" y="349758"/>
                  </a:lnTo>
                  <a:lnTo>
                    <a:pt x="1191755" y="376428"/>
                  </a:lnTo>
                  <a:lnTo>
                    <a:pt x="1191755" y="403860"/>
                  </a:lnTo>
                  <a:lnTo>
                    <a:pt x="1170419" y="416814"/>
                  </a:lnTo>
                  <a:lnTo>
                    <a:pt x="1170419" y="444246"/>
                  </a:lnTo>
                  <a:lnTo>
                    <a:pt x="1149083" y="457200"/>
                  </a:lnTo>
                  <a:lnTo>
                    <a:pt x="1127747" y="483870"/>
                  </a:lnTo>
                  <a:lnTo>
                    <a:pt x="1085075" y="511302"/>
                  </a:lnTo>
                  <a:lnTo>
                    <a:pt x="1063739" y="511302"/>
                  </a:lnTo>
                  <a:lnTo>
                    <a:pt x="1042403" y="524256"/>
                  </a:lnTo>
                  <a:lnTo>
                    <a:pt x="1021067" y="524256"/>
                  </a:lnTo>
                  <a:lnTo>
                    <a:pt x="1021067" y="537972"/>
                  </a:lnTo>
                  <a:lnTo>
                    <a:pt x="1000493" y="537972"/>
                  </a:lnTo>
                  <a:lnTo>
                    <a:pt x="957821" y="537972"/>
                  </a:lnTo>
                  <a:lnTo>
                    <a:pt x="957821" y="551688"/>
                  </a:lnTo>
                  <a:lnTo>
                    <a:pt x="1000493" y="551688"/>
                  </a:lnTo>
                  <a:lnTo>
                    <a:pt x="1063739" y="551688"/>
                  </a:lnTo>
                  <a:lnTo>
                    <a:pt x="1085075" y="537972"/>
                  </a:lnTo>
                  <a:lnTo>
                    <a:pt x="1127747" y="537972"/>
                  </a:lnTo>
                  <a:lnTo>
                    <a:pt x="1149083" y="524256"/>
                  </a:lnTo>
                  <a:lnTo>
                    <a:pt x="1170419" y="511302"/>
                  </a:lnTo>
                  <a:lnTo>
                    <a:pt x="1191755" y="483870"/>
                  </a:lnTo>
                  <a:lnTo>
                    <a:pt x="1213091" y="470916"/>
                  </a:lnTo>
                  <a:lnTo>
                    <a:pt x="1234427" y="457200"/>
                  </a:lnTo>
                  <a:lnTo>
                    <a:pt x="1234427" y="430530"/>
                  </a:lnTo>
                  <a:lnTo>
                    <a:pt x="1255763" y="403860"/>
                  </a:lnTo>
                  <a:lnTo>
                    <a:pt x="1255763" y="376428"/>
                  </a:lnTo>
                  <a:lnTo>
                    <a:pt x="1277099" y="363474"/>
                  </a:lnTo>
                  <a:lnTo>
                    <a:pt x="1277099" y="282702"/>
                  </a:lnTo>
                  <a:lnTo>
                    <a:pt x="1277112" y="201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44676" y="832872"/>
              <a:ext cx="276860" cy="161925"/>
            </a:xfrm>
            <a:custGeom>
              <a:avLst/>
              <a:gdLst/>
              <a:ahLst/>
              <a:cxnLst/>
              <a:rect l="l" t="t" r="r" b="b"/>
              <a:pathLst>
                <a:path w="276860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80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42680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33950" y="40385"/>
                  </a:lnTo>
                  <a:lnTo>
                    <a:pt x="255282" y="54103"/>
                  </a:lnTo>
                  <a:lnTo>
                    <a:pt x="255282" y="67054"/>
                  </a:lnTo>
                  <a:lnTo>
                    <a:pt x="276614" y="80771"/>
                  </a:lnTo>
                  <a:lnTo>
                    <a:pt x="255282" y="94489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65939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67055"/>
                  </a:moveTo>
                  <a:lnTo>
                    <a:pt x="191261" y="53339"/>
                  </a:lnTo>
                  <a:lnTo>
                    <a:pt x="191261" y="26669"/>
                  </a:lnTo>
                  <a:lnTo>
                    <a:pt x="169925" y="12953"/>
                  </a:lnTo>
                  <a:lnTo>
                    <a:pt x="148589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12953"/>
                  </a:lnTo>
                  <a:lnTo>
                    <a:pt x="0" y="26669"/>
                  </a:lnTo>
                  <a:lnTo>
                    <a:pt x="0" y="93725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7253" y="121157"/>
                  </a:lnTo>
                  <a:lnTo>
                    <a:pt x="148589" y="121157"/>
                  </a:lnTo>
                  <a:lnTo>
                    <a:pt x="191261" y="93725"/>
                  </a:lnTo>
                  <a:lnTo>
                    <a:pt x="191261" y="80771"/>
                  </a:lnTo>
                  <a:lnTo>
                    <a:pt x="212597" y="6705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53342" y="349007"/>
              <a:ext cx="617220" cy="619125"/>
            </a:xfrm>
            <a:custGeom>
              <a:avLst/>
              <a:gdLst/>
              <a:ahLst/>
              <a:cxnLst/>
              <a:rect l="l" t="t" r="r" b="b"/>
              <a:pathLst>
                <a:path w="617220" h="619125">
                  <a:moveTo>
                    <a:pt x="446532" y="591312"/>
                  </a:moveTo>
                  <a:lnTo>
                    <a:pt x="369900" y="518807"/>
                  </a:lnTo>
                  <a:lnTo>
                    <a:pt x="361188" y="510540"/>
                  </a:lnTo>
                  <a:lnTo>
                    <a:pt x="319278" y="524256"/>
                  </a:lnTo>
                  <a:lnTo>
                    <a:pt x="297942" y="524256"/>
                  </a:lnTo>
                  <a:lnTo>
                    <a:pt x="319278" y="564642"/>
                  </a:lnTo>
                  <a:lnTo>
                    <a:pt x="319278" y="618744"/>
                  </a:lnTo>
                  <a:lnTo>
                    <a:pt x="382524" y="605028"/>
                  </a:lnTo>
                  <a:lnTo>
                    <a:pt x="403860" y="605028"/>
                  </a:lnTo>
                  <a:lnTo>
                    <a:pt x="446532" y="591312"/>
                  </a:lnTo>
                  <a:close/>
                </a:path>
                <a:path w="617220" h="619125">
                  <a:moveTo>
                    <a:pt x="510540" y="54102"/>
                  </a:moveTo>
                  <a:lnTo>
                    <a:pt x="489204" y="54102"/>
                  </a:lnTo>
                  <a:lnTo>
                    <a:pt x="446532" y="40386"/>
                  </a:lnTo>
                  <a:lnTo>
                    <a:pt x="446532" y="26670"/>
                  </a:lnTo>
                  <a:lnTo>
                    <a:pt x="403860" y="13716"/>
                  </a:lnTo>
                  <a:lnTo>
                    <a:pt x="382524" y="0"/>
                  </a:lnTo>
                  <a:lnTo>
                    <a:pt x="319278" y="0"/>
                  </a:lnTo>
                  <a:lnTo>
                    <a:pt x="276606" y="0"/>
                  </a:lnTo>
                  <a:lnTo>
                    <a:pt x="255270" y="0"/>
                  </a:lnTo>
                  <a:lnTo>
                    <a:pt x="233934" y="13716"/>
                  </a:lnTo>
                  <a:lnTo>
                    <a:pt x="212598" y="13716"/>
                  </a:lnTo>
                  <a:lnTo>
                    <a:pt x="191262" y="26670"/>
                  </a:lnTo>
                  <a:lnTo>
                    <a:pt x="148590" y="40386"/>
                  </a:lnTo>
                  <a:lnTo>
                    <a:pt x="148590" y="54102"/>
                  </a:lnTo>
                  <a:lnTo>
                    <a:pt x="105918" y="67056"/>
                  </a:lnTo>
                  <a:lnTo>
                    <a:pt x="105918" y="80772"/>
                  </a:lnTo>
                  <a:lnTo>
                    <a:pt x="84582" y="107442"/>
                  </a:lnTo>
                  <a:lnTo>
                    <a:pt x="63246" y="10744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21336" y="201930"/>
                  </a:lnTo>
                  <a:lnTo>
                    <a:pt x="0" y="242316"/>
                  </a:lnTo>
                  <a:lnTo>
                    <a:pt x="148590" y="255270"/>
                  </a:lnTo>
                  <a:lnTo>
                    <a:pt x="169926" y="214884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212598" y="147828"/>
                  </a:lnTo>
                  <a:lnTo>
                    <a:pt x="191262" y="161544"/>
                  </a:lnTo>
                  <a:lnTo>
                    <a:pt x="233934" y="121158"/>
                  </a:lnTo>
                  <a:lnTo>
                    <a:pt x="212598" y="134112"/>
                  </a:lnTo>
                  <a:lnTo>
                    <a:pt x="255270" y="107442"/>
                  </a:lnTo>
                  <a:lnTo>
                    <a:pt x="233934" y="107442"/>
                  </a:lnTo>
                  <a:lnTo>
                    <a:pt x="276606" y="94488"/>
                  </a:lnTo>
                  <a:lnTo>
                    <a:pt x="297942" y="94488"/>
                  </a:lnTo>
                  <a:lnTo>
                    <a:pt x="319278" y="94488"/>
                  </a:lnTo>
                  <a:lnTo>
                    <a:pt x="361188" y="107442"/>
                  </a:lnTo>
                  <a:lnTo>
                    <a:pt x="361188" y="94488"/>
                  </a:lnTo>
                  <a:lnTo>
                    <a:pt x="395249" y="115773"/>
                  </a:lnTo>
                  <a:lnTo>
                    <a:pt x="510540" y="67056"/>
                  </a:lnTo>
                  <a:lnTo>
                    <a:pt x="510540" y="54102"/>
                  </a:lnTo>
                  <a:close/>
                </a:path>
                <a:path w="617220" h="619125">
                  <a:moveTo>
                    <a:pt x="617220" y="242316"/>
                  </a:move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74548" y="134112"/>
                  </a:lnTo>
                  <a:lnTo>
                    <a:pt x="553212" y="107442"/>
                  </a:lnTo>
                  <a:lnTo>
                    <a:pt x="553212" y="94488"/>
                  </a:lnTo>
                  <a:lnTo>
                    <a:pt x="531876" y="94488"/>
                  </a:lnTo>
                  <a:lnTo>
                    <a:pt x="510540" y="67056"/>
                  </a:lnTo>
                  <a:lnTo>
                    <a:pt x="395249" y="115785"/>
                  </a:lnTo>
                  <a:lnTo>
                    <a:pt x="382524" y="121158"/>
                  </a:lnTo>
                  <a:lnTo>
                    <a:pt x="425196" y="147828"/>
                  </a:lnTo>
                  <a:lnTo>
                    <a:pt x="425196" y="134112"/>
                  </a:lnTo>
                  <a:lnTo>
                    <a:pt x="446532" y="174498"/>
                  </a:lnTo>
                  <a:lnTo>
                    <a:pt x="467868" y="214884"/>
                  </a:lnTo>
                  <a:lnTo>
                    <a:pt x="483793" y="255270"/>
                  </a:lnTo>
                  <a:lnTo>
                    <a:pt x="467868" y="255270"/>
                  </a:lnTo>
                  <a:lnTo>
                    <a:pt x="489204" y="309372"/>
                  </a:lnTo>
                  <a:lnTo>
                    <a:pt x="467868" y="362712"/>
                  </a:lnTo>
                  <a:lnTo>
                    <a:pt x="489204" y="349758"/>
                  </a:lnTo>
                  <a:lnTo>
                    <a:pt x="467868" y="403098"/>
                  </a:lnTo>
                  <a:lnTo>
                    <a:pt x="452386" y="432384"/>
                  </a:lnTo>
                  <a:lnTo>
                    <a:pt x="446532" y="430530"/>
                  </a:lnTo>
                  <a:lnTo>
                    <a:pt x="425196" y="470916"/>
                  </a:lnTo>
                  <a:lnTo>
                    <a:pt x="382524" y="497586"/>
                  </a:lnTo>
                  <a:lnTo>
                    <a:pt x="403860" y="497586"/>
                  </a:lnTo>
                  <a:lnTo>
                    <a:pt x="369912" y="518795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510540" y="550926"/>
                  </a:lnTo>
                  <a:lnTo>
                    <a:pt x="531876" y="524256"/>
                  </a:lnTo>
                  <a:lnTo>
                    <a:pt x="553212" y="510540"/>
                  </a:lnTo>
                  <a:lnTo>
                    <a:pt x="574548" y="470916"/>
                  </a:lnTo>
                  <a:lnTo>
                    <a:pt x="595884" y="416814"/>
                  </a:lnTo>
                  <a:lnTo>
                    <a:pt x="617220" y="362712"/>
                  </a:lnTo>
                  <a:lnTo>
                    <a:pt x="617220" y="309372"/>
                  </a:lnTo>
                  <a:lnTo>
                    <a:pt x="617220" y="255270"/>
                  </a:lnTo>
                  <a:lnTo>
                    <a:pt x="617220" y="242316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72113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76606" y="524256"/>
                  </a:moveTo>
                  <a:lnTo>
                    <a:pt x="255270" y="511302"/>
                  </a:lnTo>
                  <a:lnTo>
                    <a:pt x="255270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21336" y="497586"/>
                  </a:lnTo>
                  <a:lnTo>
                    <a:pt x="21336" y="511302"/>
                  </a:lnTo>
                  <a:lnTo>
                    <a:pt x="0" y="524256"/>
                  </a:lnTo>
                  <a:lnTo>
                    <a:pt x="0" y="55168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48590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55270" y="578358"/>
                  </a:lnTo>
                  <a:lnTo>
                    <a:pt x="276606" y="551688"/>
                  </a:lnTo>
                  <a:lnTo>
                    <a:pt x="276606" y="524256"/>
                  </a:lnTo>
                  <a:close/>
                </a:path>
                <a:path w="1277620" h="619125">
                  <a:moveTo>
                    <a:pt x="1277112" y="175260"/>
                  </a:moveTo>
                  <a:lnTo>
                    <a:pt x="1255776" y="147828"/>
                  </a:lnTo>
                  <a:lnTo>
                    <a:pt x="1234440" y="134874"/>
                  </a:lnTo>
                  <a:lnTo>
                    <a:pt x="1234440" y="107442"/>
                  </a:lnTo>
                  <a:lnTo>
                    <a:pt x="1213104" y="94488"/>
                  </a:lnTo>
                  <a:lnTo>
                    <a:pt x="1191768" y="67818"/>
                  </a:lnTo>
                  <a:lnTo>
                    <a:pt x="1149096" y="40386"/>
                  </a:lnTo>
                  <a:lnTo>
                    <a:pt x="1127760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1000506" y="0"/>
                  </a:lnTo>
                  <a:lnTo>
                    <a:pt x="979170" y="13716"/>
                  </a:lnTo>
                  <a:lnTo>
                    <a:pt x="957834" y="13716"/>
                  </a:lnTo>
                  <a:lnTo>
                    <a:pt x="979170" y="27432"/>
                  </a:lnTo>
                  <a:lnTo>
                    <a:pt x="1000506" y="27432"/>
                  </a:lnTo>
                  <a:lnTo>
                    <a:pt x="1021080" y="27432"/>
                  </a:lnTo>
                  <a:lnTo>
                    <a:pt x="1042416" y="40386"/>
                  </a:lnTo>
                  <a:lnTo>
                    <a:pt x="1085088" y="40386"/>
                  </a:lnTo>
                  <a:lnTo>
                    <a:pt x="1127760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70432" y="121158"/>
                  </a:lnTo>
                  <a:lnTo>
                    <a:pt x="1191768" y="134874"/>
                  </a:lnTo>
                  <a:lnTo>
                    <a:pt x="1191768" y="147828"/>
                  </a:lnTo>
                  <a:lnTo>
                    <a:pt x="1213104" y="175260"/>
                  </a:lnTo>
                  <a:lnTo>
                    <a:pt x="1213104" y="228600"/>
                  </a:lnTo>
                  <a:lnTo>
                    <a:pt x="1234440" y="256032"/>
                  </a:lnTo>
                  <a:lnTo>
                    <a:pt x="1234440" y="282702"/>
                  </a:lnTo>
                  <a:lnTo>
                    <a:pt x="1234440" y="309372"/>
                  </a:lnTo>
                  <a:lnTo>
                    <a:pt x="1213104" y="336042"/>
                  </a:lnTo>
                  <a:lnTo>
                    <a:pt x="1213104" y="376428"/>
                  </a:lnTo>
                  <a:lnTo>
                    <a:pt x="1191768" y="403860"/>
                  </a:lnTo>
                  <a:lnTo>
                    <a:pt x="1191768" y="416814"/>
                  </a:lnTo>
                  <a:lnTo>
                    <a:pt x="1170432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127760" y="497586"/>
                  </a:lnTo>
                  <a:lnTo>
                    <a:pt x="1106424" y="511302"/>
                  </a:lnTo>
                  <a:lnTo>
                    <a:pt x="1085088" y="511302"/>
                  </a:lnTo>
                  <a:lnTo>
                    <a:pt x="1063752" y="524256"/>
                  </a:lnTo>
                  <a:lnTo>
                    <a:pt x="1042416" y="524256"/>
                  </a:lnTo>
                  <a:lnTo>
                    <a:pt x="1021080" y="537972"/>
                  </a:lnTo>
                  <a:lnTo>
                    <a:pt x="1000506" y="537972"/>
                  </a:lnTo>
                  <a:lnTo>
                    <a:pt x="957834" y="537972"/>
                  </a:lnTo>
                  <a:lnTo>
                    <a:pt x="979170" y="551688"/>
                  </a:lnTo>
                  <a:lnTo>
                    <a:pt x="1000506" y="551688"/>
                  </a:lnTo>
                  <a:lnTo>
                    <a:pt x="1063752" y="551688"/>
                  </a:lnTo>
                  <a:lnTo>
                    <a:pt x="1106424" y="537972"/>
                  </a:lnTo>
                  <a:lnTo>
                    <a:pt x="1127760" y="537972"/>
                  </a:lnTo>
                  <a:lnTo>
                    <a:pt x="1149096" y="524256"/>
                  </a:lnTo>
                  <a:lnTo>
                    <a:pt x="1170432" y="511302"/>
                  </a:lnTo>
                  <a:lnTo>
                    <a:pt x="1191768" y="483870"/>
                  </a:lnTo>
                  <a:lnTo>
                    <a:pt x="1213104" y="470916"/>
                  </a:lnTo>
                  <a:lnTo>
                    <a:pt x="1234440" y="457200"/>
                  </a:lnTo>
                  <a:lnTo>
                    <a:pt x="1234440" y="430530"/>
                  </a:lnTo>
                  <a:lnTo>
                    <a:pt x="1255776" y="403860"/>
                  </a:lnTo>
                  <a:lnTo>
                    <a:pt x="1277112" y="376428"/>
                  </a:lnTo>
                  <a:lnTo>
                    <a:pt x="1277112" y="282702"/>
                  </a:lnTo>
                  <a:lnTo>
                    <a:pt x="1277112" y="1752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72183" y="832872"/>
              <a:ext cx="276860" cy="161925"/>
            </a:xfrm>
            <a:custGeom>
              <a:avLst/>
              <a:gdLst/>
              <a:ahLst/>
              <a:cxnLst/>
              <a:rect l="l" t="t" r="r" b="b"/>
              <a:pathLst>
                <a:path w="276860" h="161925">
                  <a:moveTo>
                    <a:pt x="148590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64" y="134875"/>
                  </a:lnTo>
                  <a:lnTo>
                    <a:pt x="21332" y="121157"/>
                  </a:lnTo>
                  <a:lnTo>
                    <a:pt x="0" y="94489"/>
                  </a:lnTo>
                  <a:lnTo>
                    <a:pt x="0" y="67054"/>
                  </a:lnTo>
                  <a:lnTo>
                    <a:pt x="21332" y="54103"/>
                  </a:lnTo>
                  <a:lnTo>
                    <a:pt x="21332" y="40385"/>
                  </a:lnTo>
                  <a:lnTo>
                    <a:pt x="42664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34" y="26668"/>
                  </a:lnTo>
                  <a:lnTo>
                    <a:pt x="255266" y="40385"/>
                  </a:lnTo>
                  <a:lnTo>
                    <a:pt x="255266" y="54103"/>
                  </a:lnTo>
                  <a:lnTo>
                    <a:pt x="276614" y="67054"/>
                  </a:lnTo>
                  <a:lnTo>
                    <a:pt x="276614" y="94489"/>
                  </a:lnTo>
                  <a:lnTo>
                    <a:pt x="255266" y="121157"/>
                  </a:lnTo>
                  <a:lnTo>
                    <a:pt x="233934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48590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93449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40385"/>
                  </a:lnTo>
                  <a:lnTo>
                    <a:pt x="191261" y="26669"/>
                  </a:lnTo>
                  <a:lnTo>
                    <a:pt x="191261" y="12953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12953"/>
                  </a:lnTo>
                  <a:lnTo>
                    <a:pt x="21335" y="26669"/>
                  </a:lnTo>
                  <a:lnTo>
                    <a:pt x="0" y="40385"/>
                  </a:lnTo>
                  <a:lnTo>
                    <a:pt x="0" y="93725"/>
                  </a:lnTo>
                  <a:lnTo>
                    <a:pt x="21335" y="93725"/>
                  </a:lnTo>
                  <a:lnTo>
                    <a:pt x="21335" y="107441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7253" y="121157"/>
                  </a:lnTo>
                  <a:lnTo>
                    <a:pt x="169925" y="121157"/>
                  </a:lnTo>
                  <a:lnTo>
                    <a:pt x="191261" y="107441"/>
                  </a:lnTo>
                  <a:lnTo>
                    <a:pt x="191261" y="93725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02187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5" h="619125">
                  <a:moveTo>
                    <a:pt x="574548" y="134112"/>
                  </a:moveTo>
                  <a:lnTo>
                    <a:pt x="531876" y="107442"/>
                  </a:lnTo>
                  <a:lnTo>
                    <a:pt x="531876" y="94488"/>
                  </a:lnTo>
                  <a:lnTo>
                    <a:pt x="489204" y="67056"/>
                  </a:lnTo>
                  <a:lnTo>
                    <a:pt x="489204" y="54102"/>
                  </a:lnTo>
                  <a:lnTo>
                    <a:pt x="446532" y="40386"/>
                  </a:lnTo>
                  <a:lnTo>
                    <a:pt x="446532" y="26670"/>
                  </a:lnTo>
                  <a:lnTo>
                    <a:pt x="425196" y="26670"/>
                  </a:lnTo>
                  <a:lnTo>
                    <a:pt x="382524" y="13716"/>
                  </a:lnTo>
                  <a:lnTo>
                    <a:pt x="382524" y="0"/>
                  </a:lnTo>
                  <a:lnTo>
                    <a:pt x="361188" y="0"/>
                  </a:lnTo>
                  <a:lnTo>
                    <a:pt x="318516" y="0"/>
                  </a:lnTo>
                  <a:lnTo>
                    <a:pt x="255270" y="0"/>
                  </a:lnTo>
                  <a:lnTo>
                    <a:pt x="233934" y="0"/>
                  </a:lnTo>
                  <a:lnTo>
                    <a:pt x="233934" y="13716"/>
                  </a:lnTo>
                  <a:lnTo>
                    <a:pt x="191262" y="13716"/>
                  </a:lnTo>
                  <a:lnTo>
                    <a:pt x="191262" y="26670"/>
                  </a:lnTo>
                  <a:lnTo>
                    <a:pt x="169926" y="26670"/>
                  </a:lnTo>
                  <a:lnTo>
                    <a:pt x="148590" y="40386"/>
                  </a:lnTo>
                  <a:lnTo>
                    <a:pt x="127254" y="40386"/>
                  </a:lnTo>
                  <a:lnTo>
                    <a:pt x="127254" y="54102"/>
                  </a:lnTo>
                  <a:lnTo>
                    <a:pt x="84582" y="8077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0" y="188214"/>
                  </a:lnTo>
                  <a:lnTo>
                    <a:pt x="0" y="201930"/>
                  </a:lnTo>
                  <a:lnTo>
                    <a:pt x="0" y="242316"/>
                  </a:lnTo>
                  <a:lnTo>
                    <a:pt x="127254" y="255270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185331" y="159042"/>
                  </a:lnTo>
                  <a:lnTo>
                    <a:pt x="191262" y="161544"/>
                  </a:lnTo>
                  <a:lnTo>
                    <a:pt x="207441" y="130886"/>
                  </a:lnTo>
                  <a:lnTo>
                    <a:pt x="212598" y="134112"/>
                  </a:lnTo>
                  <a:lnTo>
                    <a:pt x="233934" y="107442"/>
                  </a:lnTo>
                  <a:lnTo>
                    <a:pt x="276606" y="94488"/>
                  </a:lnTo>
                  <a:lnTo>
                    <a:pt x="297942" y="94488"/>
                  </a:lnTo>
                  <a:lnTo>
                    <a:pt x="318516" y="94488"/>
                  </a:lnTo>
                  <a:lnTo>
                    <a:pt x="339852" y="100965"/>
                  </a:lnTo>
                  <a:lnTo>
                    <a:pt x="359994" y="107086"/>
                  </a:lnTo>
                  <a:lnTo>
                    <a:pt x="382524" y="121158"/>
                  </a:lnTo>
                  <a:lnTo>
                    <a:pt x="403860" y="147828"/>
                  </a:lnTo>
                  <a:lnTo>
                    <a:pt x="403860" y="134112"/>
                  </a:lnTo>
                  <a:lnTo>
                    <a:pt x="443141" y="171284"/>
                  </a:lnTo>
                  <a:lnTo>
                    <a:pt x="574548" y="147828"/>
                  </a:lnTo>
                  <a:lnTo>
                    <a:pt x="574548" y="134112"/>
                  </a:lnTo>
                  <a:close/>
                </a:path>
                <a:path w="616585" h="619125">
                  <a:moveTo>
                    <a:pt x="616458" y="255270"/>
                  </a:moveTo>
                  <a:lnTo>
                    <a:pt x="595884" y="242316"/>
                  </a:ln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443141" y="171297"/>
                  </a:lnTo>
                  <a:lnTo>
                    <a:pt x="425196" y="174498"/>
                  </a:lnTo>
                  <a:lnTo>
                    <a:pt x="446532" y="214884"/>
                  </a:lnTo>
                  <a:lnTo>
                    <a:pt x="467868" y="268986"/>
                  </a:lnTo>
                  <a:lnTo>
                    <a:pt x="467868" y="309372"/>
                  </a:lnTo>
                  <a:lnTo>
                    <a:pt x="467868" y="349758"/>
                  </a:lnTo>
                  <a:lnTo>
                    <a:pt x="446532" y="403098"/>
                  </a:lnTo>
                  <a:lnTo>
                    <a:pt x="425196" y="443484"/>
                  </a:lnTo>
                  <a:lnTo>
                    <a:pt x="446532" y="430530"/>
                  </a:lnTo>
                  <a:lnTo>
                    <a:pt x="403860" y="470916"/>
                  </a:lnTo>
                  <a:lnTo>
                    <a:pt x="382524" y="497586"/>
                  </a:lnTo>
                  <a:lnTo>
                    <a:pt x="361378" y="510794"/>
                  </a:lnTo>
                  <a:lnTo>
                    <a:pt x="361188" y="510540"/>
                  </a:lnTo>
                  <a:lnTo>
                    <a:pt x="318516" y="524256"/>
                  </a:lnTo>
                  <a:lnTo>
                    <a:pt x="297942" y="524256"/>
                  </a:lnTo>
                  <a:lnTo>
                    <a:pt x="297942" y="564642"/>
                  </a:lnTo>
                  <a:lnTo>
                    <a:pt x="318516" y="618744"/>
                  </a:lnTo>
                  <a:lnTo>
                    <a:pt x="361188" y="605028"/>
                  </a:lnTo>
                  <a:lnTo>
                    <a:pt x="382524" y="605028"/>
                  </a:lnTo>
                  <a:lnTo>
                    <a:pt x="425196" y="591312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204" y="550926"/>
                  </a:lnTo>
                  <a:lnTo>
                    <a:pt x="531876" y="524256"/>
                  </a:lnTo>
                  <a:lnTo>
                    <a:pt x="531876" y="510540"/>
                  </a:lnTo>
                  <a:lnTo>
                    <a:pt x="574548" y="470916"/>
                  </a:lnTo>
                  <a:lnTo>
                    <a:pt x="595884" y="416814"/>
                  </a:lnTo>
                  <a:lnTo>
                    <a:pt x="595884" y="362712"/>
                  </a:lnTo>
                  <a:lnTo>
                    <a:pt x="616458" y="362712"/>
                  </a:lnTo>
                  <a:lnTo>
                    <a:pt x="616458" y="309372"/>
                  </a:lnTo>
                  <a:lnTo>
                    <a:pt x="616458" y="255270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20959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55270" y="511302"/>
                  </a:moveTo>
                  <a:lnTo>
                    <a:pt x="233934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69926" y="457200"/>
                  </a:lnTo>
                  <a:lnTo>
                    <a:pt x="85344" y="457200"/>
                  </a:lnTo>
                  <a:lnTo>
                    <a:pt x="42672" y="470916"/>
                  </a:lnTo>
                  <a:lnTo>
                    <a:pt x="21336" y="483870"/>
                  </a:lnTo>
                  <a:lnTo>
                    <a:pt x="21336" y="497586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21336" y="592074"/>
                  </a:lnTo>
                  <a:lnTo>
                    <a:pt x="42672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69926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33934" y="578358"/>
                  </a:lnTo>
                  <a:lnTo>
                    <a:pt x="255270" y="578358"/>
                  </a:lnTo>
                  <a:lnTo>
                    <a:pt x="255270" y="511302"/>
                  </a:lnTo>
                  <a:close/>
                </a:path>
                <a:path w="1277620" h="619125">
                  <a:moveTo>
                    <a:pt x="1277112" y="228600"/>
                  </a:moveTo>
                  <a:lnTo>
                    <a:pt x="1255776" y="201930"/>
                  </a:lnTo>
                  <a:lnTo>
                    <a:pt x="1255776" y="175260"/>
                  </a:lnTo>
                  <a:lnTo>
                    <a:pt x="1234440" y="147828"/>
                  </a:lnTo>
                  <a:lnTo>
                    <a:pt x="1234440" y="134874"/>
                  </a:lnTo>
                  <a:lnTo>
                    <a:pt x="1213104" y="107442"/>
                  </a:lnTo>
                  <a:lnTo>
                    <a:pt x="1191768" y="94488"/>
                  </a:lnTo>
                  <a:lnTo>
                    <a:pt x="1170432" y="67818"/>
                  </a:lnTo>
                  <a:lnTo>
                    <a:pt x="1127760" y="40386"/>
                  </a:lnTo>
                  <a:lnTo>
                    <a:pt x="1106424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979170" y="0"/>
                  </a:lnTo>
                  <a:lnTo>
                    <a:pt x="957834" y="13716"/>
                  </a:lnTo>
                  <a:lnTo>
                    <a:pt x="957834" y="27432"/>
                  </a:lnTo>
                  <a:lnTo>
                    <a:pt x="979170" y="27432"/>
                  </a:lnTo>
                  <a:lnTo>
                    <a:pt x="999744" y="27432"/>
                  </a:lnTo>
                  <a:lnTo>
                    <a:pt x="1021080" y="40386"/>
                  </a:lnTo>
                  <a:lnTo>
                    <a:pt x="1063752" y="40386"/>
                  </a:lnTo>
                  <a:lnTo>
                    <a:pt x="1106424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49096" y="121158"/>
                  </a:lnTo>
                  <a:lnTo>
                    <a:pt x="1170432" y="134874"/>
                  </a:lnTo>
                  <a:lnTo>
                    <a:pt x="1191768" y="147828"/>
                  </a:lnTo>
                  <a:lnTo>
                    <a:pt x="1191768" y="175260"/>
                  </a:lnTo>
                  <a:lnTo>
                    <a:pt x="1213104" y="201930"/>
                  </a:lnTo>
                  <a:lnTo>
                    <a:pt x="1213104" y="282702"/>
                  </a:lnTo>
                  <a:lnTo>
                    <a:pt x="1213104" y="349758"/>
                  </a:lnTo>
                  <a:lnTo>
                    <a:pt x="1191768" y="376428"/>
                  </a:lnTo>
                  <a:lnTo>
                    <a:pt x="1191768" y="403860"/>
                  </a:lnTo>
                  <a:lnTo>
                    <a:pt x="1170432" y="416814"/>
                  </a:lnTo>
                  <a:lnTo>
                    <a:pt x="1149096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085088" y="511302"/>
                  </a:lnTo>
                  <a:lnTo>
                    <a:pt x="1063752" y="511302"/>
                  </a:lnTo>
                  <a:lnTo>
                    <a:pt x="1042416" y="524256"/>
                  </a:lnTo>
                  <a:lnTo>
                    <a:pt x="1021080" y="524256"/>
                  </a:lnTo>
                  <a:lnTo>
                    <a:pt x="999744" y="537972"/>
                  </a:lnTo>
                  <a:lnTo>
                    <a:pt x="979170" y="537972"/>
                  </a:lnTo>
                  <a:lnTo>
                    <a:pt x="957834" y="537972"/>
                  </a:lnTo>
                  <a:lnTo>
                    <a:pt x="957834" y="551688"/>
                  </a:lnTo>
                  <a:lnTo>
                    <a:pt x="979170" y="551688"/>
                  </a:lnTo>
                  <a:lnTo>
                    <a:pt x="1042416" y="551688"/>
                  </a:lnTo>
                  <a:lnTo>
                    <a:pt x="1085088" y="537972"/>
                  </a:lnTo>
                  <a:lnTo>
                    <a:pt x="1106424" y="537972"/>
                  </a:lnTo>
                  <a:lnTo>
                    <a:pt x="1127760" y="524256"/>
                  </a:lnTo>
                  <a:lnTo>
                    <a:pt x="1149096" y="511302"/>
                  </a:lnTo>
                  <a:lnTo>
                    <a:pt x="1170432" y="483870"/>
                  </a:lnTo>
                  <a:lnTo>
                    <a:pt x="1191768" y="470916"/>
                  </a:lnTo>
                  <a:lnTo>
                    <a:pt x="1213104" y="457200"/>
                  </a:lnTo>
                  <a:lnTo>
                    <a:pt x="1234440" y="430530"/>
                  </a:lnTo>
                  <a:lnTo>
                    <a:pt x="1234440" y="403860"/>
                  </a:lnTo>
                  <a:lnTo>
                    <a:pt x="1255776" y="376428"/>
                  </a:lnTo>
                  <a:lnTo>
                    <a:pt x="1255776" y="363474"/>
                  </a:lnTo>
                  <a:lnTo>
                    <a:pt x="1277112" y="336042"/>
                  </a:lnTo>
                  <a:lnTo>
                    <a:pt x="1277112" y="282702"/>
                  </a:lnTo>
                  <a:lnTo>
                    <a:pt x="1277112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21006" y="832872"/>
              <a:ext cx="255904" cy="161925"/>
            </a:xfrm>
            <a:custGeom>
              <a:avLst/>
              <a:gdLst/>
              <a:ahLst/>
              <a:cxnLst/>
              <a:rect l="l" t="t" r="r" b="b"/>
              <a:pathLst>
                <a:path w="255904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42680" y="147826"/>
                  </a:lnTo>
                  <a:lnTo>
                    <a:pt x="21348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21348" y="40385"/>
                  </a:lnTo>
                  <a:lnTo>
                    <a:pt x="21348" y="26668"/>
                  </a:lnTo>
                  <a:lnTo>
                    <a:pt x="42680" y="13717"/>
                  </a:lnTo>
                  <a:lnTo>
                    <a:pt x="85344" y="0"/>
                  </a:lnTo>
                  <a:lnTo>
                    <a:pt x="169938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33950" y="40385"/>
                  </a:lnTo>
                  <a:lnTo>
                    <a:pt x="255282" y="54103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69938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20959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26669"/>
                  </a:lnTo>
                  <a:lnTo>
                    <a:pt x="191261" y="12953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85343" y="0"/>
                  </a:lnTo>
                  <a:lnTo>
                    <a:pt x="64007" y="12953"/>
                  </a:lnTo>
                  <a:lnTo>
                    <a:pt x="42671" y="12953"/>
                  </a:lnTo>
                  <a:lnTo>
                    <a:pt x="21335" y="26669"/>
                  </a:lnTo>
                  <a:lnTo>
                    <a:pt x="21335" y="53339"/>
                  </a:lnTo>
                  <a:lnTo>
                    <a:pt x="0" y="67055"/>
                  </a:lnTo>
                  <a:lnTo>
                    <a:pt x="21335" y="80771"/>
                  </a:lnTo>
                  <a:lnTo>
                    <a:pt x="21335" y="93725"/>
                  </a:lnTo>
                  <a:lnTo>
                    <a:pt x="64007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8015" y="121157"/>
                  </a:lnTo>
                  <a:lnTo>
                    <a:pt x="169925" y="121157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29697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5" h="619125">
                  <a:moveTo>
                    <a:pt x="446532" y="591312"/>
                  </a:moveTo>
                  <a:lnTo>
                    <a:pt x="369900" y="518807"/>
                  </a:lnTo>
                  <a:lnTo>
                    <a:pt x="361188" y="510540"/>
                  </a:lnTo>
                  <a:lnTo>
                    <a:pt x="319278" y="524256"/>
                  </a:lnTo>
                  <a:lnTo>
                    <a:pt x="297942" y="524256"/>
                  </a:lnTo>
                  <a:lnTo>
                    <a:pt x="319278" y="564642"/>
                  </a:lnTo>
                  <a:lnTo>
                    <a:pt x="319278" y="618744"/>
                  </a:lnTo>
                  <a:lnTo>
                    <a:pt x="361188" y="605028"/>
                  </a:lnTo>
                  <a:lnTo>
                    <a:pt x="403860" y="605028"/>
                  </a:lnTo>
                  <a:lnTo>
                    <a:pt x="446532" y="591312"/>
                  </a:lnTo>
                  <a:close/>
                </a:path>
                <a:path w="616585" h="619125">
                  <a:moveTo>
                    <a:pt x="489204" y="54102"/>
                  </a:moveTo>
                  <a:lnTo>
                    <a:pt x="446532" y="40386"/>
                  </a:lnTo>
                  <a:lnTo>
                    <a:pt x="446532" y="26670"/>
                  </a:lnTo>
                  <a:lnTo>
                    <a:pt x="403860" y="13716"/>
                  </a:lnTo>
                  <a:lnTo>
                    <a:pt x="382524" y="0"/>
                  </a:lnTo>
                  <a:lnTo>
                    <a:pt x="361188" y="0"/>
                  </a:lnTo>
                  <a:lnTo>
                    <a:pt x="319278" y="0"/>
                  </a:lnTo>
                  <a:lnTo>
                    <a:pt x="255270" y="0"/>
                  </a:lnTo>
                  <a:lnTo>
                    <a:pt x="233934" y="13716"/>
                  </a:lnTo>
                  <a:lnTo>
                    <a:pt x="191262" y="13716"/>
                  </a:lnTo>
                  <a:lnTo>
                    <a:pt x="191262" y="26670"/>
                  </a:lnTo>
                  <a:lnTo>
                    <a:pt x="148590" y="40386"/>
                  </a:lnTo>
                  <a:lnTo>
                    <a:pt x="148590" y="54102"/>
                  </a:lnTo>
                  <a:lnTo>
                    <a:pt x="105918" y="67056"/>
                  </a:lnTo>
                  <a:lnTo>
                    <a:pt x="105918" y="80772"/>
                  </a:lnTo>
                  <a:lnTo>
                    <a:pt x="63246" y="10744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21336" y="201930"/>
                  </a:lnTo>
                  <a:lnTo>
                    <a:pt x="0" y="242316"/>
                  </a:lnTo>
                  <a:lnTo>
                    <a:pt x="148590" y="255270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185331" y="159042"/>
                  </a:lnTo>
                  <a:lnTo>
                    <a:pt x="191262" y="161544"/>
                  </a:lnTo>
                  <a:lnTo>
                    <a:pt x="207441" y="130886"/>
                  </a:lnTo>
                  <a:lnTo>
                    <a:pt x="212598" y="134112"/>
                  </a:lnTo>
                  <a:lnTo>
                    <a:pt x="255270" y="107442"/>
                  </a:lnTo>
                  <a:lnTo>
                    <a:pt x="233934" y="107442"/>
                  </a:lnTo>
                  <a:lnTo>
                    <a:pt x="276606" y="94488"/>
                  </a:lnTo>
                  <a:lnTo>
                    <a:pt x="297942" y="94488"/>
                  </a:lnTo>
                  <a:lnTo>
                    <a:pt x="319278" y="94488"/>
                  </a:lnTo>
                  <a:lnTo>
                    <a:pt x="361188" y="107442"/>
                  </a:lnTo>
                  <a:lnTo>
                    <a:pt x="361188" y="94488"/>
                  </a:lnTo>
                  <a:lnTo>
                    <a:pt x="394296" y="115176"/>
                  </a:lnTo>
                  <a:lnTo>
                    <a:pt x="489204" y="67056"/>
                  </a:lnTo>
                  <a:lnTo>
                    <a:pt x="489204" y="54102"/>
                  </a:lnTo>
                  <a:close/>
                </a:path>
                <a:path w="616585" h="619125">
                  <a:moveTo>
                    <a:pt x="616458" y="242316"/>
                  </a:move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74548" y="134112"/>
                  </a:lnTo>
                  <a:lnTo>
                    <a:pt x="553212" y="107442"/>
                  </a:lnTo>
                  <a:lnTo>
                    <a:pt x="531876" y="94488"/>
                  </a:lnTo>
                  <a:lnTo>
                    <a:pt x="510540" y="67056"/>
                  </a:lnTo>
                  <a:lnTo>
                    <a:pt x="395249" y="115785"/>
                  </a:lnTo>
                  <a:lnTo>
                    <a:pt x="394296" y="115176"/>
                  </a:lnTo>
                  <a:lnTo>
                    <a:pt x="382524" y="121158"/>
                  </a:lnTo>
                  <a:lnTo>
                    <a:pt x="425196" y="147828"/>
                  </a:lnTo>
                  <a:lnTo>
                    <a:pt x="425196" y="134112"/>
                  </a:lnTo>
                  <a:lnTo>
                    <a:pt x="446532" y="174498"/>
                  </a:lnTo>
                  <a:lnTo>
                    <a:pt x="467868" y="214884"/>
                  </a:lnTo>
                  <a:lnTo>
                    <a:pt x="467868" y="255270"/>
                  </a:lnTo>
                  <a:lnTo>
                    <a:pt x="467868" y="309372"/>
                  </a:lnTo>
                  <a:lnTo>
                    <a:pt x="467868" y="349758"/>
                  </a:lnTo>
                  <a:lnTo>
                    <a:pt x="467868" y="403098"/>
                  </a:lnTo>
                  <a:lnTo>
                    <a:pt x="452386" y="432384"/>
                  </a:lnTo>
                  <a:lnTo>
                    <a:pt x="446532" y="430530"/>
                  </a:lnTo>
                  <a:lnTo>
                    <a:pt x="425196" y="470916"/>
                  </a:lnTo>
                  <a:lnTo>
                    <a:pt x="382524" y="497586"/>
                  </a:lnTo>
                  <a:lnTo>
                    <a:pt x="403860" y="497586"/>
                  </a:lnTo>
                  <a:lnTo>
                    <a:pt x="369912" y="518795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204" y="550926"/>
                  </a:lnTo>
                  <a:lnTo>
                    <a:pt x="510540" y="550926"/>
                  </a:lnTo>
                  <a:lnTo>
                    <a:pt x="531876" y="524256"/>
                  </a:lnTo>
                  <a:lnTo>
                    <a:pt x="531876" y="510540"/>
                  </a:lnTo>
                  <a:lnTo>
                    <a:pt x="553212" y="510540"/>
                  </a:lnTo>
                  <a:lnTo>
                    <a:pt x="574548" y="470916"/>
                  </a:lnTo>
                  <a:lnTo>
                    <a:pt x="595884" y="416814"/>
                  </a:lnTo>
                  <a:lnTo>
                    <a:pt x="616458" y="362712"/>
                  </a:lnTo>
                  <a:lnTo>
                    <a:pt x="616458" y="309372"/>
                  </a:lnTo>
                  <a:lnTo>
                    <a:pt x="616458" y="255270"/>
                  </a:lnTo>
                  <a:lnTo>
                    <a:pt x="616458" y="242316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148469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76606" y="524256"/>
                  </a:moveTo>
                  <a:lnTo>
                    <a:pt x="255270" y="511302"/>
                  </a:lnTo>
                  <a:lnTo>
                    <a:pt x="255270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55270" y="578358"/>
                  </a:lnTo>
                  <a:lnTo>
                    <a:pt x="276606" y="551688"/>
                  </a:lnTo>
                  <a:lnTo>
                    <a:pt x="276606" y="524256"/>
                  </a:lnTo>
                  <a:close/>
                </a:path>
                <a:path w="1277620" h="619125">
                  <a:moveTo>
                    <a:pt x="1277112" y="201930"/>
                  </a:moveTo>
                  <a:lnTo>
                    <a:pt x="1255776" y="175260"/>
                  </a:lnTo>
                  <a:lnTo>
                    <a:pt x="1255776" y="147828"/>
                  </a:lnTo>
                  <a:lnTo>
                    <a:pt x="1234440" y="134874"/>
                  </a:lnTo>
                  <a:lnTo>
                    <a:pt x="1234440" y="107442"/>
                  </a:lnTo>
                  <a:lnTo>
                    <a:pt x="1213104" y="94488"/>
                  </a:lnTo>
                  <a:lnTo>
                    <a:pt x="1191768" y="67818"/>
                  </a:lnTo>
                  <a:lnTo>
                    <a:pt x="1149096" y="40386"/>
                  </a:lnTo>
                  <a:lnTo>
                    <a:pt x="1127760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1000506" y="0"/>
                  </a:lnTo>
                  <a:lnTo>
                    <a:pt x="957834" y="13716"/>
                  </a:lnTo>
                  <a:lnTo>
                    <a:pt x="957834" y="27432"/>
                  </a:lnTo>
                  <a:lnTo>
                    <a:pt x="1000506" y="27432"/>
                  </a:lnTo>
                  <a:lnTo>
                    <a:pt x="1021080" y="27432"/>
                  </a:lnTo>
                  <a:lnTo>
                    <a:pt x="1042416" y="40386"/>
                  </a:lnTo>
                  <a:lnTo>
                    <a:pt x="1063752" y="40386"/>
                  </a:lnTo>
                  <a:lnTo>
                    <a:pt x="1106424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70432" y="121158"/>
                  </a:lnTo>
                  <a:lnTo>
                    <a:pt x="1170432" y="134874"/>
                  </a:lnTo>
                  <a:lnTo>
                    <a:pt x="1191768" y="147828"/>
                  </a:lnTo>
                  <a:lnTo>
                    <a:pt x="1191768" y="175260"/>
                  </a:lnTo>
                  <a:lnTo>
                    <a:pt x="1213104" y="201930"/>
                  </a:lnTo>
                  <a:lnTo>
                    <a:pt x="1213104" y="282702"/>
                  </a:lnTo>
                  <a:lnTo>
                    <a:pt x="1213104" y="349758"/>
                  </a:lnTo>
                  <a:lnTo>
                    <a:pt x="1191768" y="376428"/>
                  </a:lnTo>
                  <a:lnTo>
                    <a:pt x="1191768" y="403860"/>
                  </a:lnTo>
                  <a:lnTo>
                    <a:pt x="1170432" y="416814"/>
                  </a:lnTo>
                  <a:lnTo>
                    <a:pt x="1170432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085088" y="511302"/>
                  </a:lnTo>
                  <a:lnTo>
                    <a:pt x="1063752" y="511302"/>
                  </a:lnTo>
                  <a:lnTo>
                    <a:pt x="1042416" y="524256"/>
                  </a:lnTo>
                  <a:lnTo>
                    <a:pt x="1021080" y="537972"/>
                  </a:lnTo>
                  <a:lnTo>
                    <a:pt x="1000506" y="537972"/>
                  </a:lnTo>
                  <a:lnTo>
                    <a:pt x="957834" y="537972"/>
                  </a:lnTo>
                  <a:lnTo>
                    <a:pt x="957834" y="551688"/>
                  </a:lnTo>
                  <a:lnTo>
                    <a:pt x="1000506" y="551688"/>
                  </a:lnTo>
                  <a:lnTo>
                    <a:pt x="1063752" y="551688"/>
                  </a:lnTo>
                  <a:lnTo>
                    <a:pt x="1085088" y="537972"/>
                  </a:lnTo>
                  <a:lnTo>
                    <a:pt x="1127760" y="537972"/>
                  </a:lnTo>
                  <a:lnTo>
                    <a:pt x="1149096" y="524256"/>
                  </a:lnTo>
                  <a:lnTo>
                    <a:pt x="1170432" y="511302"/>
                  </a:lnTo>
                  <a:lnTo>
                    <a:pt x="1191768" y="483870"/>
                  </a:lnTo>
                  <a:lnTo>
                    <a:pt x="1213104" y="470916"/>
                  </a:lnTo>
                  <a:lnTo>
                    <a:pt x="1234440" y="457200"/>
                  </a:lnTo>
                  <a:lnTo>
                    <a:pt x="1234440" y="430530"/>
                  </a:lnTo>
                  <a:lnTo>
                    <a:pt x="1255776" y="403860"/>
                  </a:lnTo>
                  <a:lnTo>
                    <a:pt x="1255776" y="376428"/>
                  </a:lnTo>
                  <a:lnTo>
                    <a:pt x="1277112" y="363474"/>
                  </a:lnTo>
                  <a:lnTo>
                    <a:pt x="1277112" y="282702"/>
                  </a:lnTo>
                  <a:lnTo>
                    <a:pt x="1277112" y="201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48513" y="832872"/>
              <a:ext cx="276860" cy="161925"/>
            </a:xfrm>
            <a:custGeom>
              <a:avLst/>
              <a:gdLst/>
              <a:ahLst/>
              <a:cxnLst/>
              <a:rect l="l" t="t" r="r" b="b"/>
              <a:pathLst>
                <a:path w="276860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80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42680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55282" y="40385"/>
                  </a:lnTo>
                  <a:lnTo>
                    <a:pt x="255282" y="54103"/>
                  </a:lnTo>
                  <a:lnTo>
                    <a:pt x="276614" y="67054"/>
                  </a:lnTo>
                  <a:lnTo>
                    <a:pt x="276614" y="94489"/>
                  </a:lnTo>
                  <a:lnTo>
                    <a:pt x="255282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69805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8" y="80771"/>
                  </a:moveTo>
                  <a:lnTo>
                    <a:pt x="212598" y="53339"/>
                  </a:lnTo>
                  <a:lnTo>
                    <a:pt x="191262" y="40385"/>
                  </a:lnTo>
                  <a:lnTo>
                    <a:pt x="191262" y="26669"/>
                  </a:lnTo>
                  <a:lnTo>
                    <a:pt x="169926" y="12953"/>
                  </a:lnTo>
                  <a:lnTo>
                    <a:pt x="148590" y="0"/>
                  </a:lnTo>
                  <a:lnTo>
                    <a:pt x="64008" y="0"/>
                  </a:lnTo>
                  <a:lnTo>
                    <a:pt x="42672" y="12953"/>
                  </a:lnTo>
                  <a:lnTo>
                    <a:pt x="21336" y="12953"/>
                  </a:lnTo>
                  <a:lnTo>
                    <a:pt x="21336" y="26669"/>
                  </a:lnTo>
                  <a:lnTo>
                    <a:pt x="0" y="40385"/>
                  </a:lnTo>
                  <a:lnTo>
                    <a:pt x="0" y="93725"/>
                  </a:lnTo>
                  <a:lnTo>
                    <a:pt x="21336" y="93725"/>
                  </a:lnTo>
                  <a:lnTo>
                    <a:pt x="21336" y="107441"/>
                  </a:lnTo>
                  <a:lnTo>
                    <a:pt x="42672" y="121157"/>
                  </a:lnTo>
                  <a:lnTo>
                    <a:pt x="85344" y="121157"/>
                  </a:lnTo>
                  <a:lnTo>
                    <a:pt x="106680" y="134111"/>
                  </a:lnTo>
                  <a:lnTo>
                    <a:pt x="127254" y="121157"/>
                  </a:lnTo>
                  <a:lnTo>
                    <a:pt x="169926" y="121157"/>
                  </a:lnTo>
                  <a:lnTo>
                    <a:pt x="169926" y="107441"/>
                  </a:lnTo>
                  <a:lnTo>
                    <a:pt x="191262" y="93725"/>
                  </a:lnTo>
                  <a:lnTo>
                    <a:pt x="212598" y="80771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78543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5" h="619125">
                  <a:moveTo>
                    <a:pt x="489204" y="54102"/>
                  </a:moveTo>
                  <a:lnTo>
                    <a:pt x="446532" y="40386"/>
                  </a:lnTo>
                  <a:lnTo>
                    <a:pt x="425196" y="26670"/>
                  </a:lnTo>
                  <a:lnTo>
                    <a:pt x="382524" y="13716"/>
                  </a:lnTo>
                  <a:lnTo>
                    <a:pt x="361188" y="0"/>
                  </a:lnTo>
                  <a:lnTo>
                    <a:pt x="297942" y="0"/>
                  </a:lnTo>
                  <a:lnTo>
                    <a:pt x="255270" y="0"/>
                  </a:lnTo>
                  <a:lnTo>
                    <a:pt x="233934" y="0"/>
                  </a:lnTo>
                  <a:lnTo>
                    <a:pt x="233934" y="13716"/>
                  </a:lnTo>
                  <a:lnTo>
                    <a:pt x="191262" y="13716"/>
                  </a:lnTo>
                  <a:lnTo>
                    <a:pt x="169926" y="26670"/>
                  </a:lnTo>
                  <a:lnTo>
                    <a:pt x="148590" y="40386"/>
                  </a:lnTo>
                  <a:lnTo>
                    <a:pt x="127254" y="40386"/>
                  </a:lnTo>
                  <a:lnTo>
                    <a:pt x="127254" y="54102"/>
                  </a:lnTo>
                  <a:lnTo>
                    <a:pt x="84582" y="67056"/>
                  </a:lnTo>
                  <a:lnTo>
                    <a:pt x="84582" y="80772"/>
                  </a:lnTo>
                  <a:lnTo>
                    <a:pt x="63246" y="107442"/>
                  </a:lnTo>
                  <a:lnTo>
                    <a:pt x="21336" y="147828"/>
                  </a:lnTo>
                  <a:lnTo>
                    <a:pt x="0" y="188214"/>
                  </a:lnTo>
                  <a:lnTo>
                    <a:pt x="0" y="242316"/>
                  </a:lnTo>
                  <a:lnTo>
                    <a:pt x="127254" y="255270"/>
                  </a:lnTo>
                  <a:lnTo>
                    <a:pt x="148590" y="214884"/>
                  </a:lnTo>
                  <a:lnTo>
                    <a:pt x="169926" y="174498"/>
                  </a:lnTo>
                  <a:lnTo>
                    <a:pt x="148590" y="188214"/>
                  </a:lnTo>
                  <a:lnTo>
                    <a:pt x="181241" y="157314"/>
                  </a:lnTo>
                  <a:lnTo>
                    <a:pt x="191262" y="161544"/>
                  </a:lnTo>
                  <a:lnTo>
                    <a:pt x="207213" y="131305"/>
                  </a:lnTo>
                  <a:lnTo>
                    <a:pt x="212598" y="134112"/>
                  </a:lnTo>
                  <a:lnTo>
                    <a:pt x="233934" y="107442"/>
                  </a:lnTo>
                  <a:lnTo>
                    <a:pt x="255270" y="94488"/>
                  </a:lnTo>
                  <a:lnTo>
                    <a:pt x="276606" y="94488"/>
                  </a:lnTo>
                  <a:lnTo>
                    <a:pt x="318516" y="94488"/>
                  </a:lnTo>
                  <a:lnTo>
                    <a:pt x="339852" y="100965"/>
                  </a:lnTo>
                  <a:lnTo>
                    <a:pt x="360006" y="107086"/>
                  </a:lnTo>
                  <a:lnTo>
                    <a:pt x="373913" y="115773"/>
                  </a:lnTo>
                  <a:lnTo>
                    <a:pt x="489204" y="67056"/>
                  </a:lnTo>
                  <a:lnTo>
                    <a:pt x="489204" y="54102"/>
                  </a:lnTo>
                  <a:close/>
                </a:path>
                <a:path w="616585" h="619125">
                  <a:moveTo>
                    <a:pt x="553212" y="470916"/>
                  </a:moveTo>
                  <a:lnTo>
                    <a:pt x="431038" y="432384"/>
                  </a:lnTo>
                  <a:lnTo>
                    <a:pt x="425196" y="430530"/>
                  </a:lnTo>
                  <a:lnTo>
                    <a:pt x="403860" y="470916"/>
                  </a:lnTo>
                  <a:lnTo>
                    <a:pt x="361188" y="497586"/>
                  </a:lnTo>
                  <a:lnTo>
                    <a:pt x="382524" y="497586"/>
                  </a:lnTo>
                  <a:lnTo>
                    <a:pt x="361378" y="510794"/>
                  </a:lnTo>
                  <a:lnTo>
                    <a:pt x="361188" y="510540"/>
                  </a:lnTo>
                  <a:lnTo>
                    <a:pt x="318516" y="524256"/>
                  </a:lnTo>
                  <a:lnTo>
                    <a:pt x="276606" y="524256"/>
                  </a:lnTo>
                  <a:lnTo>
                    <a:pt x="297942" y="564642"/>
                  </a:lnTo>
                  <a:lnTo>
                    <a:pt x="297942" y="618744"/>
                  </a:lnTo>
                  <a:lnTo>
                    <a:pt x="361188" y="605028"/>
                  </a:lnTo>
                  <a:lnTo>
                    <a:pt x="382524" y="605028"/>
                  </a:lnTo>
                  <a:lnTo>
                    <a:pt x="425196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204" y="550926"/>
                  </a:lnTo>
                  <a:lnTo>
                    <a:pt x="531876" y="524256"/>
                  </a:lnTo>
                  <a:lnTo>
                    <a:pt x="531876" y="510540"/>
                  </a:lnTo>
                  <a:lnTo>
                    <a:pt x="553212" y="470916"/>
                  </a:lnTo>
                  <a:close/>
                </a:path>
                <a:path w="616585" h="619125">
                  <a:moveTo>
                    <a:pt x="616458" y="309372"/>
                  </a:moveTo>
                  <a:lnTo>
                    <a:pt x="595884" y="255270"/>
                  </a:ln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53212" y="147828"/>
                  </a:lnTo>
                  <a:lnTo>
                    <a:pt x="553212" y="134112"/>
                  </a:lnTo>
                  <a:lnTo>
                    <a:pt x="531876" y="107442"/>
                  </a:lnTo>
                  <a:lnTo>
                    <a:pt x="531876" y="94488"/>
                  </a:lnTo>
                  <a:lnTo>
                    <a:pt x="489204" y="67056"/>
                  </a:lnTo>
                  <a:lnTo>
                    <a:pt x="373913" y="115785"/>
                  </a:lnTo>
                  <a:lnTo>
                    <a:pt x="361188" y="121158"/>
                  </a:lnTo>
                  <a:lnTo>
                    <a:pt x="403860" y="147828"/>
                  </a:lnTo>
                  <a:lnTo>
                    <a:pt x="403860" y="134112"/>
                  </a:lnTo>
                  <a:lnTo>
                    <a:pt x="425196" y="174498"/>
                  </a:lnTo>
                  <a:lnTo>
                    <a:pt x="446532" y="214884"/>
                  </a:lnTo>
                  <a:lnTo>
                    <a:pt x="467868" y="268986"/>
                  </a:lnTo>
                  <a:lnTo>
                    <a:pt x="467868" y="309372"/>
                  </a:lnTo>
                  <a:lnTo>
                    <a:pt x="467868" y="349758"/>
                  </a:lnTo>
                  <a:lnTo>
                    <a:pt x="446532" y="403098"/>
                  </a:lnTo>
                  <a:lnTo>
                    <a:pt x="431050" y="432371"/>
                  </a:lnTo>
                  <a:lnTo>
                    <a:pt x="553212" y="470916"/>
                  </a:lnTo>
                  <a:lnTo>
                    <a:pt x="574548" y="470916"/>
                  </a:lnTo>
                  <a:lnTo>
                    <a:pt x="595884" y="416814"/>
                  </a:lnTo>
                  <a:lnTo>
                    <a:pt x="595884" y="362712"/>
                  </a:lnTo>
                  <a:lnTo>
                    <a:pt x="616458" y="309372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55137" y="375677"/>
              <a:ext cx="319405" cy="551815"/>
            </a:xfrm>
            <a:custGeom>
              <a:avLst/>
              <a:gdLst/>
              <a:ahLst/>
              <a:cxnLst/>
              <a:rect l="l" t="t" r="r" b="b"/>
              <a:pathLst>
                <a:path w="319404" h="551815">
                  <a:moveTo>
                    <a:pt x="319290" y="256032"/>
                  </a:moveTo>
                  <a:lnTo>
                    <a:pt x="297954" y="228600"/>
                  </a:lnTo>
                  <a:lnTo>
                    <a:pt x="297954" y="175260"/>
                  </a:lnTo>
                  <a:lnTo>
                    <a:pt x="276618" y="147828"/>
                  </a:lnTo>
                  <a:lnTo>
                    <a:pt x="276618" y="134874"/>
                  </a:lnTo>
                  <a:lnTo>
                    <a:pt x="255282" y="107442"/>
                  </a:lnTo>
                  <a:lnTo>
                    <a:pt x="233946" y="94488"/>
                  </a:lnTo>
                  <a:lnTo>
                    <a:pt x="212610" y="67818"/>
                  </a:lnTo>
                  <a:lnTo>
                    <a:pt x="169938" y="40386"/>
                  </a:lnTo>
                  <a:lnTo>
                    <a:pt x="148602" y="27432"/>
                  </a:lnTo>
                  <a:lnTo>
                    <a:pt x="127266" y="13716"/>
                  </a:lnTo>
                  <a:lnTo>
                    <a:pt x="63258" y="13716"/>
                  </a:lnTo>
                  <a:lnTo>
                    <a:pt x="21348" y="0"/>
                  </a:lnTo>
                  <a:lnTo>
                    <a:pt x="12" y="13716"/>
                  </a:lnTo>
                  <a:lnTo>
                    <a:pt x="12" y="27432"/>
                  </a:lnTo>
                  <a:lnTo>
                    <a:pt x="21348" y="27432"/>
                  </a:lnTo>
                  <a:lnTo>
                    <a:pt x="41922" y="27432"/>
                  </a:lnTo>
                  <a:lnTo>
                    <a:pt x="63258" y="40386"/>
                  </a:lnTo>
                  <a:lnTo>
                    <a:pt x="105930" y="40386"/>
                  </a:lnTo>
                  <a:lnTo>
                    <a:pt x="148602" y="67818"/>
                  </a:lnTo>
                  <a:lnTo>
                    <a:pt x="169938" y="80772"/>
                  </a:lnTo>
                  <a:lnTo>
                    <a:pt x="169938" y="94488"/>
                  </a:lnTo>
                  <a:lnTo>
                    <a:pt x="191274" y="121158"/>
                  </a:lnTo>
                  <a:lnTo>
                    <a:pt x="212610" y="134874"/>
                  </a:lnTo>
                  <a:lnTo>
                    <a:pt x="212610" y="147828"/>
                  </a:lnTo>
                  <a:lnTo>
                    <a:pt x="233946" y="175260"/>
                  </a:lnTo>
                  <a:lnTo>
                    <a:pt x="233946" y="201930"/>
                  </a:lnTo>
                  <a:lnTo>
                    <a:pt x="255282" y="228600"/>
                  </a:lnTo>
                  <a:lnTo>
                    <a:pt x="255282" y="282702"/>
                  </a:lnTo>
                  <a:lnTo>
                    <a:pt x="255282" y="336042"/>
                  </a:lnTo>
                  <a:lnTo>
                    <a:pt x="233946" y="349758"/>
                  </a:lnTo>
                  <a:lnTo>
                    <a:pt x="233946" y="376428"/>
                  </a:lnTo>
                  <a:lnTo>
                    <a:pt x="212610" y="403860"/>
                  </a:lnTo>
                  <a:lnTo>
                    <a:pt x="212610" y="416814"/>
                  </a:lnTo>
                  <a:lnTo>
                    <a:pt x="191274" y="444246"/>
                  </a:lnTo>
                  <a:lnTo>
                    <a:pt x="169938" y="457200"/>
                  </a:lnTo>
                  <a:lnTo>
                    <a:pt x="169938" y="483870"/>
                  </a:lnTo>
                  <a:lnTo>
                    <a:pt x="127266" y="511302"/>
                  </a:lnTo>
                  <a:lnTo>
                    <a:pt x="105930" y="511302"/>
                  </a:lnTo>
                  <a:lnTo>
                    <a:pt x="84594" y="524256"/>
                  </a:lnTo>
                  <a:lnTo>
                    <a:pt x="63258" y="524256"/>
                  </a:lnTo>
                  <a:lnTo>
                    <a:pt x="41922" y="537972"/>
                  </a:lnTo>
                  <a:lnTo>
                    <a:pt x="21348" y="537972"/>
                  </a:lnTo>
                  <a:lnTo>
                    <a:pt x="0" y="537972"/>
                  </a:lnTo>
                  <a:lnTo>
                    <a:pt x="0" y="551688"/>
                  </a:lnTo>
                  <a:lnTo>
                    <a:pt x="21348" y="551688"/>
                  </a:lnTo>
                  <a:lnTo>
                    <a:pt x="84594" y="551688"/>
                  </a:lnTo>
                  <a:lnTo>
                    <a:pt x="127266" y="537972"/>
                  </a:lnTo>
                  <a:lnTo>
                    <a:pt x="148602" y="537972"/>
                  </a:lnTo>
                  <a:lnTo>
                    <a:pt x="169938" y="524256"/>
                  </a:lnTo>
                  <a:lnTo>
                    <a:pt x="191274" y="511302"/>
                  </a:lnTo>
                  <a:lnTo>
                    <a:pt x="212610" y="483870"/>
                  </a:lnTo>
                  <a:lnTo>
                    <a:pt x="233946" y="470916"/>
                  </a:lnTo>
                  <a:lnTo>
                    <a:pt x="255282" y="457200"/>
                  </a:lnTo>
                  <a:lnTo>
                    <a:pt x="276618" y="430530"/>
                  </a:lnTo>
                  <a:lnTo>
                    <a:pt x="276618" y="403860"/>
                  </a:lnTo>
                  <a:lnTo>
                    <a:pt x="297954" y="376428"/>
                  </a:lnTo>
                  <a:lnTo>
                    <a:pt x="297954" y="336042"/>
                  </a:lnTo>
                  <a:lnTo>
                    <a:pt x="319290" y="309372"/>
                  </a:lnTo>
                  <a:lnTo>
                    <a:pt x="319290" y="282702"/>
                  </a:lnTo>
                  <a:lnTo>
                    <a:pt x="319290" y="2560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2722512" y="1171448"/>
            <a:ext cx="649071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SYSTEMS DEVELOPMENT</a:t>
            </a:r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1460500" y="1724025"/>
            <a:ext cx="8136509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System development refers to all activities that produce an information systems solution.</a:t>
            </a:r>
          </a:p>
          <a:p>
            <a:pPr marL="0"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System development activities are,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Modeling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Design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Maintenance</a:t>
            </a:r>
          </a:p>
          <a:p>
            <a:pPr marL="0"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software development methodology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 series of processes that can lead to the development of an application.</a:t>
            </a:r>
          </a:p>
          <a:p>
            <a:pPr marL="0"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Two orthogonal views of the software,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Algorithms + Data structures = Programs</a:t>
            </a: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Program: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software system is a mechanism for performing certain action on certain data.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984637" y="7025414"/>
            <a:ext cx="282321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Object-Oriented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Development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Bahrami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?</a:t>
            </a:r>
            <a:r>
              <a:rPr spc="-10" dirty="0"/>
              <a:t> </a:t>
            </a:r>
            <a:r>
              <a:rPr spc="-5" dirty="0"/>
              <a:t>Irwin/</a:t>
            </a:r>
            <a:r>
              <a:rPr spc="-15" dirty="0"/>
              <a:t> </a:t>
            </a:r>
            <a:r>
              <a:rPr spc="-5" dirty="0"/>
              <a:t>McGraw-Hill</a:t>
            </a:r>
          </a:p>
        </p:txBody>
      </p:sp>
    </p:spTree>
    <p:extLst>
      <p:ext uri="{BB962C8B-B14F-4D97-AF65-F5344CB8AC3E}">
        <p14:creationId xmlns:p14="http://schemas.microsoft.com/office/powerpoint/2010/main" val="36937207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0135" y="856726"/>
            <a:ext cx="7494270" cy="4373880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1326515">
              <a:lnSpc>
                <a:spcPct val="100000"/>
              </a:lnSpc>
              <a:spcBef>
                <a:spcPts val="1655"/>
              </a:spcBef>
              <a:tabLst>
                <a:tab pos="3997960" algn="l"/>
              </a:tabLst>
            </a:pPr>
            <a:r>
              <a:rPr sz="3600" b="1" i="1" dirty="0">
                <a:solidFill>
                  <a:srgbClr val="CCCC00"/>
                </a:solidFill>
                <a:latin typeface="Palatino Linotype"/>
                <a:cs typeface="Palatino Linotype"/>
              </a:rPr>
              <a:t>Objects </a:t>
            </a:r>
            <a:r>
              <a:rPr sz="3600" b="1" i="1" spc="-5" dirty="0">
                <a:solidFill>
                  <a:srgbClr val="CCCC00"/>
                </a:solidFill>
                <a:latin typeface="Palatino Linotype"/>
                <a:cs typeface="Palatino Linotype"/>
              </a:rPr>
              <a:t>and	</a:t>
            </a:r>
            <a:r>
              <a:rPr sz="3600" b="1" i="1" dirty="0">
                <a:solidFill>
                  <a:srgbClr val="CCCC00"/>
                </a:solidFill>
                <a:latin typeface="Palatino Linotype"/>
                <a:cs typeface="Palatino Linotype"/>
              </a:rPr>
              <a:t>Persistence</a:t>
            </a:r>
            <a:endParaRPr sz="3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55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Objects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have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lifetime.</a:t>
            </a:r>
            <a:endParaRPr sz="36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ct val="100000"/>
              </a:lnSpc>
              <a:spcBef>
                <a:spcPts val="865"/>
              </a:spcBef>
              <a:buClr>
                <a:srgbClr val="3333CC"/>
              </a:buClr>
              <a:buFont typeface="Cambria"/>
              <a:buChar char="•"/>
              <a:tabLst>
                <a:tab pos="469265" algn="l"/>
                <a:tab pos="469900" algn="l"/>
              </a:tabLst>
            </a:pPr>
            <a:r>
              <a:rPr dirty="0"/>
              <a:t>	</a:t>
            </a:r>
            <a:r>
              <a:rPr sz="3600" b="1" dirty="0">
                <a:latin typeface="Palatino Linotype"/>
                <a:cs typeface="Palatino Linotype"/>
              </a:rPr>
              <a:t>An </a:t>
            </a:r>
            <a:r>
              <a:rPr sz="3600" b="1" spc="-5" dirty="0">
                <a:latin typeface="Palatino Linotype"/>
                <a:cs typeface="Palatino Linotype"/>
              </a:rPr>
              <a:t>object </a:t>
            </a:r>
            <a:r>
              <a:rPr sz="3600" b="1" dirty="0">
                <a:latin typeface="Palatino Linotype"/>
                <a:cs typeface="Palatino Linotype"/>
              </a:rPr>
              <a:t>can persist beyond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application session boundaries,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during which the </a:t>
            </a:r>
            <a:r>
              <a:rPr sz="3600" b="1" spc="-5" dirty="0">
                <a:latin typeface="Palatino Linotype"/>
                <a:cs typeface="Palatino Linotype"/>
              </a:rPr>
              <a:t>object </a:t>
            </a:r>
            <a:r>
              <a:rPr sz="3600" b="1" dirty="0">
                <a:latin typeface="Palatino Linotype"/>
                <a:cs typeface="Palatino Linotype"/>
              </a:rPr>
              <a:t>is stored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in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file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or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database,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in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some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file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or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database</a:t>
            </a:r>
            <a:r>
              <a:rPr sz="3600" b="1" spc="-5" dirty="0">
                <a:latin typeface="Palatino Linotype"/>
                <a:cs typeface="Palatino Linotype"/>
              </a:rPr>
              <a:t> form.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07440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0135" y="856726"/>
            <a:ext cx="7593965" cy="580072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2417445">
              <a:lnSpc>
                <a:spcPct val="100000"/>
              </a:lnSpc>
              <a:spcBef>
                <a:spcPts val="1655"/>
              </a:spcBef>
            </a:pPr>
            <a:r>
              <a:rPr sz="3600" b="1" i="1" dirty="0">
                <a:solidFill>
                  <a:srgbClr val="CCCC00"/>
                </a:solidFill>
                <a:latin typeface="Palatino Linotype"/>
                <a:cs typeface="Palatino Linotype"/>
              </a:rPr>
              <a:t>Meta-Classes</a:t>
            </a:r>
            <a:endParaRPr sz="3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55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Everything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is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object.</a:t>
            </a:r>
            <a:endParaRPr sz="3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How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about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class?</a:t>
            </a:r>
            <a:endParaRPr sz="3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Is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class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object?</a:t>
            </a:r>
            <a:endParaRPr sz="36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Yes, a class is an </a:t>
            </a:r>
            <a:r>
              <a:rPr sz="3600" b="1" spc="-5" dirty="0">
                <a:latin typeface="Palatino Linotype"/>
                <a:cs typeface="Palatino Linotype"/>
              </a:rPr>
              <a:t>object! </a:t>
            </a:r>
            <a:r>
              <a:rPr sz="3600" b="1" dirty="0">
                <a:latin typeface="Palatino Linotype"/>
                <a:cs typeface="Palatino Linotype"/>
              </a:rPr>
              <a:t>So, if it is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object,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it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must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belong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to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class.</a:t>
            </a:r>
            <a:endParaRPr sz="3600">
              <a:latin typeface="Palatino Linotype"/>
              <a:cs typeface="Palatino Linotype"/>
            </a:endParaRPr>
          </a:p>
          <a:p>
            <a:pPr marL="355600" marR="802640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Indeed,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class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belongs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to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class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called a Meta-Class </a:t>
            </a:r>
            <a:r>
              <a:rPr sz="3600" b="1" spc="-5" dirty="0">
                <a:latin typeface="Palatino Linotype"/>
                <a:cs typeface="Palatino Linotype"/>
              </a:rPr>
              <a:t>or </a:t>
            </a:r>
            <a:r>
              <a:rPr sz="3600" b="1" dirty="0">
                <a:latin typeface="Palatino Linotype"/>
                <a:cs typeface="Palatino Linotype"/>
              </a:rPr>
              <a:t>a class'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class.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5620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0150" y="856726"/>
            <a:ext cx="7190740" cy="316547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1645920">
              <a:lnSpc>
                <a:spcPct val="100000"/>
              </a:lnSpc>
              <a:spcBef>
                <a:spcPts val="1655"/>
              </a:spcBef>
            </a:pPr>
            <a:r>
              <a:rPr sz="3600" b="1" i="1" dirty="0">
                <a:solidFill>
                  <a:srgbClr val="CCCC00"/>
                </a:solidFill>
                <a:latin typeface="Palatino Linotype"/>
                <a:cs typeface="Palatino Linotype"/>
              </a:rPr>
              <a:t>Meta-Classes</a:t>
            </a:r>
            <a:r>
              <a:rPr sz="3600" b="1" i="1" spc="-30" dirty="0">
                <a:solidFill>
                  <a:srgbClr val="CCCC00"/>
                </a:solidFill>
                <a:latin typeface="Palatino Linotype"/>
                <a:cs typeface="Palatino Linotype"/>
              </a:rPr>
              <a:t> </a:t>
            </a:r>
            <a:r>
              <a:rPr sz="3600" b="1" i="1" spc="-5" dirty="0">
                <a:solidFill>
                  <a:srgbClr val="CCCC00"/>
                </a:solidFill>
                <a:latin typeface="Palatino Linotype"/>
                <a:cs typeface="Palatino Linotype"/>
              </a:rPr>
              <a:t>(Con’t)</a:t>
            </a:r>
            <a:endParaRPr sz="3600">
              <a:latin typeface="Palatino Linotype"/>
              <a:cs typeface="Palatino Linotype"/>
            </a:endParaRPr>
          </a:p>
          <a:p>
            <a:pPr marL="354965" marR="5080" indent="-342900">
              <a:lnSpc>
                <a:spcPct val="100000"/>
              </a:lnSpc>
              <a:spcBef>
                <a:spcPts val="155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  <a:tab pos="4573270" algn="l"/>
              </a:tabLst>
            </a:pPr>
            <a:r>
              <a:rPr sz="3600" b="1" dirty="0">
                <a:latin typeface="Palatino Linotype"/>
                <a:cs typeface="Palatino Linotype"/>
              </a:rPr>
              <a:t>Meta-class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used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by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compiler.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10" dirty="0">
                <a:latin typeface="Palatino Linotype"/>
                <a:cs typeface="Palatino Linotype"/>
              </a:rPr>
              <a:t>For </a:t>
            </a:r>
            <a:r>
              <a:rPr sz="3600" b="1" dirty="0">
                <a:latin typeface="Palatino Linotype"/>
                <a:cs typeface="Palatino Linotype"/>
              </a:rPr>
              <a:t>example, </a:t>
            </a:r>
            <a:r>
              <a:rPr sz="3600" b="1" spc="-5" dirty="0">
                <a:latin typeface="Palatino Linotype"/>
                <a:cs typeface="Palatino Linotype"/>
              </a:rPr>
              <a:t>the meta-classes </a:t>
            </a:r>
            <a:r>
              <a:rPr sz="3600" b="1" dirty="0">
                <a:latin typeface="Palatino Linotype"/>
                <a:cs typeface="Palatino Linotype"/>
              </a:rPr>
              <a:t> handle </a:t>
            </a:r>
            <a:r>
              <a:rPr sz="3600" b="1" spc="-5" dirty="0">
                <a:latin typeface="Palatino Linotype"/>
                <a:cs typeface="Palatino Linotype"/>
              </a:rPr>
              <a:t>messages </a:t>
            </a:r>
            <a:r>
              <a:rPr sz="3600" b="1" dirty="0">
                <a:latin typeface="Palatino Linotype"/>
                <a:cs typeface="Palatino Linotype"/>
              </a:rPr>
              <a:t>to classes, such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as constructors and	</a:t>
            </a:r>
            <a:r>
              <a:rPr sz="3600" b="1" spc="15" dirty="0">
                <a:latin typeface="Palatino Linotype"/>
                <a:cs typeface="Palatino Linotype"/>
              </a:rPr>
              <a:t>"new."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0682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5235" y="980948"/>
            <a:ext cx="22015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1723897"/>
            <a:ext cx="7126605" cy="4528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Rather than treat data and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procedures separately, </a:t>
            </a:r>
            <a:r>
              <a:rPr sz="3600" b="1" spc="-5" dirty="0">
                <a:latin typeface="Palatino Linotype"/>
                <a:cs typeface="Palatino Linotype"/>
              </a:rPr>
              <a:t>object- </a:t>
            </a:r>
            <a:r>
              <a:rPr sz="3600" b="1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oriented</a:t>
            </a:r>
            <a:r>
              <a:rPr sz="3600" b="1" spc="-5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programming</a:t>
            </a:r>
            <a:r>
              <a:rPr sz="3600" b="1" spc="-4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packages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them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into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spc="10" dirty="0">
                <a:latin typeface="Palatino Linotype"/>
                <a:cs typeface="Palatino Linotype"/>
              </a:rPr>
              <a:t>"objects."</a:t>
            </a:r>
            <a:endParaRPr sz="3600">
              <a:latin typeface="Palatino Linotype"/>
              <a:cs typeface="Palatino Linotype"/>
            </a:endParaRPr>
          </a:p>
          <a:p>
            <a:pPr marL="355600" marR="361315" indent="-342900">
              <a:lnSpc>
                <a:spcPct val="100000"/>
              </a:lnSpc>
              <a:spcBef>
                <a:spcPts val="88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O-O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system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provides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you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with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set</a:t>
            </a:r>
            <a:r>
              <a:rPr sz="3600" b="1" spc="-5" dirty="0">
                <a:latin typeface="Palatino Linotype"/>
                <a:cs typeface="Palatino Linotype"/>
              </a:rPr>
              <a:t> of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objects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that</a:t>
            </a:r>
            <a:endParaRPr sz="3600">
              <a:latin typeface="Palatino Linotype"/>
              <a:cs typeface="Palatino Linotype"/>
            </a:endParaRPr>
          </a:p>
          <a:p>
            <a:pPr marL="355600" marR="1948814">
              <a:lnSpc>
                <a:spcPct val="100000"/>
              </a:lnSpc>
              <a:spcBef>
                <a:spcPts val="15"/>
              </a:spcBef>
            </a:pPr>
            <a:r>
              <a:rPr sz="3600" b="1" dirty="0">
                <a:latin typeface="Palatino Linotype"/>
                <a:cs typeface="Palatino Linotype"/>
              </a:rPr>
              <a:t>closely </a:t>
            </a:r>
            <a:r>
              <a:rPr sz="3600" b="1" spc="-5" dirty="0">
                <a:latin typeface="Palatino Linotype"/>
                <a:cs typeface="Palatino Linotype"/>
              </a:rPr>
              <a:t>reflects </a:t>
            </a:r>
            <a:r>
              <a:rPr sz="3600" b="1" dirty="0">
                <a:latin typeface="Palatino Linotype"/>
                <a:cs typeface="Palatino Linotype"/>
              </a:rPr>
              <a:t>the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underlying</a:t>
            </a:r>
            <a:r>
              <a:rPr sz="3600" b="1" spc="-10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application</a:t>
            </a:r>
            <a:endParaRPr sz="36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5286" y="4162990"/>
            <a:ext cx="1656517" cy="264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0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6461" y="1019048"/>
            <a:ext cx="39211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  <a:r>
              <a:rPr spc="-80" dirty="0"/>
              <a:t> </a:t>
            </a:r>
            <a:r>
              <a:rPr dirty="0"/>
              <a:t>(Con’t)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1800097"/>
            <a:ext cx="6758940" cy="354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39420" indent="-3429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Palatino Linotype"/>
                <a:cs typeface="Palatino Linotype"/>
              </a:rPr>
              <a:t>Advantages </a:t>
            </a:r>
            <a:r>
              <a:rPr sz="3600" b="1" spc="-5" dirty="0">
                <a:latin typeface="Palatino Linotype"/>
                <a:cs typeface="Palatino Linotype"/>
              </a:rPr>
              <a:t>of object-oriented </a:t>
            </a:r>
            <a:r>
              <a:rPr sz="3600" b="1" spc="-89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programming</a:t>
            </a:r>
            <a:r>
              <a:rPr sz="3600" b="1" spc="-5" dirty="0">
                <a:latin typeface="Palatino Linotype"/>
                <a:cs typeface="Palatino Linotype"/>
              </a:rPr>
              <a:t> are:</a:t>
            </a:r>
            <a:endParaRPr sz="3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The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ability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to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reuse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code,</a:t>
            </a:r>
            <a:endParaRPr sz="36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develop </a:t>
            </a:r>
            <a:r>
              <a:rPr sz="3600" b="1" spc="-5" dirty="0">
                <a:latin typeface="Palatino Linotype"/>
                <a:cs typeface="Palatino Linotype"/>
              </a:rPr>
              <a:t>more maintainable </a:t>
            </a:r>
            <a:r>
              <a:rPr sz="3600" b="1" dirty="0">
                <a:latin typeface="Palatino Linotype"/>
                <a:cs typeface="Palatino Linotype"/>
              </a:rPr>
              <a:t> systems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in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shorter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amount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of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time.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024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6461" y="1019048"/>
            <a:ext cx="39211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  <a:r>
              <a:rPr spc="-80" dirty="0"/>
              <a:t> </a:t>
            </a:r>
            <a:r>
              <a:rPr dirty="0"/>
              <a:t>(Con’t)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3935" y="1995169"/>
            <a:ext cx="7352665" cy="244157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  <a:tab pos="5713095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more resilient</a:t>
            </a:r>
            <a:r>
              <a:rPr sz="3600" b="1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to</a:t>
            </a:r>
            <a:r>
              <a:rPr sz="3600" b="1" dirty="0">
                <a:latin typeface="Palatino Linotype"/>
                <a:cs typeface="Palatino Linotype"/>
              </a:rPr>
              <a:t> change,	and</a:t>
            </a:r>
            <a:endParaRPr sz="36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ct val="100000"/>
              </a:lnSpc>
              <a:spcBef>
                <a:spcPts val="86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more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reliable,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since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they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are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built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from </a:t>
            </a:r>
            <a:r>
              <a:rPr sz="3600" b="1" dirty="0">
                <a:latin typeface="Palatino Linotype"/>
                <a:cs typeface="Palatino Linotype"/>
              </a:rPr>
              <a:t>completely </a:t>
            </a:r>
            <a:r>
              <a:rPr sz="3600" b="1" spc="-5" dirty="0">
                <a:latin typeface="Palatino Linotype"/>
                <a:cs typeface="Palatino Linotype"/>
              </a:rPr>
              <a:t>tested </a:t>
            </a:r>
            <a:r>
              <a:rPr sz="3600" b="1" dirty="0">
                <a:latin typeface="Palatino Linotype"/>
                <a:cs typeface="Palatino Linotype"/>
              </a:rPr>
              <a:t>and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debugged</a:t>
            </a:r>
            <a:r>
              <a:rPr sz="3600" b="1" spc="-5" dirty="0">
                <a:latin typeface="Palatino Linotype"/>
                <a:cs typeface="Palatino Linotype"/>
              </a:rPr>
              <a:t> classes</a:t>
            </a:r>
            <a:r>
              <a:rPr sz="3600" spc="-5" dirty="0">
                <a:latin typeface="Arial MT"/>
                <a:cs typeface="Arial MT"/>
              </a:rPr>
              <a:t>.</a:t>
            </a:r>
            <a:endParaRPr sz="3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2533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4300" y="2257425"/>
            <a:ext cx="8000999" cy="196850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80"/>
              </a:spcBef>
            </a:pPr>
            <a:endParaRPr sz="4000" dirty="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880"/>
              </a:spcBef>
            </a:pPr>
            <a:r>
              <a:rPr sz="3600" b="1" spc="-5" dirty="0">
                <a:latin typeface="Arial"/>
                <a:cs typeface="Arial"/>
              </a:rPr>
              <a:t>Object-Oriented </a:t>
            </a:r>
            <a:r>
              <a:rPr sz="3600" b="1" spc="-10" dirty="0">
                <a:latin typeface="Arial"/>
                <a:cs typeface="Arial"/>
              </a:rPr>
              <a:t>Systems </a:t>
            </a:r>
            <a:r>
              <a:rPr sz="3600" b="1" spc="-99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Development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Life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Cycle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540135" y="1377476"/>
            <a:ext cx="783335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marR="5080">
              <a:lnSpc>
                <a:spcPct val="100000"/>
              </a:lnSpc>
              <a:spcBef>
                <a:spcPts val="100"/>
              </a:spcBef>
            </a:pPr>
            <a:endParaRPr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350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0255" y="344424"/>
            <a:ext cx="9153525" cy="6867525"/>
            <a:chOff x="770255" y="344424"/>
            <a:chExt cx="9153525" cy="6867525"/>
          </a:xfrm>
        </p:grpSpPr>
        <p:sp>
          <p:nvSpPr>
            <p:cNvPr id="3" name="object 3"/>
            <p:cNvSpPr/>
            <p:nvPr/>
          </p:nvSpPr>
          <p:spPr>
            <a:xfrm>
              <a:off x="774827" y="348996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685800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144000" y="6858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8929" y="685038"/>
              <a:ext cx="8768080" cy="6520815"/>
            </a:xfrm>
            <a:custGeom>
              <a:avLst/>
              <a:gdLst/>
              <a:ahLst/>
              <a:cxnLst/>
              <a:rect l="l" t="t" r="r" b="b"/>
              <a:pathLst>
                <a:path w="8768080" h="6520815">
                  <a:moveTo>
                    <a:pt x="8767572" y="6466332"/>
                  </a:moveTo>
                  <a:lnTo>
                    <a:pt x="8767572" y="94488"/>
                  </a:lnTo>
                  <a:lnTo>
                    <a:pt x="8767572" y="54102"/>
                  </a:lnTo>
                  <a:lnTo>
                    <a:pt x="8724900" y="26670"/>
                  </a:lnTo>
                  <a:lnTo>
                    <a:pt x="8703564" y="13716"/>
                  </a:lnTo>
                  <a:lnTo>
                    <a:pt x="8682228" y="0"/>
                  </a:lnTo>
                  <a:lnTo>
                    <a:pt x="85344" y="0"/>
                  </a:lnTo>
                  <a:lnTo>
                    <a:pt x="64007" y="13716"/>
                  </a:lnTo>
                  <a:lnTo>
                    <a:pt x="42672" y="26670"/>
                  </a:lnTo>
                  <a:lnTo>
                    <a:pt x="21336" y="40386"/>
                  </a:lnTo>
                  <a:lnTo>
                    <a:pt x="21336" y="54102"/>
                  </a:lnTo>
                  <a:lnTo>
                    <a:pt x="0" y="67056"/>
                  </a:lnTo>
                  <a:lnTo>
                    <a:pt x="0" y="6453378"/>
                  </a:lnTo>
                  <a:lnTo>
                    <a:pt x="21336" y="6466332"/>
                  </a:lnTo>
                  <a:lnTo>
                    <a:pt x="21336" y="6480048"/>
                  </a:lnTo>
                  <a:lnTo>
                    <a:pt x="42672" y="6493764"/>
                  </a:lnTo>
                  <a:lnTo>
                    <a:pt x="64007" y="6506718"/>
                  </a:lnTo>
                  <a:lnTo>
                    <a:pt x="85344" y="6520434"/>
                  </a:lnTo>
                  <a:lnTo>
                    <a:pt x="8682228" y="6520434"/>
                  </a:lnTo>
                  <a:lnTo>
                    <a:pt x="8703564" y="6506718"/>
                  </a:lnTo>
                  <a:lnTo>
                    <a:pt x="8724900" y="6493764"/>
                  </a:lnTo>
                  <a:lnTo>
                    <a:pt x="8767572" y="6466332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6957" y="752093"/>
              <a:ext cx="8533130" cy="6278880"/>
            </a:xfrm>
            <a:custGeom>
              <a:avLst/>
              <a:gdLst/>
              <a:ahLst/>
              <a:cxnLst/>
              <a:rect l="l" t="t" r="r" b="b"/>
              <a:pathLst>
                <a:path w="8533130" h="6278880">
                  <a:moveTo>
                    <a:pt x="8532876" y="6278880"/>
                  </a:moveTo>
                  <a:lnTo>
                    <a:pt x="8532876" y="0"/>
                  </a:lnTo>
                  <a:lnTo>
                    <a:pt x="0" y="0"/>
                  </a:lnTo>
                  <a:lnTo>
                    <a:pt x="0" y="6278880"/>
                  </a:lnTo>
                  <a:lnTo>
                    <a:pt x="8532876" y="6278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6974" y="752100"/>
              <a:ext cx="8533130" cy="6279515"/>
            </a:xfrm>
            <a:custGeom>
              <a:avLst/>
              <a:gdLst/>
              <a:ahLst/>
              <a:cxnLst/>
              <a:rect l="l" t="t" r="r" b="b"/>
              <a:pathLst>
                <a:path w="8533130" h="6279515">
                  <a:moveTo>
                    <a:pt x="8533004" y="6278887"/>
                  </a:moveTo>
                  <a:lnTo>
                    <a:pt x="0" y="6278887"/>
                  </a:lnTo>
                  <a:lnTo>
                    <a:pt x="0" y="0"/>
                  </a:lnTo>
                  <a:lnTo>
                    <a:pt x="8533004" y="0"/>
                  </a:lnTo>
                  <a:lnTo>
                    <a:pt x="8533004" y="62788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0203" y="711708"/>
              <a:ext cx="8555355" cy="6278880"/>
            </a:xfrm>
            <a:custGeom>
              <a:avLst/>
              <a:gdLst/>
              <a:ahLst/>
              <a:cxnLst/>
              <a:rect l="l" t="t" r="r" b="b"/>
              <a:pathLst>
                <a:path w="8555355" h="6278880">
                  <a:moveTo>
                    <a:pt x="8554974" y="6278880"/>
                  </a:moveTo>
                  <a:lnTo>
                    <a:pt x="8554974" y="0"/>
                  </a:lnTo>
                  <a:lnTo>
                    <a:pt x="0" y="0"/>
                  </a:lnTo>
                  <a:lnTo>
                    <a:pt x="0" y="6278880"/>
                  </a:lnTo>
                  <a:lnTo>
                    <a:pt x="8554974" y="6278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0220" y="711715"/>
              <a:ext cx="8555355" cy="6279515"/>
            </a:xfrm>
            <a:custGeom>
              <a:avLst/>
              <a:gdLst/>
              <a:ahLst/>
              <a:cxnLst/>
              <a:rect l="l" t="t" r="r" b="b"/>
              <a:pathLst>
                <a:path w="8555355" h="6279515">
                  <a:moveTo>
                    <a:pt x="8555104" y="6278887"/>
                  </a:moveTo>
                  <a:lnTo>
                    <a:pt x="0" y="6278887"/>
                  </a:lnTo>
                  <a:lnTo>
                    <a:pt x="0" y="0"/>
                  </a:lnTo>
                  <a:lnTo>
                    <a:pt x="8555104" y="0"/>
                  </a:lnTo>
                  <a:lnTo>
                    <a:pt x="8555104" y="62788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4211" y="671322"/>
              <a:ext cx="8554720" cy="6278880"/>
            </a:xfrm>
            <a:custGeom>
              <a:avLst/>
              <a:gdLst/>
              <a:ahLst/>
              <a:cxnLst/>
              <a:rect l="l" t="t" r="r" b="b"/>
              <a:pathLst>
                <a:path w="8554720" h="6278880">
                  <a:moveTo>
                    <a:pt x="8554212" y="6278880"/>
                  </a:moveTo>
                  <a:lnTo>
                    <a:pt x="8554212" y="0"/>
                  </a:lnTo>
                  <a:lnTo>
                    <a:pt x="0" y="0"/>
                  </a:lnTo>
                  <a:lnTo>
                    <a:pt x="0" y="6278880"/>
                  </a:lnTo>
                  <a:lnTo>
                    <a:pt x="8554212" y="6278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4216" y="671329"/>
              <a:ext cx="8554720" cy="6279515"/>
            </a:xfrm>
            <a:custGeom>
              <a:avLst/>
              <a:gdLst/>
              <a:ahLst/>
              <a:cxnLst/>
              <a:rect l="l" t="t" r="r" b="b"/>
              <a:pathLst>
                <a:path w="8554720" h="6279515">
                  <a:moveTo>
                    <a:pt x="8554353" y="6278887"/>
                  </a:moveTo>
                  <a:lnTo>
                    <a:pt x="0" y="6278887"/>
                  </a:lnTo>
                  <a:lnTo>
                    <a:pt x="0" y="0"/>
                  </a:lnTo>
                  <a:lnTo>
                    <a:pt x="8554353" y="0"/>
                  </a:lnTo>
                  <a:lnTo>
                    <a:pt x="8554353" y="62788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69555" y="631698"/>
              <a:ext cx="8533130" cy="6278245"/>
            </a:xfrm>
            <a:custGeom>
              <a:avLst/>
              <a:gdLst/>
              <a:ahLst/>
              <a:cxnLst/>
              <a:rect l="l" t="t" r="r" b="b"/>
              <a:pathLst>
                <a:path w="8533130" h="6278245">
                  <a:moveTo>
                    <a:pt x="8532876" y="6278117"/>
                  </a:moveTo>
                  <a:lnTo>
                    <a:pt x="8532876" y="0"/>
                  </a:lnTo>
                  <a:lnTo>
                    <a:pt x="0" y="0"/>
                  </a:lnTo>
                  <a:lnTo>
                    <a:pt x="0" y="6278117"/>
                  </a:lnTo>
                  <a:lnTo>
                    <a:pt x="8532876" y="62781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69561" y="631700"/>
              <a:ext cx="8533130" cy="6278245"/>
            </a:xfrm>
            <a:custGeom>
              <a:avLst/>
              <a:gdLst/>
              <a:ahLst/>
              <a:cxnLst/>
              <a:rect l="l" t="t" r="r" b="b"/>
              <a:pathLst>
                <a:path w="8533130" h="6278245">
                  <a:moveTo>
                    <a:pt x="8533020" y="6278130"/>
                  </a:moveTo>
                  <a:lnTo>
                    <a:pt x="0" y="6278130"/>
                  </a:lnTo>
                  <a:lnTo>
                    <a:pt x="0" y="0"/>
                  </a:lnTo>
                  <a:lnTo>
                    <a:pt x="8533020" y="0"/>
                  </a:lnTo>
                  <a:lnTo>
                    <a:pt x="8533020" y="62781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33563" y="604265"/>
              <a:ext cx="8533130" cy="6278880"/>
            </a:xfrm>
            <a:custGeom>
              <a:avLst/>
              <a:gdLst/>
              <a:ahLst/>
              <a:cxnLst/>
              <a:rect l="l" t="t" r="r" b="b"/>
              <a:pathLst>
                <a:path w="8533130" h="6278880">
                  <a:moveTo>
                    <a:pt x="8532876" y="6278880"/>
                  </a:moveTo>
                  <a:lnTo>
                    <a:pt x="8532876" y="0"/>
                  </a:lnTo>
                  <a:lnTo>
                    <a:pt x="0" y="0"/>
                  </a:lnTo>
                  <a:lnTo>
                    <a:pt x="0" y="6278880"/>
                  </a:lnTo>
                  <a:lnTo>
                    <a:pt x="8532876" y="6278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33573" y="604264"/>
              <a:ext cx="8533130" cy="6279515"/>
            </a:xfrm>
            <a:custGeom>
              <a:avLst/>
              <a:gdLst/>
              <a:ahLst/>
              <a:cxnLst/>
              <a:rect l="l" t="t" r="r" b="b"/>
              <a:pathLst>
                <a:path w="8533130" h="6279515">
                  <a:moveTo>
                    <a:pt x="8533020" y="6278887"/>
                  </a:moveTo>
                  <a:lnTo>
                    <a:pt x="0" y="6278887"/>
                  </a:lnTo>
                  <a:lnTo>
                    <a:pt x="0" y="0"/>
                  </a:lnTo>
                  <a:lnTo>
                    <a:pt x="8533020" y="0"/>
                  </a:lnTo>
                  <a:lnTo>
                    <a:pt x="8533020" y="62788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13228" y="832865"/>
              <a:ext cx="255270" cy="161925"/>
            </a:xfrm>
            <a:custGeom>
              <a:avLst/>
              <a:gdLst/>
              <a:ahLst/>
              <a:cxnLst/>
              <a:rect l="l" t="t" r="r" b="b"/>
              <a:pathLst>
                <a:path w="255270" h="161925">
                  <a:moveTo>
                    <a:pt x="255270" y="121158"/>
                  </a:moveTo>
                  <a:lnTo>
                    <a:pt x="255270" y="54102"/>
                  </a:lnTo>
                  <a:lnTo>
                    <a:pt x="212598" y="26670"/>
                  </a:lnTo>
                  <a:lnTo>
                    <a:pt x="191262" y="13716"/>
                  </a:lnTo>
                  <a:lnTo>
                    <a:pt x="169926" y="0"/>
                  </a:lnTo>
                  <a:lnTo>
                    <a:pt x="64008" y="0"/>
                  </a:lnTo>
                  <a:lnTo>
                    <a:pt x="42672" y="13716"/>
                  </a:lnTo>
                  <a:lnTo>
                    <a:pt x="21336" y="26670"/>
                  </a:lnTo>
                  <a:lnTo>
                    <a:pt x="21336" y="40386"/>
                  </a:lnTo>
                  <a:lnTo>
                    <a:pt x="0" y="54102"/>
                  </a:lnTo>
                  <a:lnTo>
                    <a:pt x="0" y="121158"/>
                  </a:lnTo>
                  <a:lnTo>
                    <a:pt x="21336" y="121158"/>
                  </a:lnTo>
                  <a:lnTo>
                    <a:pt x="21336" y="134874"/>
                  </a:lnTo>
                  <a:lnTo>
                    <a:pt x="42672" y="147828"/>
                  </a:lnTo>
                  <a:lnTo>
                    <a:pt x="64008" y="161544"/>
                  </a:lnTo>
                  <a:lnTo>
                    <a:pt x="128016" y="161544"/>
                  </a:lnTo>
                  <a:lnTo>
                    <a:pt x="169926" y="161544"/>
                  </a:lnTo>
                  <a:lnTo>
                    <a:pt x="191262" y="147828"/>
                  </a:lnTo>
                  <a:lnTo>
                    <a:pt x="212598" y="134874"/>
                  </a:lnTo>
                  <a:lnTo>
                    <a:pt x="233934" y="121158"/>
                  </a:lnTo>
                  <a:lnTo>
                    <a:pt x="255270" y="1211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13364" y="832872"/>
              <a:ext cx="255904" cy="161925"/>
            </a:xfrm>
            <a:custGeom>
              <a:avLst/>
              <a:gdLst/>
              <a:ahLst/>
              <a:cxnLst/>
              <a:rect l="l" t="t" r="r" b="b"/>
              <a:pathLst>
                <a:path w="255904" h="161925">
                  <a:moveTo>
                    <a:pt x="128024" y="161543"/>
                  </a:moveTo>
                  <a:lnTo>
                    <a:pt x="64012" y="161543"/>
                  </a:lnTo>
                  <a:lnTo>
                    <a:pt x="42680" y="147826"/>
                  </a:lnTo>
                  <a:lnTo>
                    <a:pt x="21348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21348" y="40385"/>
                  </a:lnTo>
                  <a:lnTo>
                    <a:pt x="21348" y="26668"/>
                  </a:lnTo>
                  <a:lnTo>
                    <a:pt x="42680" y="13717"/>
                  </a:lnTo>
                  <a:lnTo>
                    <a:pt x="64012" y="0"/>
                  </a:lnTo>
                  <a:lnTo>
                    <a:pt x="169938" y="0"/>
                  </a:lnTo>
                  <a:lnTo>
                    <a:pt x="191270" y="13717"/>
                  </a:lnTo>
                  <a:lnTo>
                    <a:pt x="212602" y="26668"/>
                  </a:lnTo>
                  <a:lnTo>
                    <a:pt x="255282" y="54103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12602" y="134875"/>
                  </a:lnTo>
                  <a:lnTo>
                    <a:pt x="191270" y="147826"/>
                  </a:lnTo>
                  <a:lnTo>
                    <a:pt x="169938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13228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40385"/>
                  </a:lnTo>
                  <a:lnTo>
                    <a:pt x="191261" y="26669"/>
                  </a:lnTo>
                  <a:lnTo>
                    <a:pt x="191261" y="12953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26669"/>
                  </a:lnTo>
                  <a:lnTo>
                    <a:pt x="21335" y="40385"/>
                  </a:lnTo>
                  <a:lnTo>
                    <a:pt x="0" y="53339"/>
                  </a:lnTo>
                  <a:lnTo>
                    <a:pt x="0" y="80771"/>
                  </a:lnTo>
                  <a:lnTo>
                    <a:pt x="21335" y="93725"/>
                  </a:lnTo>
                  <a:lnTo>
                    <a:pt x="42671" y="107441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8015" y="121157"/>
                  </a:lnTo>
                  <a:lnTo>
                    <a:pt x="169925" y="121157"/>
                  </a:lnTo>
                  <a:lnTo>
                    <a:pt x="191261" y="107441"/>
                  </a:lnTo>
                  <a:lnTo>
                    <a:pt x="191261" y="93725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21953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4" h="619125">
                  <a:moveTo>
                    <a:pt x="148590" y="214884"/>
                  </a:moveTo>
                  <a:lnTo>
                    <a:pt x="21336" y="188214"/>
                  </a:lnTo>
                  <a:lnTo>
                    <a:pt x="21336" y="201930"/>
                  </a:lnTo>
                  <a:lnTo>
                    <a:pt x="0" y="242316"/>
                  </a:lnTo>
                  <a:lnTo>
                    <a:pt x="148590" y="255270"/>
                  </a:lnTo>
                  <a:lnTo>
                    <a:pt x="148590" y="214884"/>
                  </a:lnTo>
                  <a:close/>
                </a:path>
                <a:path w="616584" h="619125">
                  <a:moveTo>
                    <a:pt x="207454" y="130873"/>
                  </a:moveTo>
                  <a:lnTo>
                    <a:pt x="105918" y="67056"/>
                  </a:lnTo>
                  <a:lnTo>
                    <a:pt x="105918" y="80772"/>
                  </a:lnTo>
                  <a:lnTo>
                    <a:pt x="63246" y="107442"/>
                  </a:lnTo>
                  <a:lnTo>
                    <a:pt x="41910" y="147828"/>
                  </a:lnTo>
                  <a:lnTo>
                    <a:pt x="21348" y="188214"/>
                  </a:lnTo>
                  <a:lnTo>
                    <a:pt x="148590" y="214884"/>
                  </a:lnTo>
                  <a:lnTo>
                    <a:pt x="163715" y="186258"/>
                  </a:lnTo>
                  <a:lnTo>
                    <a:pt x="169926" y="188214"/>
                  </a:lnTo>
                  <a:lnTo>
                    <a:pt x="185331" y="159042"/>
                  </a:lnTo>
                  <a:lnTo>
                    <a:pt x="191262" y="161544"/>
                  </a:lnTo>
                  <a:lnTo>
                    <a:pt x="207454" y="130873"/>
                  </a:lnTo>
                  <a:close/>
                </a:path>
                <a:path w="616584" h="619125">
                  <a:moveTo>
                    <a:pt x="382524" y="0"/>
                  </a:moveTo>
                  <a:lnTo>
                    <a:pt x="361188" y="0"/>
                  </a:lnTo>
                  <a:lnTo>
                    <a:pt x="319290" y="0"/>
                  </a:lnTo>
                  <a:lnTo>
                    <a:pt x="255282" y="0"/>
                  </a:lnTo>
                  <a:lnTo>
                    <a:pt x="276606" y="94488"/>
                  </a:lnTo>
                  <a:lnTo>
                    <a:pt x="255270" y="0"/>
                  </a:lnTo>
                  <a:lnTo>
                    <a:pt x="233934" y="13716"/>
                  </a:lnTo>
                  <a:lnTo>
                    <a:pt x="191274" y="13716"/>
                  </a:lnTo>
                  <a:lnTo>
                    <a:pt x="191274" y="26670"/>
                  </a:lnTo>
                  <a:lnTo>
                    <a:pt x="148602" y="40386"/>
                  </a:lnTo>
                  <a:lnTo>
                    <a:pt x="148602" y="54102"/>
                  </a:lnTo>
                  <a:lnTo>
                    <a:pt x="105930" y="67056"/>
                  </a:lnTo>
                  <a:lnTo>
                    <a:pt x="207454" y="130873"/>
                  </a:lnTo>
                  <a:lnTo>
                    <a:pt x="212598" y="134112"/>
                  </a:lnTo>
                  <a:lnTo>
                    <a:pt x="255282" y="107442"/>
                  </a:lnTo>
                  <a:lnTo>
                    <a:pt x="233946" y="107442"/>
                  </a:lnTo>
                  <a:lnTo>
                    <a:pt x="276618" y="94488"/>
                  </a:lnTo>
                  <a:lnTo>
                    <a:pt x="297942" y="94488"/>
                  </a:lnTo>
                  <a:lnTo>
                    <a:pt x="319278" y="94488"/>
                  </a:lnTo>
                  <a:lnTo>
                    <a:pt x="382524" y="13716"/>
                  </a:lnTo>
                  <a:lnTo>
                    <a:pt x="382524" y="0"/>
                  </a:lnTo>
                  <a:close/>
                </a:path>
                <a:path w="616584" h="619125">
                  <a:moveTo>
                    <a:pt x="489204" y="564642"/>
                  </a:moveTo>
                  <a:lnTo>
                    <a:pt x="382524" y="497586"/>
                  </a:lnTo>
                  <a:lnTo>
                    <a:pt x="361391" y="510794"/>
                  </a:lnTo>
                  <a:lnTo>
                    <a:pt x="361200" y="510540"/>
                  </a:lnTo>
                  <a:lnTo>
                    <a:pt x="319290" y="524256"/>
                  </a:lnTo>
                  <a:lnTo>
                    <a:pt x="297954" y="524256"/>
                  </a:lnTo>
                  <a:lnTo>
                    <a:pt x="297954" y="564642"/>
                  </a:lnTo>
                  <a:lnTo>
                    <a:pt x="319290" y="618744"/>
                  </a:lnTo>
                  <a:lnTo>
                    <a:pt x="361200" y="605028"/>
                  </a:lnTo>
                  <a:lnTo>
                    <a:pt x="382536" y="605028"/>
                  </a:lnTo>
                  <a:lnTo>
                    <a:pt x="425208" y="591312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close/>
                </a:path>
                <a:path w="616584" h="619125">
                  <a:moveTo>
                    <a:pt x="574548" y="134112"/>
                  </a:moveTo>
                  <a:lnTo>
                    <a:pt x="531876" y="107454"/>
                  </a:lnTo>
                  <a:lnTo>
                    <a:pt x="531888" y="94488"/>
                  </a:lnTo>
                  <a:lnTo>
                    <a:pt x="489216" y="67056"/>
                  </a:lnTo>
                  <a:lnTo>
                    <a:pt x="489216" y="54102"/>
                  </a:lnTo>
                  <a:lnTo>
                    <a:pt x="446544" y="40386"/>
                  </a:lnTo>
                  <a:lnTo>
                    <a:pt x="446544" y="26670"/>
                  </a:lnTo>
                  <a:lnTo>
                    <a:pt x="425208" y="26670"/>
                  </a:lnTo>
                  <a:lnTo>
                    <a:pt x="382536" y="13716"/>
                  </a:lnTo>
                  <a:lnTo>
                    <a:pt x="319290" y="94488"/>
                  </a:lnTo>
                  <a:lnTo>
                    <a:pt x="339864" y="100838"/>
                  </a:lnTo>
                  <a:lnTo>
                    <a:pt x="359981" y="107073"/>
                  </a:lnTo>
                  <a:lnTo>
                    <a:pt x="382536" y="121158"/>
                  </a:lnTo>
                  <a:lnTo>
                    <a:pt x="403872" y="134493"/>
                  </a:lnTo>
                  <a:lnTo>
                    <a:pt x="405015" y="135216"/>
                  </a:lnTo>
                  <a:lnTo>
                    <a:pt x="446532" y="174498"/>
                  </a:lnTo>
                  <a:lnTo>
                    <a:pt x="574548" y="147828"/>
                  </a:lnTo>
                  <a:lnTo>
                    <a:pt x="574548" y="134112"/>
                  </a:lnTo>
                  <a:close/>
                </a:path>
                <a:path w="616584" h="619125">
                  <a:moveTo>
                    <a:pt x="595884" y="416814"/>
                  </a:moveTo>
                  <a:lnTo>
                    <a:pt x="467868" y="403098"/>
                  </a:lnTo>
                  <a:lnTo>
                    <a:pt x="452386" y="432384"/>
                  </a:lnTo>
                  <a:lnTo>
                    <a:pt x="446544" y="430530"/>
                  </a:lnTo>
                  <a:lnTo>
                    <a:pt x="403872" y="470916"/>
                  </a:lnTo>
                  <a:lnTo>
                    <a:pt x="425208" y="470916"/>
                  </a:lnTo>
                  <a:lnTo>
                    <a:pt x="382536" y="497586"/>
                  </a:lnTo>
                  <a:lnTo>
                    <a:pt x="489204" y="564642"/>
                  </a:lnTo>
                  <a:lnTo>
                    <a:pt x="489216" y="550926"/>
                  </a:lnTo>
                  <a:lnTo>
                    <a:pt x="531888" y="524256"/>
                  </a:lnTo>
                  <a:lnTo>
                    <a:pt x="531888" y="510540"/>
                  </a:lnTo>
                  <a:lnTo>
                    <a:pt x="574560" y="470916"/>
                  </a:lnTo>
                  <a:lnTo>
                    <a:pt x="595884" y="416814"/>
                  </a:lnTo>
                  <a:close/>
                </a:path>
                <a:path w="616584" h="619125">
                  <a:moveTo>
                    <a:pt x="616470" y="242316"/>
                  </a:moveTo>
                  <a:lnTo>
                    <a:pt x="595896" y="201930"/>
                  </a:lnTo>
                  <a:lnTo>
                    <a:pt x="595896" y="188214"/>
                  </a:lnTo>
                  <a:lnTo>
                    <a:pt x="574560" y="147828"/>
                  </a:lnTo>
                  <a:lnTo>
                    <a:pt x="446544" y="174498"/>
                  </a:lnTo>
                  <a:lnTo>
                    <a:pt x="467880" y="214884"/>
                  </a:lnTo>
                  <a:lnTo>
                    <a:pt x="467880" y="255270"/>
                  </a:lnTo>
                  <a:lnTo>
                    <a:pt x="467880" y="309372"/>
                  </a:lnTo>
                  <a:lnTo>
                    <a:pt x="467880" y="349758"/>
                  </a:lnTo>
                  <a:lnTo>
                    <a:pt x="467880" y="403098"/>
                  </a:lnTo>
                  <a:lnTo>
                    <a:pt x="595884" y="416814"/>
                  </a:lnTo>
                  <a:lnTo>
                    <a:pt x="616470" y="362712"/>
                  </a:lnTo>
                  <a:lnTo>
                    <a:pt x="616470" y="309372"/>
                  </a:lnTo>
                  <a:lnTo>
                    <a:pt x="616470" y="255270"/>
                  </a:lnTo>
                  <a:lnTo>
                    <a:pt x="616470" y="242316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40737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55270" y="511302"/>
                  </a:moveTo>
                  <a:lnTo>
                    <a:pt x="233934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33934" y="578358"/>
                  </a:lnTo>
                  <a:lnTo>
                    <a:pt x="255270" y="578358"/>
                  </a:lnTo>
                  <a:lnTo>
                    <a:pt x="255270" y="511302"/>
                  </a:lnTo>
                  <a:close/>
                </a:path>
                <a:path w="1277620" h="619125">
                  <a:moveTo>
                    <a:pt x="1277112" y="201930"/>
                  </a:moveTo>
                  <a:lnTo>
                    <a:pt x="1255776" y="175260"/>
                  </a:lnTo>
                  <a:lnTo>
                    <a:pt x="1255776" y="147828"/>
                  </a:lnTo>
                  <a:lnTo>
                    <a:pt x="1234440" y="134874"/>
                  </a:lnTo>
                  <a:lnTo>
                    <a:pt x="1234440" y="107442"/>
                  </a:lnTo>
                  <a:lnTo>
                    <a:pt x="1213104" y="94488"/>
                  </a:lnTo>
                  <a:lnTo>
                    <a:pt x="1191768" y="67818"/>
                  </a:lnTo>
                  <a:lnTo>
                    <a:pt x="1149096" y="40386"/>
                  </a:lnTo>
                  <a:lnTo>
                    <a:pt x="1106424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979170" y="0"/>
                  </a:lnTo>
                  <a:lnTo>
                    <a:pt x="957834" y="13716"/>
                  </a:lnTo>
                  <a:lnTo>
                    <a:pt x="957834" y="27432"/>
                  </a:lnTo>
                  <a:lnTo>
                    <a:pt x="979170" y="27432"/>
                  </a:lnTo>
                  <a:lnTo>
                    <a:pt x="1021080" y="27432"/>
                  </a:lnTo>
                  <a:lnTo>
                    <a:pt x="1021080" y="40386"/>
                  </a:lnTo>
                  <a:lnTo>
                    <a:pt x="1063752" y="40386"/>
                  </a:lnTo>
                  <a:lnTo>
                    <a:pt x="1106424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70432" y="121158"/>
                  </a:lnTo>
                  <a:lnTo>
                    <a:pt x="1170432" y="134874"/>
                  </a:lnTo>
                  <a:lnTo>
                    <a:pt x="1191768" y="147828"/>
                  </a:lnTo>
                  <a:lnTo>
                    <a:pt x="1191768" y="175260"/>
                  </a:lnTo>
                  <a:lnTo>
                    <a:pt x="1213104" y="201930"/>
                  </a:lnTo>
                  <a:lnTo>
                    <a:pt x="1213104" y="282702"/>
                  </a:lnTo>
                  <a:lnTo>
                    <a:pt x="1213104" y="349758"/>
                  </a:lnTo>
                  <a:lnTo>
                    <a:pt x="1191768" y="376428"/>
                  </a:lnTo>
                  <a:lnTo>
                    <a:pt x="1191768" y="403860"/>
                  </a:lnTo>
                  <a:lnTo>
                    <a:pt x="1170432" y="416814"/>
                  </a:lnTo>
                  <a:lnTo>
                    <a:pt x="1170432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085088" y="511302"/>
                  </a:lnTo>
                  <a:lnTo>
                    <a:pt x="1063752" y="511302"/>
                  </a:lnTo>
                  <a:lnTo>
                    <a:pt x="1042416" y="524256"/>
                  </a:lnTo>
                  <a:lnTo>
                    <a:pt x="1021080" y="524256"/>
                  </a:lnTo>
                  <a:lnTo>
                    <a:pt x="1021080" y="537972"/>
                  </a:lnTo>
                  <a:lnTo>
                    <a:pt x="979170" y="537972"/>
                  </a:lnTo>
                  <a:lnTo>
                    <a:pt x="957834" y="537972"/>
                  </a:lnTo>
                  <a:lnTo>
                    <a:pt x="957834" y="551688"/>
                  </a:lnTo>
                  <a:lnTo>
                    <a:pt x="979170" y="551688"/>
                  </a:lnTo>
                  <a:lnTo>
                    <a:pt x="1063752" y="551688"/>
                  </a:lnTo>
                  <a:lnTo>
                    <a:pt x="1085088" y="537972"/>
                  </a:lnTo>
                  <a:lnTo>
                    <a:pt x="1106424" y="537972"/>
                  </a:lnTo>
                  <a:lnTo>
                    <a:pt x="1149096" y="524256"/>
                  </a:lnTo>
                  <a:lnTo>
                    <a:pt x="1170432" y="511302"/>
                  </a:lnTo>
                  <a:lnTo>
                    <a:pt x="1191768" y="483870"/>
                  </a:lnTo>
                  <a:lnTo>
                    <a:pt x="1213104" y="470916"/>
                  </a:lnTo>
                  <a:lnTo>
                    <a:pt x="1234440" y="457200"/>
                  </a:lnTo>
                  <a:lnTo>
                    <a:pt x="1234440" y="430530"/>
                  </a:lnTo>
                  <a:lnTo>
                    <a:pt x="1255776" y="403860"/>
                  </a:lnTo>
                  <a:lnTo>
                    <a:pt x="1255776" y="376428"/>
                  </a:lnTo>
                  <a:lnTo>
                    <a:pt x="1277112" y="363474"/>
                  </a:lnTo>
                  <a:lnTo>
                    <a:pt x="1277112" y="282702"/>
                  </a:lnTo>
                  <a:lnTo>
                    <a:pt x="1277112" y="201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40855" y="832872"/>
              <a:ext cx="255904" cy="161925"/>
            </a:xfrm>
            <a:custGeom>
              <a:avLst/>
              <a:gdLst/>
              <a:ahLst/>
              <a:cxnLst/>
              <a:rect l="l" t="t" r="r" b="b"/>
              <a:pathLst>
                <a:path w="255904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80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42680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33950" y="40385"/>
                  </a:lnTo>
                  <a:lnTo>
                    <a:pt x="255282" y="54103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62073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80771"/>
                  </a:moveTo>
                  <a:lnTo>
                    <a:pt x="212597" y="53339"/>
                  </a:lnTo>
                  <a:lnTo>
                    <a:pt x="191261" y="40385"/>
                  </a:lnTo>
                  <a:lnTo>
                    <a:pt x="191261" y="26669"/>
                  </a:lnTo>
                  <a:lnTo>
                    <a:pt x="169925" y="12953"/>
                  </a:lnTo>
                  <a:lnTo>
                    <a:pt x="148589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12953"/>
                  </a:lnTo>
                  <a:lnTo>
                    <a:pt x="21335" y="26669"/>
                  </a:lnTo>
                  <a:lnTo>
                    <a:pt x="0" y="40385"/>
                  </a:lnTo>
                  <a:lnTo>
                    <a:pt x="0" y="93725"/>
                  </a:lnTo>
                  <a:lnTo>
                    <a:pt x="21335" y="93725"/>
                  </a:lnTo>
                  <a:lnTo>
                    <a:pt x="21335" y="107441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7253" y="121157"/>
                  </a:lnTo>
                  <a:lnTo>
                    <a:pt x="148589" y="121157"/>
                  </a:lnTo>
                  <a:lnTo>
                    <a:pt x="191261" y="93725"/>
                  </a:lnTo>
                  <a:lnTo>
                    <a:pt x="212597" y="80771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70799" y="349007"/>
              <a:ext cx="596265" cy="619125"/>
            </a:xfrm>
            <a:custGeom>
              <a:avLst/>
              <a:gdLst/>
              <a:ahLst/>
              <a:cxnLst/>
              <a:rect l="l" t="t" r="r" b="b"/>
              <a:pathLst>
                <a:path w="596265" h="619125">
                  <a:moveTo>
                    <a:pt x="148590" y="188214"/>
                  </a:moveTo>
                  <a:lnTo>
                    <a:pt x="20574" y="147828"/>
                  </a:lnTo>
                  <a:lnTo>
                    <a:pt x="0" y="188214"/>
                  </a:lnTo>
                  <a:lnTo>
                    <a:pt x="0" y="242316"/>
                  </a:lnTo>
                  <a:lnTo>
                    <a:pt x="127254" y="255270"/>
                  </a:lnTo>
                  <a:lnTo>
                    <a:pt x="148590" y="214884"/>
                  </a:lnTo>
                  <a:lnTo>
                    <a:pt x="148590" y="188214"/>
                  </a:lnTo>
                  <a:close/>
                </a:path>
                <a:path w="596265" h="619125">
                  <a:moveTo>
                    <a:pt x="382524" y="13716"/>
                  </a:moveTo>
                  <a:lnTo>
                    <a:pt x="361188" y="0"/>
                  </a:lnTo>
                  <a:lnTo>
                    <a:pt x="297954" y="0"/>
                  </a:lnTo>
                  <a:lnTo>
                    <a:pt x="255282" y="0"/>
                  </a:lnTo>
                  <a:lnTo>
                    <a:pt x="233946" y="0"/>
                  </a:lnTo>
                  <a:lnTo>
                    <a:pt x="191274" y="13716"/>
                  </a:lnTo>
                  <a:lnTo>
                    <a:pt x="169938" y="26670"/>
                  </a:lnTo>
                  <a:lnTo>
                    <a:pt x="127266" y="40386"/>
                  </a:lnTo>
                  <a:lnTo>
                    <a:pt x="127266" y="54102"/>
                  </a:lnTo>
                  <a:lnTo>
                    <a:pt x="84594" y="67056"/>
                  </a:lnTo>
                  <a:lnTo>
                    <a:pt x="84594" y="80772"/>
                  </a:lnTo>
                  <a:lnTo>
                    <a:pt x="63258" y="107442"/>
                  </a:lnTo>
                  <a:lnTo>
                    <a:pt x="41922" y="107442"/>
                  </a:lnTo>
                  <a:lnTo>
                    <a:pt x="20586" y="147828"/>
                  </a:lnTo>
                  <a:lnTo>
                    <a:pt x="148590" y="188214"/>
                  </a:lnTo>
                  <a:lnTo>
                    <a:pt x="164211" y="158648"/>
                  </a:lnTo>
                  <a:lnTo>
                    <a:pt x="169938" y="161544"/>
                  </a:lnTo>
                  <a:lnTo>
                    <a:pt x="212610" y="121158"/>
                  </a:lnTo>
                  <a:lnTo>
                    <a:pt x="191274" y="134112"/>
                  </a:lnTo>
                  <a:lnTo>
                    <a:pt x="233946" y="107442"/>
                  </a:lnTo>
                  <a:lnTo>
                    <a:pt x="212610" y="107442"/>
                  </a:lnTo>
                  <a:lnTo>
                    <a:pt x="231343" y="101752"/>
                  </a:lnTo>
                  <a:lnTo>
                    <a:pt x="233946" y="107442"/>
                  </a:lnTo>
                  <a:lnTo>
                    <a:pt x="276618" y="94488"/>
                  </a:lnTo>
                  <a:lnTo>
                    <a:pt x="297942" y="94488"/>
                  </a:lnTo>
                  <a:lnTo>
                    <a:pt x="382524" y="13716"/>
                  </a:lnTo>
                  <a:close/>
                </a:path>
                <a:path w="596265" h="619125">
                  <a:moveTo>
                    <a:pt x="425196" y="591312"/>
                  </a:moveTo>
                  <a:lnTo>
                    <a:pt x="361378" y="510806"/>
                  </a:lnTo>
                  <a:lnTo>
                    <a:pt x="361200" y="510540"/>
                  </a:lnTo>
                  <a:lnTo>
                    <a:pt x="297942" y="524256"/>
                  </a:lnTo>
                  <a:lnTo>
                    <a:pt x="276618" y="524256"/>
                  </a:lnTo>
                  <a:lnTo>
                    <a:pt x="297954" y="564642"/>
                  </a:lnTo>
                  <a:lnTo>
                    <a:pt x="297954" y="618744"/>
                  </a:lnTo>
                  <a:lnTo>
                    <a:pt x="361200" y="605028"/>
                  </a:lnTo>
                  <a:lnTo>
                    <a:pt x="382524" y="605028"/>
                  </a:lnTo>
                  <a:lnTo>
                    <a:pt x="425196" y="591312"/>
                  </a:lnTo>
                  <a:close/>
                </a:path>
                <a:path w="596265" h="619125">
                  <a:moveTo>
                    <a:pt x="531876" y="94488"/>
                  </a:moveTo>
                  <a:lnTo>
                    <a:pt x="510540" y="94488"/>
                  </a:lnTo>
                  <a:lnTo>
                    <a:pt x="489204" y="67068"/>
                  </a:lnTo>
                  <a:lnTo>
                    <a:pt x="467880" y="54102"/>
                  </a:lnTo>
                  <a:lnTo>
                    <a:pt x="446544" y="40386"/>
                  </a:lnTo>
                  <a:lnTo>
                    <a:pt x="425208" y="26670"/>
                  </a:lnTo>
                  <a:lnTo>
                    <a:pt x="382536" y="13716"/>
                  </a:lnTo>
                  <a:lnTo>
                    <a:pt x="297954" y="94488"/>
                  </a:lnTo>
                  <a:lnTo>
                    <a:pt x="339864" y="103060"/>
                  </a:lnTo>
                  <a:lnTo>
                    <a:pt x="360286" y="107264"/>
                  </a:lnTo>
                  <a:lnTo>
                    <a:pt x="373926" y="115773"/>
                  </a:lnTo>
                  <a:lnTo>
                    <a:pt x="371233" y="116916"/>
                  </a:lnTo>
                  <a:lnTo>
                    <a:pt x="361200" y="121158"/>
                  </a:lnTo>
                  <a:lnTo>
                    <a:pt x="403860" y="147828"/>
                  </a:lnTo>
                  <a:lnTo>
                    <a:pt x="403860" y="134112"/>
                  </a:lnTo>
                  <a:lnTo>
                    <a:pt x="531876" y="107442"/>
                  </a:lnTo>
                  <a:lnTo>
                    <a:pt x="531876" y="94488"/>
                  </a:lnTo>
                  <a:close/>
                </a:path>
                <a:path w="596265" h="619125">
                  <a:moveTo>
                    <a:pt x="595896" y="201930"/>
                  </a:moveTo>
                  <a:lnTo>
                    <a:pt x="574560" y="201930"/>
                  </a:lnTo>
                  <a:lnTo>
                    <a:pt x="574560" y="188214"/>
                  </a:lnTo>
                  <a:lnTo>
                    <a:pt x="553224" y="147828"/>
                  </a:lnTo>
                  <a:lnTo>
                    <a:pt x="553224" y="134112"/>
                  </a:lnTo>
                  <a:lnTo>
                    <a:pt x="531888" y="107442"/>
                  </a:lnTo>
                  <a:lnTo>
                    <a:pt x="403872" y="134112"/>
                  </a:lnTo>
                  <a:lnTo>
                    <a:pt x="425208" y="174498"/>
                  </a:lnTo>
                  <a:lnTo>
                    <a:pt x="446544" y="214884"/>
                  </a:lnTo>
                  <a:lnTo>
                    <a:pt x="446544" y="255270"/>
                  </a:lnTo>
                  <a:lnTo>
                    <a:pt x="467880" y="309372"/>
                  </a:lnTo>
                  <a:lnTo>
                    <a:pt x="451548" y="350202"/>
                  </a:lnTo>
                  <a:lnTo>
                    <a:pt x="446532" y="349758"/>
                  </a:lnTo>
                  <a:lnTo>
                    <a:pt x="446532" y="390144"/>
                  </a:lnTo>
                  <a:lnTo>
                    <a:pt x="429806" y="431990"/>
                  </a:lnTo>
                  <a:lnTo>
                    <a:pt x="425196" y="430530"/>
                  </a:lnTo>
                  <a:lnTo>
                    <a:pt x="403860" y="470916"/>
                  </a:lnTo>
                  <a:lnTo>
                    <a:pt x="361200" y="497586"/>
                  </a:lnTo>
                  <a:lnTo>
                    <a:pt x="382536" y="497586"/>
                  </a:lnTo>
                  <a:lnTo>
                    <a:pt x="361391" y="510794"/>
                  </a:lnTo>
                  <a:lnTo>
                    <a:pt x="425196" y="591312"/>
                  </a:lnTo>
                  <a:lnTo>
                    <a:pt x="446544" y="578358"/>
                  </a:lnTo>
                  <a:lnTo>
                    <a:pt x="467880" y="564642"/>
                  </a:lnTo>
                  <a:lnTo>
                    <a:pt x="489216" y="550926"/>
                  </a:lnTo>
                  <a:lnTo>
                    <a:pt x="510552" y="524256"/>
                  </a:lnTo>
                  <a:lnTo>
                    <a:pt x="531876" y="510540"/>
                  </a:lnTo>
                  <a:lnTo>
                    <a:pt x="553212" y="470916"/>
                  </a:lnTo>
                  <a:lnTo>
                    <a:pt x="574560" y="430530"/>
                  </a:lnTo>
                  <a:lnTo>
                    <a:pt x="574548" y="416814"/>
                  </a:lnTo>
                  <a:lnTo>
                    <a:pt x="595884" y="416814"/>
                  </a:lnTo>
                  <a:lnTo>
                    <a:pt x="595884" y="362712"/>
                  </a:lnTo>
                  <a:lnTo>
                    <a:pt x="595896" y="309372"/>
                  </a:lnTo>
                  <a:lnTo>
                    <a:pt x="595896" y="255270"/>
                  </a:lnTo>
                  <a:lnTo>
                    <a:pt x="595896" y="201930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68235" y="375677"/>
              <a:ext cx="1298575" cy="619125"/>
            </a:xfrm>
            <a:custGeom>
              <a:avLst/>
              <a:gdLst/>
              <a:ahLst/>
              <a:cxnLst/>
              <a:rect l="l" t="t" r="r" b="b"/>
              <a:pathLst>
                <a:path w="1298575" h="619125">
                  <a:moveTo>
                    <a:pt x="276606" y="524256"/>
                  </a:moveTo>
                  <a:lnTo>
                    <a:pt x="255270" y="511302"/>
                  </a:lnTo>
                  <a:lnTo>
                    <a:pt x="255270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21336" y="497586"/>
                  </a:lnTo>
                  <a:lnTo>
                    <a:pt x="21336" y="511302"/>
                  </a:lnTo>
                  <a:lnTo>
                    <a:pt x="0" y="524256"/>
                  </a:lnTo>
                  <a:lnTo>
                    <a:pt x="0" y="55168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55270" y="578358"/>
                  </a:lnTo>
                  <a:lnTo>
                    <a:pt x="276606" y="551688"/>
                  </a:lnTo>
                  <a:lnTo>
                    <a:pt x="276606" y="524256"/>
                  </a:lnTo>
                  <a:close/>
                </a:path>
                <a:path w="1298575" h="619125">
                  <a:moveTo>
                    <a:pt x="1298460" y="256032"/>
                  </a:moveTo>
                  <a:lnTo>
                    <a:pt x="1277124" y="228600"/>
                  </a:lnTo>
                  <a:lnTo>
                    <a:pt x="1277124" y="175260"/>
                  </a:lnTo>
                  <a:lnTo>
                    <a:pt x="1255788" y="147828"/>
                  </a:lnTo>
                  <a:lnTo>
                    <a:pt x="1255788" y="134874"/>
                  </a:lnTo>
                  <a:lnTo>
                    <a:pt x="1234452" y="107442"/>
                  </a:lnTo>
                  <a:lnTo>
                    <a:pt x="1213116" y="94488"/>
                  </a:lnTo>
                  <a:lnTo>
                    <a:pt x="1191780" y="67818"/>
                  </a:lnTo>
                  <a:lnTo>
                    <a:pt x="1149108" y="40386"/>
                  </a:lnTo>
                  <a:lnTo>
                    <a:pt x="1127772" y="27432"/>
                  </a:lnTo>
                  <a:lnTo>
                    <a:pt x="1085100" y="13716"/>
                  </a:lnTo>
                  <a:lnTo>
                    <a:pt x="1021092" y="13716"/>
                  </a:lnTo>
                  <a:lnTo>
                    <a:pt x="1000518" y="0"/>
                  </a:lnTo>
                  <a:lnTo>
                    <a:pt x="979182" y="13716"/>
                  </a:lnTo>
                  <a:lnTo>
                    <a:pt x="957846" y="13716"/>
                  </a:lnTo>
                  <a:lnTo>
                    <a:pt x="979182" y="27432"/>
                  </a:lnTo>
                  <a:lnTo>
                    <a:pt x="1000518" y="27432"/>
                  </a:lnTo>
                  <a:lnTo>
                    <a:pt x="1021092" y="27432"/>
                  </a:lnTo>
                  <a:lnTo>
                    <a:pt x="1042428" y="40386"/>
                  </a:lnTo>
                  <a:lnTo>
                    <a:pt x="1085100" y="40386"/>
                  </a:lnTo>
                  <a:lnTo>
                    <a:pt x="1127772" y="67818"/>
                  </a:lnTo>
                  <a:lnTo>
                    <a:pt x="1127772" y="80772"/>
                  </a:lnTo>
                  <a:lnTo>
                    <a:pt x="1149108" y="94488"/>
                  </a:lnTo>
                  <a:lnTo>
                    <a:pt x="1170444" y="121158"/>
                  </a:lnTo>
                  <a:lnTo>
                    <a:pt x="1191780" y="134874"/>
                  </a:lnTo>
                  <a:lnTo>
                    <a:pt x="1191780" y="147828"/>
                  </a:lnTo>
                  <a:lnTo>
                    <a:pt x="1213116" y="175260"/>
                  </a:lnTo>
                  <a:lnTo>
                    <a:pt x="1213116" y="228600"/>
                  </a:lnTo>
                  <a:lnTo>
                    <a:pt x="1234452" y="256032"/>
                  </a:lnTo>
                  <a:lnTo>
                    <a:pt x="1234452" y="282702"/>
                  </a:lnTo>
                  <a:lnTo>
                    <a:pt x="1234452" y="309372"/>
                  </a:lnTo>
                  <a:lnTo>
                    <a:pt x="1213116" y="336042"/>
                  </a:lnTo>
                  <a:lnTo>
                    <a:pt x="1213116" y="376428"/>
                  </a:lnTo>
                  <a:lnTo>
                    <a:pt x="1191780" y="403860"/>
                  </a:lnTo>
                  <a:lnTo>
                    <a:pt x="1191780" y="416814"/>
                  </a:lnTo>
                  <a:lnTo>
                    <a:pt x="1170444" y="444246"/>
                  </a:lnTo>
                  <a:lnTo>
                    <a:pt x="1149108" y="457200"/>
                  </a:lnTo>
                  <a:lnTo>
                    <a:pt x="1127772" y="483870"/>
                  </a:lnTo>
                  <a:lnTo>
                    <a:pt x="1127772" y="497586"/>
                  </a:lnTo>
                  <a:lnTo>
                    <a:pt x="1106436" y="511302"/>
                  </a:lnTo>
                  <a:lnTo>
                    <a:pt x="1085100" y="511302"/>
                  </a:lnTo>
                  <a:lnTo>
                    <a:pt x="1063764" y="524256"/>
                  </a:lnTo>
                  <a:lnTo>
                    <a:pt x="1042428" y="524256"/>
                  </a:lnTo>
                  <a:lnTo>
                    <a:pt x="1021092" y="537972"/>
                  </a:lnTo>
                  <a:lnTo>
                    <a:pt x="1000518" y="537972"/>
                  </a:lnTo>
                  <a:lnTo>
                    <a:pt x="957846" y="537972"/>
                  </a:lnTo>
                  <a:lnTo>
                    <a:pt x="979182" y="551688"/>
                  </a:lnTo>
                  <a:lnTo>
                    <a:pt x="1000518" y="551688"/>
                  </a:lnTo>
                  <a:lnTo>
                    <a:pt x="1063764" y="551688"/>
                  </a:lnTo>
                  <a:lnTo>
                    <a:pt x="1106436" y="537972"/>
                  </a:lnTo>
                  <a:lnTo>
                    <a:pt x="1127772" y="537972"/>
                  </a:lnTo>
                  <a:lnTo>
                    <a:pt x="1149108" y="524256"/>
                  </a:lnTo>
                  <a:lnTo>
                    <a:pt x="1170444" y="511302"/>
                  </a:lnTo>
                  <a:lnTo>
                    <a:pt x="1191780" y="483870"/>
                  </a:lnTo>
                  <a:lnTo>
                    <a:pt x="1213116" y="470916"/>
                  </a:lnTo>
                  <a:lnTo>
                    <a:pt x="1234452" y="457200"/>
                  </a:lnTo>
                  <a:lnTo>
                    <a:pt x="1255788" y="430530"/>
                  </a:lnTo>
                  <a:lnTo>
                    <a:pt x="1255788" y="403860"/>
                  </a:lnTo>
                  <a:lnTo>
                    <a:pt x="1277124" y="376428"/>
                  </a:lnTo>
                  <a:lnTo>
                    <a:pt x="1277124" y="336042"/>
                  </a:lnTo>
                  <a:lnTo>
                    <a:pt x="1298460" y="309372"/>
                  </a:lnTo>
                  <a:lnTo>
                    <a:pt x="1298460" y="282702"/>
                  </a:lnTo>
                  <a:lnTo>
                    <a:pt x="1298460" y="2560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68346" y="832872"/>
              <a:ext cx="276860" cy="161925"/>
            </a:xfrm>
            <a:custGeom>
              <a:avLst/>
              <a:gdLst/>
              <a:ahLst/>
              <a:cxnLst/>
              <a:rect l="l" t="t" r="r" b="b"/>
              <a:pathLst>
                <a:path w="276859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80" y="134875"/>
                  </a:lnTo>
                  <a:lnTo>
                    <a:pt x="21348" y="121157"/>
                  </a:lnTo>
                  <a:lnTo>
                    <a:pt x="0" y="94489"/>
                  </a:lnTo>
                  <a:lnTo>
                    <a:pt x="0" y="67054"/>
                  </a:lnTo>
                  <a:lnTo>
                    <a:pt x="21348" y="54103"/>
                  </a:lnTo>
                  <a:lnTo>
                    <a:pt x="21348" y="40385"/>
                  </a:lnTo>
                  <a:lnTo>
                    <a:pt x="42680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55282" y="40385"/>
                  </a:lnTo>
                  <a:lnTo>
                    <a:pt x="255282" y="54103"/>
                  </a:lnTo>
                  <a:lnTo>
                    <a:pt x="276614" y="67054"/>
                  </a:lnTo>
                  <a:lnTo>
                    <a:pt x="276614" y="94489"/>
                  </a:lnTo>
                  <a:lnTo>
                    <a:pt x="255282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89571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40385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12953"/>
                  </a:lnTo>
                  <a:lnTo>
                    <a:pt x="21335" y="26669"/>
                  </a:lnTo>
                  <a:lnTo>
                    <a:pt x="0" y="40385"/>
                  </a:lnTo>
                  <a:lnTo>
                    <a:pt x="0" y="93725"/>
                  </a:lnTo>
                  <a:lnTo>
                    <a:pt x="21335" y="93725"/>
                  </a:lnTo>
                  <a:lnTo>
                    <a:pt x="21335" y="107441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7253" y="121157"/>
                  </a:lnTo>
                  <a:lnTo>
                    <a:pt x="169925" y="121157"/>
                  </a:lnTo>
                  <a:lnTo>
                    <a:pt x="169925" y="107441"/>
                  </a:lnTo>
                  <a:lnTo>
                    <a:pt x="191261" y="93725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98322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4" h="619125">
                  <a:moveTo>
                    <a:pt x="255257" y="94488"/>
                  </a:moveTo>
                  <a:lnTo>
                    <a:pt x="191249" y="13716"/>
                  </a:lnTo>
                  <a:lnTo>
                    <a:pt x="191249" y="26670"/>
                  </a:lnTo>
                  <a:lnTo>
                    <a:pt x="169913" y="26670"/>
                  </a:lnTo>
                  <a:lnTo>
                    <a:pt x="148577" y="40386"/>
                  </a:lnTo>
                  <a:lnTo>
                    <a:pt x="127241" y="40386"/>
                  </a:lnTo>
                  <a:lnTo>
                    <a:pt x="127241" y="54102"/>
                  </a:lnTo>
                  <a:lnTo>
                    <a:pt x="105905" y="67056"/>
                  </a:lnTo>
                  <a:lnTo>
                    <a:pt x="84569" y="80772"/>
                  </a:lnTo>
                  <a:lnTo>
                    <a:pt x="63233" y="10744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0" y="188214"/>
                  </a:lnTo>
                  <a:lnTo>
                    <a:pt x="0" y="201930"/>
                  </a:lnTo>
                  <a:lnTo>
                    <a:pt x="0" y="242316"/>
                  </a:lnTo>
                  <a:lnTo>
                    <a:pt x="127254" y="255270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185318" y="159054"/>
                  </a:lnTo>
                  <a:lnTo>
                    <a:pt x="191249" y="161544"/>
                  </a:lnTo>
                  <a:lnTo>
                    <a:pt x="207429" y="130886"/>
                  </a:lnTo>
                  <a:lnTo>
                    <a:pt x="212585" y="134112"/>
                  </a:lnTo>
                  <a:lnTo>
                    <a:pt x="233921" y="107442"/>
                  </a:lnTo>
                  <a:lnTo>
                    <a:pt x="255257" y="94488"/>
                  </a:lnTo>
                  <a:close/>
                </a:path>
                <a:path w="616584" h="619125">
                  <a:moveTo>
                    <a:pt x="318503" y="0"/>
                  </a:moveTo>
                  <a:lnTo>
                    <a:pt x="255270" y="0"/>
                  </a:lnTo>
                  <a:lnTo>
                    <a:pt x="233934" y="0"/>
                  </a:lnTo>
                  <a:lnTo>
                    <a:pt x="233934" y="13716"/>
                  </a:lnTo>
                  <a:lnTo>
                    <a:pt x="191262" y="13716"/>
                  </a:lnTo>
                  <a:lnTo>
                    <a:pt x="255257" y="94488"/>
                  </a:lnTo>
                  <a:lnTo>
                    <a:pt x="276593" y="94488"/>
                  </a:lnTo>
                  <a:lnTo>
                    <a:pt x="297929" y="94488"/>
                  </a:lnTo>
                  <a:lnTo>
                    <a:pt x="318503" y="0"/>
                  </a:lnTo>
                  <a:close/>
                </a:path>
                <a:path w="616584" h="619125">
                  <a:moveTo>
                    <a:pt x="425183" y="591312"/>
                  </a:moveTo>
                  <a:lnTo>
                    <a:pt x="361365" y="510806"/>
                  </a:lnTo>
                  <a:lnTo>
                    <a:pt x="361188" y="510540"/>
                  </a:lnTo>
                  <a:lnTo>
                    <a:pt x="318503" y="524256"/>
                  </a:lnTo>
                  <a:lnTo>
                    <a:pt x="297929" y="524256"/>
                  </a:lnTo>
                  <a:lnTo>
                    <a:pt x="297929" y="564642"/>
                  </a:lnTo>
                  <a:lnTo>
                    <a:pt x="318503" y="618744"/>
                  </a:lnTo>
                  <a:lnTo>
                    <a:pt x="361175" y="605028"/>
                  </a:lnTo>
                  <a:lnTo>
                    <a:pt x="382511" y="605028"/>
                  </a:lnTo>
                  <a:lnTo>
                    <a:pt x="425183" y="591312"/>
                  </a:lnTo>
                  <a:close/>
                </a:path>
                <a:path w="616584" h="619125">
                  <a:moveTo>
                    <a:pt x="489191" y="54102"/>
                  </a:moveTo>
                  <a:lnTo>
                    <a:pt x="446519" y="40398"/>
                  </a:lnTo>
                  <a:lnTo>
                    <a:pt x="425196" y="26670"/>
                  </a:lnTo>
                  <a:lnTo>
                    <a:pt x="382524" y="13716"/>
                  </a:lnTo>
                  <a:lnTo>
                    <a:pt x="382524" y="0"/>
                  </a:lnTo>
                  <a:lnTo>
                    <a:pt x="361188" y="0"/>
                  </a:lnTo>
                  <a:lnTo>
                    <a:pt x="318516" y="0"/>
                  </a:lnTo>
                  <a:lnTo>
                    <a:pt x="297942" y="94488"/>
                  </a:lnTo>
                  <a:lnTo>
                    <a:pt x="318516" y="94488"/>
                  </a:lnTo>
                  <a:lnTo>
                    <a:pt x="339852" y="100965"/>
                  </a:lnTo>
                  <a:lnTo>
                    <a:pt x="359968" y="107086"/>
                  </a:lnTo>
                  <a:lnTo>
                    <a:pt x="382511" y="121158"/>
                  </a:lnTo>
                  <a:lnTo>
                    <a:pt x="489191" y="67056"/>
                  </a:lnTo>
                  <a:lnTo>
                    <a:pt x="489191" y="54102"/>
                  </a:lnTo>
                  <a:close/>
                </a:path>
                <a:path w="616584" h="619125">
                  <a:moveTo>
                    <a:pt x="531863" y="524256"/>
                  </a:moveTo>
                  <a:lnTo>
                    <a:pt x="403847" y="470916"/>
                  </a:lnTo>
                  <a:lnTo>
                    <a:pt x="382511" y="497586"/>
                  </a:lnTo>
                  <a:lnTo>
                    <a:pt x="361378" y="510794"/>
                  </a:lnTo>
                  <a:lnTo>
                    <a:pt x="425183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191" y="550926"/>
                  </a:lnTo>
                  <a:lnTo>
                    <a:pt x="531863" y="524256"/>
                  </a:lnTo>
                  <a:close/>
                </a:path>
                <a:path w="616584" h="619125">
                  <a:moveTo>
                    <a:pt x="595871" y="416814"/>
                  </a:moveTo>
                  <a:lnTo>
                    <a:pt x="446519" y="403098"/>
                  </a:lnTo>
                  <a:lnTo>
                    <a:pt x="431038" y="432371"/>
                  </a:lnTo>
                  <a:lnTo>
                    <a:pt x="464502" y="442937"/>
                  </a:lnTo>
                  <a:lnTo>
                    <a:pt x="431025" y="432384"/>
                  </a:lnTo>
                  <a:lnTo>
                    <a:pt x="429425" y="431876"/>
                  </a:lnTo>
                  <a:lnTo>
                    <a:pt x="425196" y="430530"/>
                  </a:lnTo>
                  <a:lnTo>
                    <a:pt x="403860" y="470916"/>
                  </a:lnTo>
                  <a:lnTo>
                    <a:pt x="531863" y="524256"/>
                  </a:lnTo>
                  <a:lnTo>
                    <a:pt x="531876" y="510540"/>
                  </a:lnTo>
                  <a:lnTo>
                    <a:pt x="553212" y="470916"/>
                  </a:lnTo>
                  <a:lnTo>
                    <a:pt x="574535" y="470916"/>
                  </a:lnTo>
                  <a:lnTo>
                    <a:pt x="595871" y="416814"/>
                  </a:lnTo>
                  <a:close/>
                </a:path>
                <a:path w="616584" h="619125">
                  <a:moveTo>
                    <a:pt x="616458" y="255270"/>
                  </a:moveTo>
                  <a:lnTo>
                    <a:pt x="595884" y="242316"/>
                  </a:ln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53212" y="134112"/>
                  </a:lnTo>
                  <a:lnTo>
                    <a:pt x="531876" y="107442"/>
                  </a:lnTo>
                  <a:lnTo>
                    <a:pt x="531876" y="94488"/>
                  </a:lnTo>
                  <a:lnTo>
                    <a:pt x="489204" y="67056"/>
                  </a:lnTo>
                  <a:lnTo>
                    <a:pt x="382524" y="121158"/>
                  </a:lnTo>
                  <a:lnTo>
                    <a:pt x="403860" y="147828"/>
                  </a:lnTo>
                  <a:lnTo>
                    <a:pt x="403860" y="134112"/>
                  </a:lnTo>
                  <a:lnTo>
                    <a:pt x="425196" y="174498"/>
                  </a:lnTo>
                  <a:lnTo>
                    <a:pt x="446532" y="214884"/>
                  </a:lnTo>
                  <a:lnTo>
                    <a:pt x="467868" y="268986"/>
                  </a:lnTo>
                  <a:lnTo>
                    <a:pt x="467868" y="309372"/>
                  </a:lnTo>
                  <a:lnTo>
                    <a:pt x="467868" y="349758"/>
                  </a:lnTo>
                  <a:lnTo>
                    <a:pt x="446532" y="403098"/>
                  </a:lnTo>
                  <a:lnTo>
                    <a:pt x="595871" y="416814"/>
                  </a:lnTo>
                  <a:lnTo>
                    <a:pt x="595884" y="362712"/>
                  </a:lnTo>
                  <a:lnTo>
                    <a:pt x="616458" y="362712"/>
                  </a:lnTo>
                  <a:lnTo>
                    <a:pt x="616458" y="309372"/>
                  </a:lnTo>
                  <a:lnTo>
                    <a:pt x="616458" y="255270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17081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55270" y="511302"/>
                  </a:moveTo>
                  <a:lnTo>
                    <a:pt x="212598" y="483870"/>
                  </a:lnTo>
                  <a:lnTo>
                    <a:pt x="191262" y="470916"/>
                  </a:lnTo>
                  <a:lnTo>
                    <a:pt x="169926" y="457200"/>
                  </a:lnTo>
                  <a:lnTo>
                    <a:pt x="64008" y="457200"/>
                  </a:lnTo>
                  <a:lnTo>
                    <a:pt x="42672" y="470916"/>
                  </a:lnTo>
                  <a:lnTo>
                    <a:pt x="21336" y="483870"/>
                  </a:lnTo>
                  <a:lnTo>
                    <a:pt x="21336" y="497586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21336" y="592074"/>
                  </a:lnTo>
                  <a:lnTo>
                    <a:pt x="42672" y="605028"/>
                  </a:lnTo>
                  <a:lnTo>
                    <a:pt x="64008" y="618744"/>
                  </a:lnTo>
                  <a:lnTo>
                    <a:pt x="128016" y="618744"/>
                  </a:lnTo>
                  <a:lnTo>
                    <a:pt x="169926" y="618744"/>
                  </a:lnTo>
                  <a:lnTo>
                    <a:pt x="191262" y="605028"/>
                  </a:lnTo>
                  <a:lnTo>
                    <a:pt x="212598" y="592074"/>
                  </a:lnTo>
                  <a:lnTo>
                    <a:pt x="233934" y="578358"/>
                  </a:lnTo>
                  <a:lnTo>
                    <a:pt x="255270" y="578358"/>
                  </a:lnTo>
                  <a:lnTo>
                    <a:pt x="255270" y="511302"/>
                  </a:lnTo>
                  <a:close/>
                </a:path>
                <a:path w="1277620" h="619125">
                  <a:moveTo>
                    <a:pt x="979170" y="0"/>
                  </a:moveTo>
                  <a:lnTo>
                    <a:pt x="957834" y="13716"/>
                  </a:lnTo>
                  <a:lnTo>
                    <a:pt x="957834" y="27432"/>
                  </a:lnTo>
                  <a:lnTo>
                    <a:pt x="979170" y="27432"/>
                  </a:lnTo>
                  <a:lnTo>
                    <a:pt x="979170" y="0"/>
                  </a:lnTo>
                  <a:close/>
                </a:path>
                <a:path w="1277620" h="619125">
                  <a:moveTo>
                    <a:pt x="1277124" y="228600"/>
                  </a:moveTo>
                  <a:lnTo>
                    <a:pt x="1255788" y="201930"/>
                  </a:lnTo>
                  <a:lnTo>
                    <a:pt x="1255788" y="175260"/>
                  </a:lnTo>
                  <a:lnTo>
                    <a:pt x="1234452" y="147828"/>
                  </a:lnTo>
                  <a:lnTo>
                    <a:pt x="1234452" y="134874"/>
                  </a:lnTo>
                  <a:lnTo>
                    <a:pt x="1213116" y="107442"/>
                  </a:lnTo>
                  <a:lnTo>
                    <a:pt x="1191780" y="94488"/>
                  </a:lnTo>
                  <a:lnTo>
                    <a:pt x="1170444" y="67818"/>
                  </a:lnTo>
                  <a:lnTo>
                    <a:pt x="1127772" y="40386"/>
                  </a:lnTo>
                  <a:lnTo>
                    <a:pt x="1106436" y="27432"/>
                  </a:lnTo>
                  <a:lnTo>
                    <a:pt x="1085100" y="13716"/>
                  </a:lnTo>
                  <a:lnTo>
                    <a:pt x="1021092" y="13716"/>
                  </a:lnTo>
                  <a:lnTo>
                    <a:pt x="979182" y="0"/>
                  </a:lnTo>
                  <a:lnTo>
                    <a:pt x="979182" y="27432"/>
                  </a:lnTo>
                  <a:lnTo>
                    <a:pt x="999756" y="27432"/>
                  </a:lnTo>
                  <a:lnTo>
                    <a:pt x="1021092" y="40386"/>
                  </a:lnTo>
                  <a:lnTo>
                    <a:pt x="1063764" y="40386"/>
                  </a:lnTo>
                  <a:lnTo>
                    <a:pt x="1106436" y="67818"/>
                  </a:lnTo>
                  <a:lnTo>
                    <a:pt x="1127772" y="80772"/>
                  </a:lnTo>
                  <a:lnTo>
                    <a:pt x="1149108" y="94488"/>
                  </a:lnTo>
                  <a:lnTo>
                    <a:pt x="1149108" y="121158"/>
                  </a:lnTo>
                  <a:lnTo>
                    <a:pt x="1170444" y="134874"/>
                  </a:lnTo>
                  <a:lnTo>
                    <a:pt x="1170444" y="147828"/>
                  </a:lnTo>
                  <a:lnTo>
                    <a:pt x="1191780" y="175260"/>
                  </a:lnTo>
                  <a:lnTo>
                    <a:pt x="1191780" y="201930"/>
                  </a:lnTo>
                  <a:lnTo>
                    <a:pt x="1213116" y="228600"/>
                  </a:lnTo>
                  <a:lnTo>
                    <a:pt x="1213116" y="282702"/>
                  </a:lnTo>
                  <a:lnTo>
                    <a:pt x="1213104" y="336042"/>
                  </a:lnTo>
                  <a:lnTo>
                    <a:pt x="1191768" y="349758"/>
                  </a:lnTo>
                  <a:lnTo>
                    <a:pt x="1191768" y="376428"/>
                  </a:lnTo>
                  <a:lnTo>
                    <a:pt x="1170432" y="403860"/>
                  </a:lnTo>
                  <a:lnTo>
                    <a:pt x="1170432" y="416814"/>
                  </a:lnTo>
                  <a:lnTo>
                    <a:pt x="1149096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085088" y="511302"/>
                  </a:lnTo>
                  <a:lnTo>
                    <a:pt x="1063752" y="511302"/>
                  </a:lnTo>
                  <a:lnTo>
                    <a:pt x="1042416" y="524256"/>
                  </a:lnTo>
                  <a:lnTo>
                    <a:pt x="1021080" y="524256"/>
                  </a:lnTo>
                  <a:lnTo>
                    <a:pt x="999744" y="537972"/>
                  </a:lnTo>
                  <a:lnTo>
                    <a:pt x="979182" y="537972"/>
                  </a:lnTo>
                  <a:lnTo>
                    <a:pt x="957846" y="537972"/>
                  </a:lnTo>
                  <a:lnTo>
                    <a:pt x="957846" y="551688"/>
                  </a:lnTo>
                  <a:lnTo>
                    <a:pt x="979170" y="551688"/>
                  </a:lnTo>
                  <a:lnTo>
                    <a:pt x="1042416" y="551688"/>
                  </a:lnTo>
                  <a:lnTo>
                    <a:pt x="1085088" y="537972"/>
                  </a:lnTo>
                  <a:lnTo>
                    <a:pt x="1106424" y="537972"/>
                  </a:lnTo>
                  <a:lnTo>
                    <a:pt x="1127760" y="524256"/>
                  </a:lnTo>
                  <a:lnTo>
                    <a:pt x="1149096" y="511302"/>
                  </a:lnTo>
                  <a:lnTo>
                    <a:pt x="1170432" y="483870"/>
                  </a:lnTo>
                  <a:lnTo>
                    <a:pt x="1191768" y="470916"/>
                  </a:lnTo>
                  <a:lnTo>
                    <a:pt x="1213104" y="457200"/>
                  </a:lnTo>
                  <a:lnTo>
                    <a:pt x="1234440" y="430530"/>
                  </a:lnTo>
                  <a:lnTo>
                    <a:pt x="1234440" y="403860"/>
                  </a:lnTo>
                  <a:lnTo>
                    <a:pt x="1255776" y="376428"/>
                  </a:lnTo>
                  <a:lnTo>
                    <a:pt x="1255776" y="363474"/>
                  </a:lnTo>
                  <a:lnTo>
                    <a:pt x="1277112" y="336042"/>
                  </a:lnTo>
                  <a:lnTo>
                    <a:pt x="1277112" y="282702"/>
                  </a:lnTo>
                  <a:lnTo>
                    <a:pt x="1277124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17185" y="832872"/>
              <a:ext cx="255904" cy="161925"/>
            </a:xfrm>
            <a:custGeom>
              <a:avLst/>
              <a:gdLst/>
              <a:ahLst/>
              <a:cxnLst/>
              <a:rect l="l" t="t" r="r" b="b"/>
              <a:pathLst>
                <a:path w="255904" h="161925">
                  <a:moveTo>
                    <a:pt x="128024" y="161543"/>
                  </a:moveTo>
                  <a:lnTo>
                    <a:pt x="64012" y="161543"/>
                  </a:lnTo>
                  <a:lnTo>
                    <a:pt x="42680" y="147826"/>
                  </a:lnTo>
                  <a:lnTo>
                    <a:pt x="21348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21348" y="40385"/>
                  </a:lnTo>
                  <a:lnTo>
                    <a:pt x="21348" y="26668"/>
                  </a:lnTo>
                  <a:lnTo>
                    <a:pt x="42680" y="13717"/>
                  </a:lnTo>
                  <a:lnTo>
                    <a:pt x="64012" y="0"/>
                  </a:lnTo>
                  <a:lnTo>
                    <a:pt x="169938" y="0"/>
                  </a:lnTo>
                  <a:lnTo>
                    <a:pt x="191270" y="13717"/>
                  </a:lnTo>
                  <a:lnTo>
                    <a:pt x="212602" y="26668"/>
                  </a:lnTo>
                  <a:lnTo>
                    <a:pt x="255282" y="54103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12602" y="134875"/>
                  </a:lnTo>
                  <a:lnTo>
                    <a:pt x="191270" y="147826"/>
                  </a:lnTo>
                  <a:lnTo>
                    <a:pt x="169938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17081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40385"/>
                  </a:lnTo>
                  <a:lnTo>
                    <a:pt x="191261" y="26669"/>
                  </a:lnTo>
                  <a:lnTo>
                    <a:pt x="191261" y="12953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64007" y="12953"/>
                  </a:lnTo>
                  <a:lnTo>
                    <a:pt x="42671" y="12953"/>
                  </a:lnTo>
                  <a:lnTo>
                    <a:pt x="21335" y="26669"/>
                  </a:lnTo>
                  <a:lnTo>
                    <a:pt x="21335" y="40385"/>
                  </a:lnTo>
                  <a:lnTo>
                    <a:pt x="0" y="53339"/>
                  </a:lnTo>
                  <a:lnTo>
                    <a:pt x="0" y="80771"/>
                  </a:lnTo>
                  <a:lnTo>
                    <a:pt x="21335" y="93725"/>
                  </a:lnTo>
                  <a:lnTo>
                    <a:pt x="64007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8015" y="121157"/>
                  </a:lnTo>
                  <a:lnTo>
                    <a:pt x="169925" y="121157"/>
                  </a:lnTo>
                  <a:lnTo>
                    <a:pt x="191261" y="107441"/>
                  </a:lnTo>
                  <a:lnTo>
                    <a:pt x="191261" y="93725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25831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4" h="619125">
                  <a:moveTo>
                    <a:pt x="207441" y="130873"/>
                  </a:moveTo>
                  <a:lnTo>
                    <a:pt x="105892" y="67056"/>
                  </a:lnTo>
                  <a:lnTo>
                    <a:pt x="105892" y="80772"/>
                  </a:lnTo>
                  <a:lnTo>
                    <a:pt x="63220" y="10744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21336" y="201930"/>
                  </a:lnTo>
                  <a:lnTo>
                    <a:pt x="0" y="242316"/>
                  </a:lnTo>
                  <a:lnTo>
                    <a:pt x="148590" y="255270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185318" y="159054"/>
                  </a:lnTo>
                  <a:lnTo>
                    <a:pt x="191236" y="161544"/>
                  </a:lnTo>
                  <a:lnTo>
                    <a:pt x="207441" y="130873"/>
                  </a:lnTo>
                  <a:close/>
                </a:path>
                <a:path w="616584" h="619125">
                  <a:moveTo>
                    <a:pt x="319265" y="0"/>
                  </a:moveTo>
                  <a:lnTo>
                    <a:pt x="255257" y="0"/>
                  </a:lnTo>
                  <a:lnTo>
                    <a:pt x="255257" y="107442"/>
                  </a:lnTo>
                  <a:lnTo>
                    <a:pt x="233934" y="107442"/>
                  </a:lnTo>
                  <a:lnTo>
                    <a:pt x="251587" y="102082"/>
                  </a:lnTo>
                  <a:lnTo>
                    <a:pt x="255257" y="107442"/>
                  </a:lnTo>
                  <a:lnTo>
                    <a:pt x="255257" y="0"/>
                  </a:lnTo>
                  <a:lnTo>
                    <a:pt x="233921" y="0"/>
                  </a:lnTo>
                  <a:lnTo>
                    <a:pt x="191249" y="13716"/>
                  </a:lnTo>
                  <a:lnTo>
                    <a:pt x="191249" y="26670"/>
                  </a:lnTo>
                  <a:lnTo>
                    <a:pt x="148590" y="40386"/>
                  </a:lnTo>
                  <a:lnTo>
                    <a:pt x="127254" y="54102"/>
                  </a:lnTo>
                  <a:lnTo>
                    <a:pt x="105918" y="67056"/>
                  </a:lnTo>
                  <a:lnTo>
                    <a:pt x="207441" y="130873"/>
                  </a:lnTo>
                  <a:lnTo>
                    <a:pt x="212572" y="134112"/>
                  </a:lnTo>
                  <a:lnTo>
                    <a:pt x="255270" y="107442"/>
                  </a:lnTo>
                  <a:lnTo>
                    <a:pt x="297929" y="94488"/>
                  </a:lnTo>
                  <a:lnTo>
                    <a:pt x="319265" y="0"/>
                  </a:lnTo>
                  <a:close/>
                </a:path>
                <a:path w="616584" h="619125">
                  <a:moveTo>
                    <a:pt x="425196" y="591312"/>
                  </a:moveTo>
                  <a:lnTo>
                    <a:pt x="361378" y="510794"/>
                  </a:lnTo>
                  <a:lnTo>
                    <a:pt x="361188" y="510540"/>
                  </a:lnTo>
                  <a:lnTo>
                    <a:pt x="319278" y="524256"/>
                  </a:lnTo>
                  <a:lnTo>
                    <a:pt x="297929" y="524256"/>
                  </a:lnTo>
                  <a:lnTo>
                    <a:pt x="319265" y="564642"/>
                  </a:lnTo>
                  <a:lnTo>
                    <a:pt x="319265" y="618744"/>
                  </a:lnTo>
                  <a:lnTo>
                    <a:pt x="361175" y="605028"/>
                  </a:lnTo>
                  <a:lnTo>
                    <a:pt x="339839" y="524256"/>
                  </a:lnTo>
                  <a:lnTo>
                    <a:pt x="361175" y="605028"/>
                  </a:lnTo>
                  <a:lnTo>
                    <a:pt x="382524" y="605028"/>
                  </a:lnTo>
                  <a:lnTo>
                    <a:pt x="425196" y="591312"/>
                  </a:lnTo>
                  <a:close/>
                </a:path>
                <a:path w="616584" h="619125">
                  <a:moveTo>
                    <a:pt x="489191" y="54102"/>
                  </a:moveTo>
                  <a:lnTo>
                    <a:pt x="446519" y="40386"/>
                  </a:lnTo>
                  <a:lnTo>
                    <a:pt x="425183" y="26670"/>
                  </a:lnTo>
                  <a:lnTo>
                    <a:pt x="382511" y="13728"/>
                  </a:lnTo>
                  <a:lnTo>
                    <a:pt x="382524" y="0"/>
                  </a:lnTo>
                  <a:lnTo>
                    <a:pt x="361188" y="0"/>
                  </a:lnTo>
                  <a:lnTo>
                    <a:pt x="319278" y="0"/>
                  </a:lnTo>
                  <a:lnTo>
                    <a:pt x="297942" y="94488"/>
                  </a:lnTo>
                  <a:lnTo>
                    <a:pt x="319265" y="94488"/>
                  </a:lnTo>
                  <a:lnTo>
                    <a:pt x="339839" y="100838"/>
                  </a:lnTo>
                  <a:lnTo>
                    <a:pt x="359956" y="107073"/>
                  </a:lnTo>
                  <a:lnTo>
                    <a:pt x="382511" y="121158"/>
                  </a:lnTo>
                  <a:lnTo>
                    <a:pt x="489191" y="67056"/>
                  </a:lnTo>
                  <a:lnTo>
                    <a:pt x="489191" y="54102"/>
                  </a:lnTo>
                  <a:close/>
                </a:path>
                <a:path w="616584" h="619125">
                  <a:moveTo>
                    <a:pt x="531863" y="524256"/>
                  </a:moveTo>
                  <a:lnTo>
                    <a:pt x="425183" y="470916"/>
                  </a:lnTo>
                  <a:lnTo>
                    <a:pt x="382524" y="497586"/>
                  </a:lnTo>
                  <a:lnTo>
                    <a:pt x="361429" y="510768"/>
                  </a:lnTo>
                  <a:lnTo>
                    <a:pt x="438188" y="583412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191" y="550926"/>
                  </a:lnTo>
                  <a:lnTo>
                    <a:pt x="531863" y="524256"/>
                  </a:lnTo>
                  <a:close/>
                </a:path>
                <a:path w="616584" h="619125">
                  <a:moveTo>
                    <a:pt x="616458" y="362712"/>
                  </a:moveTo>
                  <a:lnTo>
                    <a:pt x="616445" y="309372"/>
                  </a:lnTo>
                  <a:lnTo>
                    <a:pt x="616445" y="255270"/>
                  </a:lnTo>
                  <a:lnTo>
                    <a:pt x="616445" y="242316"/>
                  </a:lnTo>
                  <a:lnTo>
                    <a:pt x="595871" y="201942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74548" y="134112"/>
                  </a:lnTo>
                  <a:lnTo>
                    <a:pt x="531876" y="107442"/>
                  </a:lnTo>
                  <a:lnTo>
                    <a:pt x="531876" y="94488"/>
                  </a:lnTo>
                  <a:lnTo>
                    <a:pt x="489204" y="67056"/>
                  </a:lnTo>
                  <a:lnTo>
                    <a:pt x="382524" y="121158"/>
                  </a:lnTo>
                  <a:lnTo>
                    <a:pt x="403860" y="134493"/>
                  </a:lnTo>
                  <a:lnTo>
                    <a:pt x="405041" y="135242"/>
                  </a:lnTo>
                  <a:lnTo>
                    <a:pt x="446532" y="174498"/>
                  </a:lnTo>
                  <a:lnTo>
                    <a:pt x="466928" y="213106"/>
                  </a:lnTo>
                  <a:lnTo>
                    <a:pt x="579996" y="203314"/>
                  </a:lnTo>
                  <a:lnTo>
                    <a:pt x="466928" y="213118"/>
                  </a:lnTo>
                  <a:lnTo>
                    <a:pt x="449033" y="214668"/>
                  </a:lnTo>
                  <a:lnTo>
                    <a:pt x="446532" y="214884"/>
                  </a:lnTo>
                  <a:lnTo>
                    <a:pt x="467855" y="255270"/>
                  </a:lnTo>
                  <a:lnTo>
                    <a:pt x="467855" y="309372"/>
                  </a:lnTo>
                  <a:lnTo>
                    <a:pt x="467855" y="349758"/>
                  </a:lnTo>
                  <a:lnTo>
                    <a:pt x="446532" y="403098"/>
                  </a:lnTo>
                  <a:lnTo>
                    <a:pt x="467868" y="390144"/>
                  </a:lnTo>
                  <a:lnTo>
                    <a:pt x="451129" y="431990"/>
                  </a:lnTo>
                  <a:lnTo>
                    <a:pt x="446532" y="430530"/>
                  </a:lnTo>
                  <a:lnTo>
                    <a:pt x="403860" y="470916"/>
                  </a:lnTo>
                  <a:lnTo>
                    <a:pt x="425183" y="470916"/>
                  </a:lnTo>
                  <a:lnTo>
                    <a:pt x="531863" y="524256"/>
                  </a:lnTo>
                  <a:lnTo>
                    <a:pt x="531876" y="510540"/>
                  </a:lnTo>
                  <a:lnTo>
                    <a:pt x="574548" y="470916"/>
                  </a:lnTo>
                  <a:lnTo>
                    <a:pt x="595884" y="430530"/>
                  </a:lnTo>
                  <a:lnTo>
                    <a:pt x="595884" y="416814"/>
                  </a:lnTo>
                  <a:lnTo>
                    <a:pt x="616458" y="362712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44604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76606" y="537972"/>
                  </a:moveTo>
                  <a:lnTo>
                    <a:pt x="255270" y="524256"/>
                  </a:lnTo>
                  <a:lnTo>
                    <a:pt x="255270" y="511302"/>
                  </a:lnTo>
                  <a:lnTo>
                    <a:pt x="233934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33934" y="578358"/>
                  </a:lnTo>
                  <a:lnTo>
                    <a:pt x="255270" y="578358"/>
                  </a:lnTo>
                  <a:lnTo>
                    <a:pt x="255270" y="551688"/>
                  </a:lnTo>
                  <a:lnTo>
                    <a:pt x="276606" y="537972"/>
                  </a:lnTo>
                  <a:close/>
                </a:path>
                <a:path w="1277620" h="619125">
                  <a:moveTo>
                    <a:pt x="1000493" y="0"/>
                  </a:moveTo>
                  <a:lnTo>
                    <a:pt x="957821" y="13716"/>
                  </a:lnTo>
                  <a:lnTo>
                    <a:pt x="957821" y="27432"/>
                  </a:lnTo>
                  <a:lnTo>
                    <a:pt x="1000493" y="27432"/>
                  </a:lnTo>
                  <a:lnTo>
                    <a:pt x="1000493" y="0"/>
                  </a:lnTo>
                  <a:close/>
                </a:path>
                <a:path w="1277620" h="619125">
                  <a:moveTo>
                    <a:pt x="1277112" y="201930"/>
                  </a:moveTo>
                  <a:lnTo>
                    <a:pt x="1255776" y="175260"/>
                  </a:lnTo>
                  <a:lnTo>
                    <a:pt x="1255776" y="147828"/>
                  </a:lnTo>
                  <a:lnTo>
                    <a:pt x="1234440" y="134874"/>
                  </a:lnTo>
                  <a:lnTo>
                    <a:pt x="1234440" y="107442"/>
                  </a:lnTo>
                  <a:lnTo>
                    <a:pt x="1213104" y="94488"/>
                  </a:lnTo>
                  <a:lnTo>
                    <a:pt x="1191768" y="67818"/>
                  </a:lnTo>
                  <a:lnTo>
                    <a:pt x="1149096" y="40386"/>
                  </a:lnTo>
                  <a:lnTo>
                    <a:pt x="1127760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1000506" y="0"/>
                  </a:lnTo>
                  <a:lnTo>
                    <a:pt x="1000506" y="27432"/>
                  </a:lnTo>
                  <a:lnTo>
                    <a:pt x="1021080" y="27432"/>
                  </a:lnTo>
                  <a:lnTo>
                    <a:pt x="1021080" y="40386"/>
                  </a:lnTo>
                  <a:lnTo>
                    <a:pt x="1063752" y="40386"/>
                  </a:lnTo>
                  <a:lnTo>
                    <a:pt x="1106424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70432" y="121158"/>
                  </a:lnTo>
                  <a:lnTo>
                    <a:pt x="1170432" y="134874"/>
                  </a:lnTo>
                  <a:lnTo>
                    <a:pt x="1191768" y="147828"/>
                  </a:lnTo>
                  <a:lnTo>
                    <a:pt x="1191768" y="175260"/>
                  </a:lnTo>
                  <a:lnTo>
                    <a:pt x="1213104" y="201930"/>
                  </a:lnTo>
                  <a:lnTo>
                    <a:pt x="1213104" y="282702"/>
                  </a:lnTo>
                  <a:lnTo>
                    <a:pt x="1213091" y="349758"/>
                  </a:lnTo>
                  <a:lnTo>
                    <a:pt x="1191755" y="376428"/>
                  </a:lnTo>
                  <a:lnTo>
                    <a:pt x="1191755" y="403860"/>
                  </a:lnTo>
                  <a:lnTo>
                    <a:pt x="1170419" y="416814"/>
                  </a:lnTo>
                  <a:lnTo>
                    <a:pt x="1170419" y="444246"/>
                  </a:lnTo>
                  <a:lnTo>
                    <a:pt x="1149083" y="457200"/>
                  </a:lnTo>
                  <a:lnTo>
                    <a:pt x="1127747" y="483870"/>
                  </a:lnTo>
                  <a:lnTo>
                    <a:pt x="1085075" y="511302"/>
                  </a:lnTo>
                  <a:lnTo>
                    <a:pt x="1063739" y="511302"/>
                  </a:lnTo>
                  <a:lnTo>
                    <a:pt x="1042403" y="524256"/>
                  </a:lnTo>
                  <a:lnTo>
                    <a:pt x="1021067" y="524256"/>
                  </a:lnTo>
                  <a:lnTo>
                    <a:pt x="1021067" y="537972"/>
                  </a:lnTo>
                  <a:lnTo>
                    <a:pt x="1000493" y="537972"/>
                  </a:lnTo>
                  <a:lnTo>
                    <a:pt x="957821" y="537972"/>
                  </a:lnTo>
                  <a:lnTo>
                    <a:pt x="957821" y="551688"/>
                  </a:lnTo>
                  <a:lnTo>
                    <a:pt x="1000493" y="551688"/>
                  </a:lnTo>
                  <a:lnTo>
                    <a:pt x="1063739" y="551688"/>
                  </a:lnTo>
                  <a:lnTo>
                    <a:pt x="1085075" y="537972"/>
                  </a:lnTo>
                  <a:lnTo>
                    <a:pt x="1127747" y="537972"/>
                  </a:lnTo>
                  <a:lnTo>
                    <a:pt x="1149083" y="524256"/>
                  </a:lnTo>
                  <a:lnTo>
                    <a:pt x="1170419" y="511302"/>
                  </a:lnTo>
                  <a:lnTo>
                    <a:pt x="1191755" y="483870"/>
                  </a:lnTo>
                  <a:lnTo>
                    <a:pt x="1213091" y="470916"/>
                  </a:lnTo>
                  <a:lnTo>
                    <a:pt x="1234427" y="457200"/>
                  </a:lnTo>
                  <a:lnTo>
                    <a:pt x="1234427" y="430530"/>
                  </a:lnTo>
                  <a:lnTo>
                    <a:pt x="1255763" y="403860"/>
                  </a:lnTo>
                  <a:lnTo>
                    <a:pt x="1255763" y="376428"/>
                  </a:lnTo>
                  <a:lnTo>
                    <a:pt x="1277099" y="363474"/>
                  </a:lnTo>
                  <a:lnTo>
                    <a:pt x="1277099" y="282702"/>
                  </a:lnTo>
                  <a:lnTo>
                    <a:pt x="1277112" y="201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44676" y="832872"/>
              <a:ext cx="276860" cy="161925"/>
            </a:xfrm>
            <a:custGeom>
              <a:avLst/>
              <a:gdLst/>
              <a:ahLst/>
              <a:cxnLst/>
              <a:rect l="l" t="t" r="r" b="b"/>
              <a:pathLst>
                <a:path w="276860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80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42680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33950" y="40385"/>
                  </a:lnTo>
                  <a:lnTo>
                    <a:pt x="255282" y="54103"/>
                  </a:lnTo>
                  <a:lnTo>
                    <a:pt x="255282" y="67054"/>
                  </a:lnTo>
                  <a:lnTo>
                    <a:pt x="276614" y="80771"/>
                  </a:lnTo>
                  <a:lnTo>
                    <a:pt x="255282" y="94489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65939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67055"/>
                  </a:moveTo>
                  <a:lnTo>
                    <a:pt x="191261" y="53339"/>
                  </a:lnTo>
                  <a:lnTo>
                    <a:pt x="191261" y="26669"/>
                  </a:lnTo>
                  <a:lnTo>
                    <a:pt x="169925" y="12953"/>
                  </a:lnTo>
                  <a:lnTo>
                    <a:pt x="148589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12953"/>
                  </a:lnTo>
                  <a:lnTo>
                    <a:pt x="0" y="26669"/>
                  </a:lnTo>
                  <a:lnTo>
                    <a:pt x="0" y="93725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7253" y="121157"/>
                  </a:lnTo>
                  <a:lnTo>
                    <a:pt x="148589" y="121157"/>
                  </a:lnTo>
                  <a:lnTo>
                    <a:pt x="191261" y="93725"/>
                  </a:lnTo>
                  <a:lnTo>
                    <a:pt x="191261" y="80771"/>
                  </a:lnTo>
                  <a:lnTo>
                    <a:pt x="212597" y="6705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53342" y="349007"/>
              <a:ext cx="617220" cy="619125"/>
            </a:xfrm>
            <a:custGeom>
              <a:avLst/>
              <a:gdLst/>
              <a:ahLst/>
              <a:cxnLst/>
              <a:rect l="l" t="t" r="r" b="b"/>
              <a:pathLst>
                <a:path w="617220" h="619125">
                  <a:moveTo>
                    <a:pt x="446532" y="591312"/>
                  </a:moveTo>
                  <a:lnTo>
                    <a:pt x="369900" y="518807"/>
                  </a:lnTo>
                  <a:lnTo>
                    <a:pt x="361188" y="510540"/>
                  </a:lnTo>
                  <a:lnTo>
                    <a:pt x="319278" y="524256"/>
                  </a:lnTo>
                  <a:lnTo>
                    <a:pt x="297942" y="524256"/>
                  </a:lnTo>
                  <a:lnTo>
                    <a:pt x="319278" y="564642"/>
                  </a:lnTo>
                  <a:lnTo>
                    <a:pt x="319278" y="618744"/>
                  </a:lnTo>
                  <a:lnTo>
                    <a:pt x="382524" y="605028"/>
                  </a:lnTo>
                  <a:lnTo>
                    <a:pt x="403860" y="605028"/>
                  </a:lnTo>
                  <a:lnTo>
                    <a:pt x="446532" y="591312"/>
                  </a:lnTo>
                  <a:close/>
                </a:path>
                <a:path w="617220" h="619125">
                  <a:moveTo>
                    <a:pt x="510540" y="54102"/>
                  </a:moveTo>
                  <a:lnTo>
                    <a:pt x="489204" y="54102"/>
                  </a:lnTo>
                  <a:lnTo>
                    <a:pt x="446532" y="40386"/>
                  </a:lnTo>
                  <a:lnTo>
                    <a:pt x="446532" y="26670"/>
                  </a:lnTo>
                  <a:lnTo>
                    <a:pt x="403860" y="13716"/>
                  </a:lnTo>
                  <a:lnTo>
                    <a:pt x="382524" y="0"/>
                  </a:lnTo>
                  <a:lnTo>
                    <a:pt x="319278" y="0"/>
                  </a:lnTo>
                  <a:lnTo>
                    <a:pt x="276606" y="0"/>
                  </a:lnTo>
                  <a:lnTo>
                    <a:pt x="255270" y="0"/>
                  </a:lnTo>
                  <a:lnTo>
                    <a:pt x="233934" y="13716"/>
                  </a:lnTo>
                  <a:lnTo>
                    <a:pt x="212598" y="13716"/>
                  </a:lnTo>
                  <a:lnTo>
                    <a:pt x="191262" y="26670"/>
                  </a:lnTo>
                  <a:lnTo>
                    <a:pt x="148590" y="40386"/>
                  </a:lnTo>
                  <a:lnTo>
                    <a:pt x="148590" y="54102"/>
                  </a:lnTo>
                  <a:lnTo>
                    <a:pt x="105918" y="67056"/>
                  </a:lnTo>
                  <a:lnTo>
                    <a:pt x="105918" y="80772"/>
                  </a:lnTo>
                  <a:lnTo>
                    <a:pt x="84582" y="107442"/>
                  </a:lnTo>
                  <a:lnTo>
                    <a:pt x="63246" y="10744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21336" y="201930"/>
                  </a:lnTo>
                  <a:lnTo>
                    <a:pt x="0" y="242316"/>
                  </a:lnTo>
                  <a:lnTo>
                    <a:pt x="148590" y="255270"/>
                  </a:lnTo>
                  <a:lnTo>
                    <a:pt x="169926" y="214884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212598" y="147828"/>
                  </a:lnTo>
                  <a:lnTo>
                    <a:pt x="191262" y="161544"/>
                  </a:lnTo>
                  <a:lnTo>
                    <a:pt x="233934" y="121158"/>
                  </a:lnTo>
                  <a:lnTo>
                    <a:pt x="212598" y="134112"/>
                  </a:lnTo>
                  <a:lnTo>
                    <a:pt x="255270" y="107442"/>
                  </a:lnTo>
                  <a:lnTo>
                    <a:pt x="233934" y="107442"/>
                  </a:lnTo>
                  <a:lnTo>
                    <a:pt x="276606" y="94488"/>
                  </a:lnTo>
                  <a:lnTo>
                    <a:pt x="297942" y="94488"/>
                  </a:lnTo>
                  <a:lnTo>
                    <a:pt x="319278" y="94488"/>
                  </a:lnTo>
                  <a:lnTo>
                    <a:pt x="361188" y="107442"/>
                  </a:lnTo>
                  <a:lnTo>
                    <a:pt x="361188" y="94488"/>
                  </a:lnTo>
                  <a:lnTo>
                    <a:pt x="395249" y="115773"/>
                  </a:lnTo>
                  <a:lnTo>
                    <a:pt x="510540" y="67056"/>
                  </a:lnTo>
                  <a:lnTo>
                    <a:pt x="510540" y="54102"/>
                  </a:lnTo>
                  <a:close/>
                </a:path>
                <a:path w="617220" h="619125">
                  <a:moveTo>
                    <a:pt x="617220" y="242316"/>
                  </a:move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74548" y="134112"/>
                  </a:lnTo>
                  <a:lnTo>
                    <a:pt x="553212" y="107442"/>
                  </a:lnTo>
                  <a:lnTo>
                    <a:pt x="553212" y="94488"/>
                  </a:lnTo>
                  <a:lnTo>
                    <a:pt x="531876" y="94488"/>
                  </a:lnTo>
                  <a:lnTo>
                    <a:pt x="510540" y="67056"/>
                  </a:lnTo>
                  <a:lnTo>
                    <a:pt x="395249" y="115785"/>
                  </a:lnTo>
                  <a:lnTo>
                    <a:pt x="382524" y="121158"/>
                  </a:lnTo>
                  <a:lnTo>
                    <a:pt x="425196" y="147828"/>
                  </a:lnTo>
                  <a:lnTo>
                    <a:pt x="425196" y="134112"/>
                  </a:lnTo>
                  <a:lnTo>
                    <a:pt x="446532" y="174498"/>
                  </a:lnTo>
                  <a:lnTo>
                    <a:pt x="467868" y="214884"/>
                  </a:lnTo>
                  <a:lnTo>
                    <a:pt x="483793" y="255270"/>
                  </a:lnTo>
                  <a:lnTo>
                    <a:pt x="467868" y="255270"/>
                  </a:lnTo>
                  <a:lnTo>
                    <a:pt x="489204" y="309372"/>
                  </a:lnTo>
                  <a:lnTo>
                    <a:pt x="467868" y="362712"/>
                  </a:lnTo>
                  <a:lnTo>
                    <a:pt x="489204" y="349758"/>
                  </a:lnTo>
                  <a:lnTo>
                    <a:pt x="467868" y="403098"/>
                  </a:lnTo>
                  <a:lnTo>
                    <a:pt x="452386" y="432384"/>
                  </a:lnTo>
                  <a:lnTo>
                    <a:pt x="446532" y="430530"/>
                  </a:lnTo>
                  <a:lnTo>
                    <a:pt x="425196" y="470916"/>
                  </a:lnTo>
                  <a:lnTo>
                    <a:pt x="382524" y="497586"/>
                  </a:lnTo>
                  <a:lnTo>
                    <a:pt x="403860" y="497586"/>
                  </a:lnTo>
                  <a:lnTo>
                    <a:pt x="369912" y="518795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510540" y="550926"/>
                  </a:lnTo>
                  <a:lnTo>
                    <a:pt x="531876" y="524256"/>
                  </a:lnTo>
                  <a:lnTo>
                    <a:pt x="553212" y="510540"/>
                  </a:lnTo>
                  <a:lnTo>
                    <a:pt x="574548" y="470916"/>
                  </a:lnTo>
                  <a:lnTo>
                    <a:pt x="595884" y="416814"/>
                  </a:lnTo>
                  <a:lnTo>
                    <a:pt x="617220" y="362712"/>
                  </a:lnTo>
                  <a:lnTo>
                    <a:pt x="617220" y="309372"/>
                  </a:lnTo>
                  <a:lnTo>
                    <a:pt x="617220" y="255270"/>
                  </a:lnTo>
                  <a:lnTo>
                    <a:pt x="617220" y="242316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72113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76606" y="524256"/>
                  </a:moveTo>
                  <a:lnTo>
                    <a:pt x="255270" y="511302"/>
                  </a:lnTo>
                  <a:lnTo>
                    <a:pt x="255270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21336" y="497586"/>
                  </a:lnTo>
                  <a:lnTo>
                    <a:pt x="21336" y="511302"/>
                  </a:lnTo>
                  <a:lnTo>
                    <a:pt x="0" y="524256"/>
                  </a:lnTo>
                  <a:lnTo>
                    <a:pt x="0" y="55168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48590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55270" y="578358"/>
                  </a:lnTo>
                  <a:lnTo>
                    <a:pt x="276606" y="551688"/>
                  </a:lnTo>
                  <a:lnTo>
                    <a:pt x="276606" y="524256"/>
                  </a:lnTo>
                  <a:close/>
                </a:path>
                <a:path w="1277620" h="619125">
                  <a:moveTo>
                    <a:pt x="1277112" y="175260"/>
                  </a:moveTo>
                  <a:lnTo>
                    <a:pt x="1255776" y="147828"/>
                  </a:lnTo>
                  <a:lnTo>
                    <a:pt x="1234440" y="134874"/>
                  </a:lnTo>
                  <a:lnTo>
                    <a:pt x="1234440" y="107442"/>
                  </a:lnTo>
                  <a:lnTo>
                    <a:pt x="1213104" y="94488"/>
                  </a:lnTo>
                  <a:lnTo>
                    <a:pt x="1191768" y="67818"/>
                  </a:lnTo>
                  <a:lnTo>
                    <a:pt x="1149096" y="40386"/>
                  </a:lnTo>
                  <a:lnTo>
                    <a:pt x="1127760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1000506" y="0"/>
                  </a:lnTo>
                  <a:lnTo>
                    <a:pt x="979170" y="13716"/>
                  </a:lnTo>
                  <a:lnTo>
                    <a:pt x="957834" y="13716"/>
                  </a:lnTo>
                  <a:lnTo>
                    <a:pt x="979170" y="27432"/>
                  </a:lnTo>
                  <a:lnTo>
                    <a:pt x="1000506" y="27432"/>
                  </a:lnTo>
                  <a:lnTo>
                    <a:pt x="1021080" y="27432"/>
                  </a:lnTo>
                  <a:lnTo>
                    <a:pt x="1042416" y="40386"/>
                  </a:lnTo>
                  <a:lnTo>
                    <a:pt x="1085088" y="40386"/>
                  </a:lnTo>
                  <a:lnTo>
                    <a:pt x="1127760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70432" y="121158"/>
                  </a:lnTo>
                  <a:lnTo>
                    <a:pt x="1191768" y="134874"/>
                  </a:lnTo>
                  <a:lnTo>
                    <a:pt x="1191768" y="147828"/>
                  </a:lnTo>
                  <a:lnTo>
                    <a:pt x="1213104" y="175260"/>
                  </a:lnTo>
                  <a:lnTo>
                    <a:pt x="1213104" y="228600"/>
                  </a:lnTo>
                  <a:lnTo>
                    <a:pt x="1234440" y="256032"/>
                  </a:lnTo>
                  <a:lnTo>
                    <a:pt x="1234440" y="282702"/>
                  </a:lnTo>
                  <a:lnTo>
                    <a:pt x="1234440" y="309372"/>
                  </a:lnTo>
                  <a:lnTo>
                    <a:pt x="1213104" y="336042"/>
                  </a:lnTo>
                  <a:lnTo>
                    <a:pt x="1213104" y="376428"/>
                  </a:lnTo>
                  <a:lnTo>
                    <a:pt x="1191768" y="403860"/>
                  </a:lnTo>
                  <a:lnTo>
                    <a:pt x="1191768" y="416814"/>
                  </a:lnTo>
                  <a:lnTo>
                    <a:pt x="1170432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127760" y="497586"/>
                  </a:lnTo>
                  <a:lnTo>
                    <a:pt x="1106424" y="511302"/>
                  </a:lnTo>
                  <a:lnTo>
                    <a:pt x="1085088" y="511302"/>
                  </a:lnTo>
                  <a:lnTo>
                    <a:pt x="1063752" y="524256"/>
                  </a:lnTo>
                  <a:lnTo>
                    <a:pt x="1042416" y="524256"/>
                  </a:lnTo>
                  <a:lnTo>
                    <a:pt x="1021080" y="537972"/>
                  </a:lnTo>
                  <a:lnTo>
                    <a:pt x="1000506" y="537972"/>
                  </a:lnTo>
                  <a:lnTo>
                    <a:pt x="957834" y="537972"/>
                  </a:lnTo>
                  <a:lnTo>
                    <a:pt x="979170" y="551688"/>
                  </a:lnTo>
                  <a:lnTo>
                    <a:pt x="1000506" y="551688"/>
                  </a:lnTo>
                  <a:lnTo>
                    <a:pt x="1063752" y="551688"/>
                  </a:lnTo>
                  <a:lnTo>
                    <a:pt x="1106424" y="537972"/>
                  </a:lnTo>
                  <a:lnTo>
                    <a:pt x="1127760" y="537972"/>
                  </a:lnTo>
                  <a:lnTo>
                    <a:pt x="1149096" y="524256"/>
                  </a:lnTo>
                  <a:lnTo>
                    <a:pt x="1170432" y="511302"/>
                  </a:lnTo>
                  <a:lnTo>
                    <a:pt x="1191768" y="483870"/>
                  </a:lnTo>
                  <a:lnTo>
                    <a:pt x="1213104" y="470916"/>
                  </a:lnTo>
                  <a:lnTo>
                    <a:pt x="1234440" y="457200"/>
                  </a:lnTo>
                  <a:lnTo>
                    <a:pt x="1234440" y="430530"/>
                  </a:lnTo>
                  <a:lnTo>
                    <a:pt x="1255776" y="403860"/>
                  </a:lnTo>
                  <a:lnTo>
                    <a:pt x="1277112" y="376428"/>
                  </a:lnTo>
                  <a:lnTo>
                    <a:pt x="1277112" y="282702"/>
                  </a:lnTo>
                  <a:lnTo>
                    <a:pt x="1277112" y="1752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72183" y="832872"/>
              <a:ext cx="276860" cy="161925"/>
            </a:xfrm>
            <a:custGeom>
              <a:avLst/>
              <a:gdLst/>
              <a:ahLst/>
              <a:cxnLst/>
              <a:rect l="l" t="t" r="r" b="b"/>
              <a:pathLst>
                <a:path w="276860" h="161925">
                  <a:moveTo>
                    <a:pt x="148590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64" y="134875"/>
                  </a:lnTo>
                  <a:lnTo>
                    <a:pt x="21332" y="121157"/>
                  </a:lnTo>
                  <a:lnTo>
                    <a:pt x="0" y="94489"/>
                  </a:lnTo>
                  <a:lnTo>
                    <a:pt x="0" y="67054"/>
                  </a:lnTo>
                  <a:lnTo>
                    <a:pt x="21332" y="54103"/>
                  </a:lnTo>
                  <a:lnTo>
                    <a:pt x="21332" y="40385"/>
                  </a:lnTo>
                  <a:lnTo>
                    <a:pt x="42664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34" y="26668"/>
                  </a:lnTo>
                  <a:lnTo>
                    <a:pt x="255266" y="40385"/>
                  </a:lnTo>
                  <a:lnTo>
                    <a:pt x="255266" y="54103"/>
                  </a:lnTo>
                  <a:lnTo>
                    <a:pt x="276614" y="67054"/>
                  </a:lnTo>
                  <a:lnTo>
                    <a:pt x="276614" y="94489"/>
                  </a:lnTo>
                  <a:lnTo>
                    <a:pt x="255266" y="121157"/>
                  </a:lnTo>
                  <a:lnTo>
                    <a:pt x="233934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48590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93449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40385"/>
                  </a:lnTo>
                  <a:lnTo>
                    <a:pt x="191261" y="26669"/>
                  </a:lnTo>
                  <a:lnTo>
                    <a:pt x="191261" y="12953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12953"/>
                  </a:lnTo>
                  <a:lnTo>
                    <a:pt x="21335" y="26669"/>
                  </a:lnTo>
                  <a:lnTo>
                    <a:pt x="0" y="40385"/>
                  </a:lnTo>
                  <a:lnTo>
                    <a:pt x="0" y="93725"/>
                  </a:lnTo>
                  <a:lnTo>
                    <a:pt x="21335" y="93725"/>
                  </a:lnTo>
                  <a:lnTo>
                    <a:pt x="21335" y="107441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7253" y="121157"/>
                  </a:lnTo>
                  <a:lnTo>
                    <a:pt x="169925" y="121157"/>
                  </a:lnTo>
                  <a:lnTo>
                    <a:pt x="191261" y="107441"/>
                  </a:lnTo>
                  <a:lnTo>
                    <a:pt x="191261" y="93725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02187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5" h="619125">
                  <a:moveTo>
                    <a:pt x="574548" y="134112"/>
                  </a:moveTo>
                  <a:lnTo>
                    <a:pt x="531876" y="107442"/>
                  </a:lnTo>
                  <a:lnTo>
                    <a:pt x="531876" y="94488"/>
                  </a:lnTo>
                  <a:lnTo>
                    <a:pt x="489204" y="67056"/>
                  </a:lnTo>
                  <a:lnTo>
                    <a:pt x="489204" y="54102"/>
                  </a:lnTo>
                  <a:lnTo>
                    <a:pt x="446532" y="40386"/>
                  </a:lnTo>
                  <a:lnTo>
                    <a:pt x="446532" y="26670"/>
                  </a:lnTo>
                  <a:lnTo>
                    <a:pt x="425196" y="26670"/>
                  </a:lnTo>
                  <a:lnTo>
                    <a:pt x="382524" y="13716"/>
                  </a:lnTo>
                  <a:lnTo>
                    <a:pt x="382524" y="0"/>
                  </a:lnTo>
                  <a:lnTo>
                    <a:pt x="361188" y="0"/>
                  </a:lnTo>
                  <a:lnTo>
                    <a:pt x="318516" y="0"/>
                  </a:lnTo>
                  <a:lnTo>
                    <a:pt x="255270" y="0"/>
                  </a:lnTo>
                  <a:lnTo>
                    <a:pt x="233934" y="0"/>
                  </a:lnTo>
                  <a:lnTo>
                    <a:pt x="233934" y="13716"/>
                  </a:lnTo>
                  <a:lnTo>
                    <a:pt x="191262" y="13716"/>
                  </a:lnTo>
                  <a:lnTo>
                    <a:pt x="191262" y="26670"/>
                  </a:lnTo>
                  <a:lnTo>
                    <a:pt x="169926" y="26670"/>
                  </a:lnTo>
                  <a:lnTo>
                    <a:pt x="148590" y="40386"/>
                  </a:lnTo>
                  <a:lnTo>
                    <a:pt x="127254" y="40386"/>
                  </a:lnTo>
                  <a:lnTo>
                    <a:pt x="127254" y="54102"/>
                  </a:lnTo>
                  <a:lnTo>
                    <a:pt x="84582" y="8077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0" y="188214"/>
                  </a:lnTo>
                  <a:lnTo>
                    <a:pt x="0" y="201930"/>
                  </a:lnTo>
                  <a:lnTo>
                    <a:pt x="0" y="242316"/>
                  </a:lnTo>
                  <a:lnTo>
                    <a:pt x="127254" y="255270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185331" y="159042"/>
                  </a:lnTo>
                  <a:lnTo>
                    <a:pt x="191262" y="161544"/>
                  </a:lnTo>
                  <a:lnTo>
                    <a:pt x="207441" y="130886"/>
                  </a:lnTo>
                  <a:lnTo>
                    <a:pt x="212598" y="134112"/>
                  </a:lnTo>
                  <a:lnTo>
                    <a:pt x="233934" y="107442"/>
                  </a:lnTo>
                  <a:lnTo>
                    <a:pt x="276606" y="94488"/>
                  </a:lnTo>
                  <a:lnTo>
                    <a:pt x="297942" y="94488"/>
                  </a:lnTo>
                  <a:lnTo>
                    <a:pt x="318516" y="94488"/>
                  </a:lnTo>
                  <a:lnTo>
                    <a:pt x="339852" y="100965"/>
                  </a:lnTo>
                  <a:lnTo>
                    <a:pt x="359994" y="107086"/>
                  </a:lnTo>
                  <a:lnTo>
                    <a:pt x="382524" y="121158"/>
                  </a:lnTo>
                  <a:lnTo>
                    <a:pt x="403860" y="147828"/>
                  </a:lnTo>
                  <a:lnTo>
                    <a:pt x="403860" y="134112"/>
                  </a:lnTo>
                  <a:lnTo>
                    <a:pt x="443141" y="171284"/>
                  </a:lnTo>
                  <a:lnTo>
                    <a:pt x="574548" y="147828"/>
                  </a:lnTo>
                  <a:lnTo>
                    <a:pt x="574548" y="134112"/>
                  </a:lnTo>
                  <a:close/>
                </a:path>
                <a:path w="616585" h="619125">
                  <a:moveTo>
                    <a:pt x="616458" y="255270"/>
                  </a:moveTo>
                  <a:lnTo>
                    <a:pt x="595884" y="242316"/>
                  </a:ln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443141" y="171297"/>
                  </a:lnTo>
                  <a:lnTo>
                    <a:pt x="425196" y="174498"/>
                  </a:lnTo>
                  <a:lnTo>
                    <a:pt x="446532" y="214884"/>
                  </a:lnTo>
                  <a:lnTo>
                    <a:pt x="467868" y="268986"/>
                  </a:lnTo>
                  <a:lnTo>
                    <a:pt x="467868" y="309372"/>
                  </a:lnTo>
                  <a:lnTo>
                    <a:pt x="467868" y="349758"/>
                  </a:lnTo>
                  <a:lnTo>
                    <a:pt x="446532" y="403098"/>
                  </a:lnTo>
                  <a:lnTo>
                    <a:pt x="425196" y="443484"/>
                  </a:lnTo>
                  <a:lnTo>
                    <a:pt x="446532" y="430530"/>
                  </a:lnTo>
                  <a:lnTo>
                    <a:pt x="403860" y="470916"/>
                  </a:lnTo>
                  <a:lnTo>
                    <a:pt x="382524" y="497586"/>
                  </a:lnTo>
                  <a:lnTo>
                    <a:pt x="361378" y="510794"/>
                  </a:lnTo>
                  <a:lnTo>
                    <a:pt x="361188" y="510540"/>
                  </a:lnTo>
                  <a:lnTo>
                    <a:pt x="318516" y="524256"/>
                  </a:lnTo>
                  <a:lnTo>
                    <a:pt x="297942" y="524256"/>
                  </a:lnTo>
                  <a:lnTo>
                    <a:pt x="297942" y="564642"/>
                  </a:lnTo>
                  <a:lnTo>
                    <a:pt x="318516" y="618744"/>
                  </a:lnTo>
                  <a:lnTo>
                    <a:pt x="361188" y="605028"/>
                  </a:lnTo>
                  <a:lnTo>
                    <a:pt x="382524" y="605028"/>
                  </a:lnTo>
                  <a:lnTo>
                    <a:pt x="425196" y="591312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204" y="550926"/>
                  </a:lnTo>
                  <a:lnTo>
                    <a:pt x="531876" y="524256"/>
                  </a:lnTo>
                  <a:lnTo>
                    <a:pt x="531876" y="510540"/>
                  </a:lnTo>
                  <a:lnTo>
                    <a:pt x="574548" y="470916"/>
                  </a:lnTo>
                  <a:lnTo>
                    <a:pt x="595884" y="416814"/>
                  </a:lnTo>
                  <a:lnTo>
                    <a:pt x="595884" y="362712"/>
                  </a:lnTo>
                  <a:lnTo>
                    <a:pt x="616458" y="362712"/>
                  </a:lnTo>
                  <a:lnTo>
                    <a:pt x="616458" y="309372"/>
                  </a:lnTo>
                  <a:lnTo>
                    <a:pt x="616458" y="255270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20959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55270" y="511302"/>
                  </a:moveTo>
                  <a:lnTo>
                    <a:pt x="233934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69926" y="457200"/>
                  </a:lnTo>
                  <a:lnTo>
                    <a:pt x="85344" y="457200"/>
                  </a:lnTo>
                  <a:lnTo>
                    <a:pt x="42672" y="470916"/>
                  </a:lnTo>
                  <a:lnTo>
                    <a:pt x="21336" y="483870"/>
                  </a:lnTo>
                  <a:lnTo>
                    <a:pt x="21336" y="497586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21336" y="592074"/>
                  </a:lnTo>
                  <a:lnTo>
                    <a:pt x="42672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69926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33934" y="578358"/>
                  </a:lnTo>
                  <a:lnTo>
                    <a:pt x="255270" y="578358"/>
                  </a:lnTo>
                  <a:lnTo>
                    <a:pt x="255270" y="511302"/>
                  </a:lnTo>
                  <a:close/>
                </a:path>
                <a:path w="1277620" h="619125">
                  <a:moveTo>
                    <a:pt x="1277112" y="228600"/>
                  </a:moveTo>
                  <a:lnTo>
                    <a:pt x="1255776" y="201930"/>
                  </a:lnTo>
                  <a:lnTo>
                    <a:pt x="1255776" y="175260"/>
                  </a:lnTo>
                  <a:lnTo>
                    <a:pt x="1234440" y="147828"/>
                  </a:lnTo>
                  <a:lnTo>
                    <a:pt x="1234440" y="134874"/>
                  </a:lnTo>
                  <a:lnTo>
                    <a:pt x="1213104" y="107442"/>
                  </a:lnTo>
                  <a:lnTo>
                    <a:pt x="1191768" y="94488"/>
                  </a:lnTo>
                  <a:lnTo>
                    <a:pt x="1170432" y="67818"/>
                  </a:lnTo>
                  <a:lnTo>
                    <a:pt x="1127760" y="40386"/>
                  </a:lnTo>
                  <a:lnTo>
                    <a:pt x="1106424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979170" y="0"/>
                  </a:lnTo>
                  <a:lnTo>
                    <a:pt x="957834" y="13716"/>
                  </a:lnTo>
                  <a:lnTo>
                    <a:pt x="957834" y="27432"/>
                  </a:lnTo>
                  <a:lnTo>
                    <a:pt x="979170" y="27432"/>
                  </a:lnTo>
                  <a:lnTo>
                    <a:pt x="999744" y="27432"/>
                  </a:lnTo>
                  <a:lnTo>
                    <a:pt x="1021080" y="40386"/>
                  </a:lnTo>
                  <a:lnTo>
                    <a:pt x="1063752" y="40386"/>
                  </a:lnTo>
                  <a:lnTo>
                    <a:pt x="1106424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49096" y="121158"/>
                  </a:lnTo>
                  <a:lnTo>
                    <a:pt x="1170432" y="134874"/>
                  </a:lnTo>
                  <a:lnTo>
                    <a:pt x="1191768" y="147828"/>
                  </a:lnTo>
                  <a:lnTo>
                    <a:pt x="1191768" y="175260"/>
                  </a:lnTo>
                  <a:lnTo>
                    <a:pt x="1213104" y="201930"/>
                  </a:lnTo>
                  <a:lnTo>
                    <a:pt x="1213104" y="282702"/>
                  </a:lnTo>
                  <a:lnTo>
                    <a:pt x="1213104" y="349758"/>
                  </a:lnTo>
                  <a:lnTo>
                    <a:pt x="1191768" y="376428"/>
                  </a:lnTo>
                  <a:lnTo>
                    <a:pt x="1191768" y="403860"/>
                  </a:lnTo>
                  <a:lnTo>
                    <a:pt x="1170432" y="416814"/>
                  </a:lnTo>
                  <a:lnTo>
                    <a:pt x="1149096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085088" y="511302"/>
                  </a:lnTo>
                  <a:lnTo>
                    <a:pt x="1063752" y="511302"/>
                  </a:lnTo>
                  <a:lnTo>
                    <a:pt x="1042416" y="524256"/>
                  </a:lnTo>
                  <a:lnTo>
                    <a:pt x="1021080" y="524256"/>
                  </a:lnTo>
                  <a:lnTo>
                    <a:pt x="999744" y="537972"/>
                  </a:lnTo>
                  <a:lnTo>
                    <a:pt x="979170" y="537972"/>
                  </a:lnTo>
                  <a:lnTo>
                    <a:pt x="957834" y="537972"/>
                  </a:lnTo>
                  <a:lnTo>
                    <a:pt x="957834" y="551688"/>
                  </a:lnTo>
                  <a:lnTo>
                    <a:pt x="979170" y="551688"/>
                  </a:lnTo>
                  <a:lnTo>
                    <a:pt x="1042416" y="551688"/>
                  </a:lnTo>
                  <a:lnTo>
                    <a:pt x="1085088" y="537972"/>
                  </a:lnTo>
                  <a:lnTo>
                    <a:pt x="1106424" y="537972"/>
                  </a:lnTo>
                  <a:lnTo>
                    <a:pt x="1127760" y="524256"/>
                  </a:lnTo>
                  <a:lnTo>
                    <a:pt x="1149096" y="511302"/>
                  </a:lnTo>
                  <a:lnTo>
                    <a:pt x="1170432" y="483870"/>
                  </a:lnTo>
                  <a:lnTo>
                    <a:pt x="1191768" y="470916"/>
                  </a:lnTo>
                  <a:lnTo>
                    <a:pt x="1213104" y="457200"/>
                  </a:lnTo>
                  <a:lnTo>
                    <a:pt x="1234440" y="430530"/>
                  </a:lnTo>
                  <a:lnTo>
                    <a:pt x="1234440" y="403860"/>
                  </a:lnTo>
                  <a:lnTo>
                    <a:pt x="1255776" y="376428"/>
                  </a:lnTo>
                  <a:lnTo>
                    <a:pt x="1255776" y="363474"/>
                  </a:lnTo>
                  <a:lnTo>
                    <a:pt x="1277112" y="336042"/>
                  </a:lnTo>
                  <a:lnTo>
                    <a:pt x="1277112" y="282702"/>
                  </a:lnTo>
                  <a:lnTo>
                    <a:pt x="1277112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21006" y="832872"/>
              <a:ext cx="255904" cy="161925"/>
            </a:xfrm>
            <a:custGeom>
              <a:avLst/>
              <a:gdLst/>
              <a:ahLst/>
              <a:cxnLst/>
              <a:rect l="l" t="t" r="r" b="b"/>
              <a:pathLst>
                <a:path w="255904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42680" y="147826"/>
                  </a:lnTo>
                  <a:lnTo>
                    <a:pt x="21348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21348" y="40385"/>
                  </a:lnTo>
                  <a:lnTo>
                    <a:pt x="21348" y="26668"/>
                  </a:lnTo>
                  <a:lnTo>
                    <a:pt x="42680" y="13717"/>
                  </a:lnTo>
                  <a:lnTo>
                    <a:pt x="85344" y="0"/>
                  </a:lnTo>
                  <a:lnTo>
                    <a:pt x="169938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33950" y="40385"/>
                  </a:lnTo>
                  <a:lnTo>
                    <a:pt x="255282" y="54103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69938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20959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26669"/>
                  </a:lnTo>
                  <a:lnTo>
                    <a:pt x="191261" y="12953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85343" y="0"/>
                  </a:lnTo>
                  <a:lnTo>
                    <a:pt x="64007" y="12953"/>
                  </a:lnTo>
                  <a:lnTo>
                    <a:pt x="42671" y="12953"/>
                  </a:lnTo>
                  <a:lnTo>
                    <a:pt x="21335" y="26669"/>
                  </a:lnTo>
                  <a:lnTo>
                    <a:pt x="21335" y="53339"/>
                  </a:lnTo>
                  <a:lnTo>
                    <a:pt x="0" y="67055"/>
                  </a:lnTo>
                  <a:lnTo>
                    <a:pt x="21335" y="80771"/>
                  </a:lnTo>
                  <a:lnTo>
                    <a:pt x="21335" y="93725"/>
                  </a:lnTo>
                  <a:lnTo>
                    <a:pt x="64007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8015" y="121157"/>
                  </a:lnTo>
                  <a:lnTo>
                    <a:pt x="169925" y="121157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29697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5" h="619125">
                  <a:moveTo>
                    <a:pt x="446532" y="591312"/>
                  </a:moveTo>
                  <a:lnTo>
                    <a:pt x="369900" y="518807"/>
                  </a:lnTo>
                  <a:lnTo>
                    <a:pt x="361188" y="510540"/>
                  </a:lnTo>
                  <a:lnTo>
                    <a:pt x="319278" y="524256"/>
                  </a:lnTo>
                  <a:lnTo>
                    <a:pt x="297942" y="524256"/>
                  </a:lnTo>
                  <a:lnTo>
                    <a:pt x="319278" y="564642"/>
                  </a:lnTo>
                  <a:lnTo>
                    <a:pt x="319278" y="618744"/>
                  </a:lnTo>
                  <a:lnTo>
                    <a:pt x="361188" y="605028"/>
                  </a:lnTo>
                  <a:lnTo>
                    <a:pt x="403860" y="605028"/>
                  </a:lnTo>
                  <a:lnTo>
                    <a:pt x="446532" y="591312"/>
                  </a:lnTo>
                  <a:close/>
                </a:path>
                <a:path w="616585" h="619125">
                  <a:moveTo>
                    <a:pt x="489204" y="54102"/>
                  </a:moveTo>
                  <a:lnTo>
                    <a:pt x="446532" y="40386"/>
                  </a:lnTo>
                  <a:lnTo>
                    <a:pt x="446532" y="26670"/>
                  </a:lnTo>
                  <a:lnTo>
                    <a:pt x="403860" y="13716"/>
                  </a:lnTo>
                  <a:lnTo>
                    <a:pt x="382524" y="0"/>
                  </a:lnTo>
                  <a:lnTo>
                    <a:pt x="361188" y="0"/>
                  </a:lnTo>
                  <a:lnTo>
                    <a:pt x="319278" y="0"/>
                  </a:lnTo>
                  <a:lnTo>
                    <a:pt x="255270" y="0"/>
                  </a:lnTo>
                  <a:lnTo>
                    <a:pt x="233934" y="13716"/>
                  </a:lnTo>
                  <a:lnTo>
                    <a:pt x="191262" y="13716"/>
                  </a:lnTo>
                  <a:lnTo>
                    <a:pt x="191262" y="26670"/>
                  </a:lnTo>
                  <a:lnTo>
                    <a:pt x="148590" y="40386"/>
                  </a:lnTo>
                  <a:lnTo>
                    <a:pt x="148590" y="54102"/>
                  </a:lnTo>
                  <a:lnTo>
                    <a:pt x="105918" y="67056"/>
                  </a:lnTo>
                  <a:lnTo>
                    <a:pt x="105918" y="80772"/>
                  </a:lnTo>
                  <a:lnTo>
                    <a:pt x="63246" y="10744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21336" y="201930"/>
                  </a:lnTo>
                  <a:lnTo>
                    <a:pt x="0" y="242316"/>
                  </a:lnTo>
                  <a:lnTo>
                    <a:pt x="148590" y="255270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185331" y="159042"/>
                  </a:lnTo>
                  <a:lnTo>
                    <a:pt x="191262" y="161544"/>
                  </a:lnTo>
                  <a:lnTo>
                    <a:pt x="207441" y="130886"/>
                  </a:lnTo>
                  <a:lnTo>
                    <a:pt x="212598" y="134112"/>
                  </a:lnTo>
                  <a:lnTo>
                    <a:pt x="255270" y="107442"/>
                  </a:lnTo>
                  <a:lnTo>
                    <a:pt x="233934" y="107442"/>
                  </a:lnTo>
                  <a:lnTo>
                    <a:pt x="276606" y="94488"/>
                  </a:lnTo>
                  <a:lnTo>
                    <a:pt x="297942" y="94488"/>
                  </a:lnTo>
                  <a:lnTo>
                    <a:pt x="319278" y="94488"/>
                  </a:lnTo>
                  <a:lnTo>
                    <a:pt x="361188" y="107442"/>
                  </a:lnTo>
                  <a:lnTo>
                    <a:pt x="361188" y="94488"/>
                  </a:lnTo>
                  <a:lnTo>
                    <a:pt x="394296" y="115176"/>
                  </a:lnTo>
                  <a:lnTo>
                    <a:pt x="489204" y="67056"/>
                  </a:lnTo>
                  <a:lnTo>
                    <a:pt x="489204" y="54102"/>
                  </a:lnTo>
                  <a:close/>
                </a:path>
                <a:path w="616585" h="619125">
                  <a:moveTo>
                    <a:pt x="616458" y="242316"/>
                  </a:move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74548" y="134112"/>
                  </a:lnTo>
                  <a:lnTo>
                    <a:pt x="553212" y="107442"/>
                  </a:lnTo>
                  <a:lnTo>
                    <a:pt x="531876" y="94488"/>
                  </a:lnTo>
                  <a:lnTo>
                    <a:pt x="510540" y="67056"/>
                  </a:lnTo>
                  <a:lnTo>
                    <a:pt x="395249" y="115785"/>
                  </a:lnTo>
                  <a:lnTo>
                    <a:pt x="394296" y="115176"/>
                  </a:lnTo>
                  <a:lnTo>
                    <a:pt x="382524" y="121158"/>
                  </a:lnTo>
                  <a:lnTo>
                    <a:pt x="425196" y="147828"/>
                  </a:lnTo>
                  <a:lnTo>
                    <a:pt x="425196" y="134112"/>
                  </a:lnTo>
                  <a:lnTo>
                    <a:pt x="446532" y="174498"/>
                  </a:lnTo>
                  <a:lnTo>
                    <a:pt x="467868" y="214884"/>
                  </a:lnTo>
                  <a:lnTo>
                    <a:pt x="467868" y="255270"/>
                  </a:lnTo>
                  <a:lnTo>
                    <a:pt x="467868" y="309372"/>
                  </a:lnTo>
                  <a:lnTo>
                    <a:pt x="467868" y="349758"/>
                  </a:lnTo>
                  <a:lnTo>
                    <a:pt x="467868" y="403098"/>
                  </a:lnTo>
                  <a:lnTo>
                    <a:pt x="452386" y="432384"/>
                  </a:lnTo>
                  <a:lnTo>
                    <a:pt x="446532" y="430530"/>
                  </a:lnTo>
                  <a:lnTo>
                    <a:pt x="425196" y="470916"/>
                  </a:lnTo>
                  <a:lnTo>
                    <a:pt x="382524" y="497586"/>
                  </a:lnTo>
                  <a:lnTo>
                    <a:pt x="403860" y="497586"/>
                  </a:lnTo>
                  <a:lnTo>
                    <a:pt x="369912" y="518795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204" y="550926"/>
                  </a:lnTo>
                  <a:lnTo>
                    <a:pt x="510540" y="550926"/>
                  </a:lnTo>
                  <a:lnTo>
                    <a:pt x="531876" y="524256"/>
                  </a:lnTo>
                  <a:lnTo>
                    <a:pt x="531876" y="510540"/>
                  </a:lnTo>
                  <a:lnTo>
                    <a:pt x="553212" y="510540"/>
                  </a:lnTo>
                  <a:lnTo>
                    <a:pt x="574548" y="470916"/>
                  </a:lnTo>
                  <a:lnTo>
                    <a:pt x="595884" y="416814"/>
                  </a:lnTo>
                  <a:lnTo>
                    <a:pt x="616458" y="362712"/>
                  </a:lnTo>
                  <a:lnTo>
                    <a:pt x="616458" y="309372"/>
                  </a:lnTo>
                  <a:lnTo>
                    <a:pt x="616458" y="255270"/>
                  </a:lnTo>
                  <a:lnTo>
                    <a:pt x="616458" y="242316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148469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76606" y="524256"/>
                  </a:moveTo>
                  <a:lnTo>
                    <a:pt x="255270" y="511302"/>
                  </a:lnTo>
                  <a:lnTo>
                    <a:pt x="255270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55270" y="578358"/>
                  </a:lnTo>
                  <a:lnTo>
                    <a:pt x="276606" y="551688"/>
                  </a:lnTo>
                  <a:lnTo>
                    <a:pt x="276606" y="524256"/>
                  </a:lnTo>
                  <a:close/>
                </a:path>
                <a:path w="1277620" h="619125">
                  <a:moveTo>
                    <a:pt x="1277112" y="201930"/>
                  </a:moveTo>
                  <a:lnTo>
                    <a:pt x="1255776" y="175260"/>
                  </a:lnTo>
                  <a:lnTo>
                    <a:pt x="1255776" y="147828"/>
                  </a:lnTo>
                  <a:lnTo>
                    <a:pt x="1234440" y="134874"/>
                  </a:lnTo>
                  <a:lnTo>
                    <a:pt x="1234440" y="107442"/>
                  </a:lnTo>
                  <a:lnTo>
                    <a:pt x="1213104" y="94488"/>
                  </a:lnTo>
                  <a:lnTo>
                    <a:pt x="1191768" y="67818"/>
                  </a:lnTo>
                  <a:lnTo>
                    <a:pt x="1149096" y="40386"/>
                  </a:lnTo>
                  <a:lnTo>
                    <a:pt x="1127760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1000506" y="0"/>
                  </a:lnTo>
                  <a:lnTo>
                    <a:pt x="957834" y="13716"/>
                  </a:lnTo>
                  <a:lnTo>
                    <a:pt x="957834" y="27432"/>
                  </a:lnTo>
                  <a:lnTo>
                    <a:pt x="1000506" y="27432"/>
                  </a:lnTo>
                  <a:lnTo>
                    <a:pt x="1021080" y="27432"/>
                  </a:lnTo>
                  <a:lnTo>
                    <a:pt x="1042416" y="40386"/>
                  </a:lnTo>
                  <a:lnTo>
                    <a:pt x="1063752" y="40386"/>
                  </a:lnTo>
                  <a:lnTo>
                    <a:pt x="1106424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70432" y="121158"/>
                  </a:lnTo>
                  <a:lnTo>
                    <a:pt x="1170432" y="134874"/>
                  </a:lnTo>
                  <a:lnTo>
                    <a:pt x="1191768" y="147828"/>
                  </a:lnTo>
                  <a:lnTo>
                    <a:pt x="1191768" y="175260"/>
                  </a:lnTo>
                  <a:lnTo>
                    <a:pt x="1213104" y="201930"/>
                  </a:lnTo>
                  <a:lnTo>
                    <a:pt x="1213104" y="282702"/>
                  </a:lnTo>
                  <a:lnTo>
                    <a:pt x="1213104" y="349758"/>
                  </a:lnTo>
                  <a:lnTo>
                    <a:pt x="1191768" y="376428"/>
                  </a:lnTo>
                  <a:lnTo>
                    <a:pt x="1191768" y="403860"/>
                  </a:lnTo>
                  <a:lnTo>
                    <a:pt x="1170432" y="416814"/>
                  </a:lnTo>
                  <a:lnTo>
                    <a:pt x="1170432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085088" y="511302"/>
                  </a:lnTo>
                  <a:lnTo>
                    <a:pt x="1063752" y="511302"/>
                  </a:lnTo>
                  <a:lnTo>
                    <a:pt x="1042416" y="524256"/>
                  </a:lnTo>
                  <a:lnTo>
                    <a:pt x="1021080" y="537972"/>
                  </a:lnTo>
                  <a:lnTo>
                    <a:pt x="1000506" y="537972"/>
                  </a:lnTo>
                  <a:lnTo>
                    <a:pt x="957834" y="537972"/>
                  </a:lnTo>
                  <a:lnTo>
                    <a:pt x="957834" y="551688"/>
                  </a:lnTo>
                  <a:lnTo>
                    <a:pt x="1000506" y="551688"/>
                  </a:lnTo>
                  <a:lnTo>
                    <a:pt x="1063752" y="551688"/>
                  </a:lnTo>
                  <a:lnTo>
                    <a:pt x="1085088" y="537972"/>
                  </a:lnTo>
                  <a:lnTo>
                    <a:pt x="1127760" y="537972"/>
                  </a:lnTo>
                  <a:lnTo>
                    <a:pt x="1149096" y="524256"/>
                  </a:lnTo>
                  <a:lnTo>
                    <a:pt x="1170432" y="511302"/>
                  </a:lnTo>
                  <a:lnTo>
                    <a:pt x="1191768" y="483870"/>
                  </a:lnTo>
                  <a:lnTo>
                    <a:pt x="1213104" y="470916"/>
                  </a:lnTo>
                  <a:lnTo>
                    <a:pt x="1234440" y="457200"/>
                  </a:lnTo>
                  <a:lnTo>
                    <a:pt x="1234440" y="430530"/>
                  </a:lnTo>
                  <a:lnTo>
                    <a:pt x="1255776" y="403860"/>
                  </a:lnTo>
                  <a:lnTo>
                    <a:pt x="1255776" y="376428"/>
                  </a:lnTo>
                  <a:lnTo>
                    <a:pt x="1277112" y="363474"/>
                  </a:lnTo>
                  <a:lnTo>
                    <a:pt x="1277112" y="282702"/>
                  </a:lnTo>
                  <a:lnTo>
                    <a:pt x="1277112" y="201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48513" y="832872"/>
              <a:ext cx="276860" cy="161925"/>
            </a:xfrm>
            <a:custGeom>
              <a:avLst/>
              <a:gdLst/>
              <a:ahLst/>
              <a:cxnLst/>
              <a:rect l="l" t="t" r="r" b="b"/>
              <a:pathLst>
                <a:path w="276860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80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42680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55282" y="40385"/>
                  </a:lnTo>
                  <a:lnTo>
                    <a:pt x="255282" y="54103"/>
                  </a:lnTo>
                  <a:lnTo>
                    <a:pt x="276614" y="67054"/>
                  </a:lnTo>
                  <a:lnTo>
                    <a:pt x="276614" y="94489"/>
                  </a:lnTo>
                  <a:lnTo>
                    <a:pt x="255282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69805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8" y="80771"/>
                  </a:moveTo>
                  <a:lnTo>
                    <a:pt x="212598" y="53339"/>
                  </a:lnTo>
                  <a:lnTo>
                    <a:pt x="191262" y="40385"/>
                  </a:lnTo>
                  <a:lnTo>
                    <a:pt x="191262" y="26669"/>
                  </a:lnTo>
                  <a:lnTo>
                    <a:pt x="169926" y="12953"/>
                  </a:lnTo>
                  <a:lnTo>
                    <a:pt x="148590" y="0"/>
                  </a:lnTo>
                  <a:lnTo>
                    <a:pt x="64008" y="0"/>
                  </a:lnTo>
                  <a:lnTo>
                    <a:pt x="42672" y="12953"/>
                  </a:lnTo>
                  <a:lnTo>
                    <a:pt x="21336" y="12953"/>
                  </a:lnTo>
                  <a:lnTo>
                    <a:pt x="21336" y="26669"/>
                  </a:lnTo>
                  <a:lnTo>
                    <a:pt x="0" y="40385"/>
                  </a:lnTo>
                  <a:lnTo>
                    <a:pt x="0" y="93725"/>
                  </a:lnTo>
                  <a:lnTo>
                    <a:pt x="21336" y="93725"/>
                  </a:lnTo>
                  <a:lnTo>
                    <a:pt x="21336" y="107441"/>
                  </a:lnTo>
                  <a:lnTo>
                    <a:pt x="42672" y="121157"/>
                  </a:lnTo>
                  <a:lnTo>
                    <a:pt x="85344" y="121157"/>
                  </a:lnTo>
                  <a:lnTo>
                    <a:pt x="106680" y="134111"/>
                  </a:lnTo>
                  <a:lnTo>
                    <a:pt x="127254" y="121157"/>
                  </a:lnTo>
                  <a:lnTo>
                    <a:pt x="169926" y="121157"/>
                  </a:lnTo>
                  <a:lnTo>
                    <a:pt x="169926" y="107441"/>
                  </a:lnTo>
                  <a:lnTo>
                    <a:pt x="191262" y="93725"/>
                  </a:lnTo>
                  <a:lnTo>
                    <a:pt x="212598" y="80771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78543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5" h="619125">
                  <a:moveTo>
                    <a:pt x="489204" y="54102"/>
                  </a:moveTo>
                  <a:lnTo>
                    <a:pt x="446532" y="40386"/>
                  </a:lnTo>
                  <a:lnTo>
                    <a:pt x="425196" y="26670"/>
                  </a:lnTo>
                  <a:lnTo>
                    <a:pt x="382524" y="13716"/>
                  </a:lnTo>
                  <a:lnTo>
                    <a:pt x="361188" y="0"/>
                  </a:lnTo>
                  <a:lnTo>
                    <a:pt x="297942" y="0"/>
                  </a:lnTo>
                  <a:lnTo>
                    <a:pt x="255270" y="0"/>
                  </a:lnTo>
                  <a:lnTo>
                    <a:pt x="233934" y="0"/>
                  </a:lnTo>
                  <a:lnTo>
                    <a:pt x="233934" y="13716"/>
                  </a:lnTo>
                  <a:lnTo>
                    <a:pt x="191262" y="13716"/>
                  </a:lnTo>
                  <a:lnTo>
                    <a:pt x="169926" y="26670"/>
                  </a:lnTo>
                  <a:lnTo>
                    <a:pt x="148590" y="40386"/>
                  </a:lnTo>
                  <a:lnTo>
                    <a:pt x="127254" y="40386"/>
                  </a:lnTo>
                  <a:lnTo>
                    <a:pt x="127254" y="54102"/>
                  </a:lnTo>
                  <a:lnTo>
                    <a:pt x="84582" y="67056"/>
                  </a:lnTo>
                  <a:lnTo>
                    <a:pt x="84582" y="80772"/>
                  </a:lnTo>
                  <a:lnTo>
                    <a:pt x="63246" y="107442"/>
                  </a:lnTo>
                  <a:lnTo>
                    <a:pt x="21336" y="147828"/>
                  </a:lnTo>
                  <a:lnTo>
                    <a:pt x="0" y="188214"/>
                  </a:lnTo>
                  <a:lnTo>
                    <a:pt x="0" y="242316"/>
                  </a:lnTo>
                  <a:lnTo>
                    <a:pt x="127254" y="255270"/>
                  </a:lnTo>
                  <a:lnTo>
                    <a:pt x="148590" y="214884"/>
                  </a:lnTo>
                  <a:lnTo>
                    <a:pt x="169926" y="174498"/>
                  </a:lnTo>
                  <a:lnTo>
                    <a:pt x="148590" y="188214"/>
                  </a:lnTo>
                  <a:lnTo>
                    <a:pt x="181241" y="157314"/>
                  </a:lnTo>
                  <a:lnTo>
                    <a:pt x="191262" y="161544"/>
                  </a:lnTo>
                  <a:lnTo>
                    <a:pt x="207213" y="131305"/>
                  </a:lnTo>
                  <a:lnTo>
                    <a:pt x="212598" y="134112"/>
                  </a:lnTo>
                  <a:lnTo>
                    <a:pt x="233934" y="107442"/>
                  </a:lnTo>
                  <a:lnTo>
                    <a:pt x="255270" y="94488"/>
                  </a:lnTo>
                  <a:lnTo>
                    <a:pt x="276606" y="94488"/>
                  </a:lnTo>
                  <a:lnTo>
                    <a:pt x="318516" y="94488"/>
                  </a:lnTo>
                  <a:lnTo>
                    <a:pt x="339852" y="100965"/>
                  </a:lnTo>
                  <a:lnTo>
                    <a:pt x="360006" y="107086"/>
                  </a:lnTo>
                  <a:lnTo>
                    <a:pt x="373913" y="115773"/>
                  </a:lnTo>
                  <a:lnTo>
                    <a:pt x="489204" y="67056"/>
                  </a:lnTo>
                  <a:lnTo>
                    <a:pt x="489204" y="54102"/>
                  </a:lnTo>
                  <a:close/>
                </a:path>
                <a:path w="616585" h="619125">
                  <a:moveTo>
                    <a:pt x="553212" y="470916"/>
                  </a:moveTo>
                  <a:lnTo>
                    <a:pt x="431038" y="432384"/>
                  </a:lnTo>
                  <a:lnTo>
                    <a:pt x="425196" y="430530"/>
                  </a:lnTo>
                  <a:lnTo>
                    <a:pt x="403860" y="470916"/>
                  </a:lnTo>
                  <a:lnTo>
                    <a:pt x="361188" y="497586"/>
                  </a:lnTo>
                  <a:lnTo>
                    <a:pt x="382524" y="497586"/>
                  </a:lnTo>
                  <a:lnTo>
                    <a:pt x="361378" y="510794"/>
                  </a:lnTo>
                  <a:lnTo>
                    <a:pt x="361188" y="510540"/>
                  </a:lnTo>
                  <a:lnTo>
                    <a:pt x="318516" y="524256"/>
                  </a:lnTo>
                  <a:lnTo>
                    <a:pt x="276606" y="524256"/>
                  </a:lnTo>
                  <a:lnTo>
                    <a:pt x="297942" y="564642"/>
                  </a:lnTo>
                  <a:lnTo>
                    <a:pt x="297942" y="618744"/>
                  </a:lnTo>
                  <a:lnTo>
                    <a:pt x="361188" y="605028"/>
                  </a:lnTo>
                  <a:lnTo>
                    <a:pt x="382524" y="605028"/>
                  </a:lnTo>
                  <a:lnTo>
                    <a:pt x="425196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204" y="550926"/>
                  </a:lnTo>
                  <a:lnTo>
                    <a:pt x="531876" y="524256"/>
                  </a:lnTo>
                  <a:lnTo>
                    <a:pt x="531876" y="510540"/>
                  </a:lnTo>
                  <a:lnTo>
                    <a:pt x="553212" y="470916"/>
                  </a:lnTo>
                  <a:close/>
                </a:path>
                <a:path w="616585" h="619125">
                  <a:moveTo>
                    <a:pt x="616458" y="309372"/>
                  </a:moveTo>
                  <a:lnTo>
                    <a:pt x="595884" y="255270"/>
                  </a:ln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53212" y="147828"/>
                  </a:lnTo>
                  <a:lnTo>
                    <a:pt x="553212" y="134112"/>
                  </a:lnTo>
                  <a:lnTo>
                    <a:pt x="531876" y="107442"/>
                  </a:lnTo>
                  <a:lnTo>
                    <a:pt x="531876" y="94488"/>
                  </a:lnTo>
                  <a:lnTo>
                    <a:pt x="489204" y="67056"/>
                  </a:lnTo>
                  <a:lnTo>
                    <a:pt x="373913" y="115785"/>
                  </a:lnTo>
                  <a:lnTo>
                    <a:pt x="361188" y="121158"/>
                  </a:lnTo>
                  <a:lnTo>
                    <a:pt x="403860" y="147828"/>
                  </a:lnTo>
                  <a:lnTo>
                    <a:pt x="403860" y="134112"/>
                  </a:lnTo>
                  <a:lnTo>
                    <a:pt x="425196" y="174498"/>
                  </a:lnTo>
                  <a:lnTo>
                    <a:pt x="446532" y="214884"/>
                  </a:lnTo>
                  <a:lnTo>
                    <a:pt x="467868" y="268986"/>
                  </a:lnTo>
                  <a:lnTo>
                    <a:pt x="467868" y="309372"/>
                  </a:lnTo>
                  <a:lnTo>
                    <a:pt x="467868" y="349758"/>
                  </a:lnTo>
                  <a:lnTo>
                    <a:pt x="446532" y="403098"/>
                  </a:lnTo>
                  <a:lnTo>
                    <a:pt x="431050" y="432371"/>
                  </a:lnTo>
                  <a:lnTo>
                    <a:pt x="553212" y="470916"/>
                  </a:lnTo>
                  <a:lnTo>
                    <a:pt x="574548" y="470916"/>
                  </a:lnTo>
                  <a:lnTo>
                    <a:pt x="595884" y="416814"/>
                  </a:lnTo>
                  <a:lnTo>
                    <a:pt x="595884" y="362712"/>
                  </a:lnTo>
                  <a:lnTo>
                    <a:pt x="616458" y="309372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55137" y="375677"/>
              <a:ext cx="319405" cy="551815"/>
            </a:xfrm>
            <a:custGeom>
              <a:avLst/>
              <a:gdLst/>
              <a:ahLst/>
              <a:cxnLst/>
              <a:rect l="l" t="t" r="r" b="b"/>
              <a:pathLst>
                <a:path w="319404" h="551815">
                  <a:moveTo>
                    <a:pt x="319290" y="256032"/>
                  </a:moveTo>
                  <a:lnTo>
                    <a:pt x="297954" y="228600"/>
                  </a:lnTo>
                  <a:lnTo>
                    <a:pt x="297954" y="175260"/>
                  </a:lnTo>
                  <a:lnTo>
                    <a:pt x="276618" y="147828"/>
                  </a:lnTo>
                  <a:lnTo>
                    <a:pt x="276618" y="134874"/>
                  </a:lnTo>
                  <a:lnTo>
                    <a:pt x="255282" y="107442"/>
                  </a:lnTo>
                  <a:lnTo>
                    <a:pt x="233946" y="94488"/>
                  </a:lnTo>
                  <a:lnTo>
                    <a:pt x="212610" y="67818"/>
                  </a:lnTo>
                  <a:lnTo>
                    <a:pt x="169938" y="40386"/>
                  </a:lnTo>
                  <a:lnTo>
                    <a:pt x="148602" y="27432"/>
                  </a:lnTo>
                  <a:lnTo>
                    <a:pt x="127266" y="13716"/>
                  </a:lnTo>
                  <a:lnTo>
                    <a:pt x="63258" y="13716"/>
                  </a:lnTo>
                  <a:lnTo>
                    <a:pt x="21348" y="0"/>
                  </a:lnTo>
                  <a:lnTo>
                    <a:pt x="12" y="13716"/>
                  </a:lnTo>
                  <a:lnTo>
                    <a:pt x="12" y="27432"/>
                  </a:lnTo>
                  <a:lnTo>
                    <a:pt x="21348" y="27432"/>
                  </a:lnTo>
                  <a:lnTo>
                    <a:pt x="41922" y="27432"/>
                  </a:lnTo>
                  <a:lnTo>
                    <a:pt x="63258" y="40386"/>
                  </a:lnTo>
                  <a:lnTo>
                    <a:pt x="105930" y="40386"/>
                  </a:lnTo>
                  <a:lnTo>
                    <a:pt x="148602" y="67818"/>
                  </a:lnTo>
                  <a:lnTo>
                    <a:pt x="169938" y="80772"/>
                  </a:lnTo>
                  <a:lnTo>
                    <a:pt x="169938" y="94488"/>
                  </a:lnTo>
                  <a:lnTo>
                    <a:pt x="191274" y="121158"/>
                  </a:lnTo>
                  <a:lnTo>
                    <a:pt x="212610" y="134874"/>
                  </a:lnTo>
                  <a:lnTo>
                    <a:pt x="212610" y="147828"/>
                  </a:lnTo>
                  <a:lnTo>
                    <a:pt x="233946" y="175260"/>
                  </a:lnTo>
                  <a:lnTo>
                    <a:pt x="233946" y="201930"/>
                  </a:lnTo>
                  <a:lnTo>
                    <a:pt x="255282" y="228600"/>
                  </a:lnTo>
                  <a:lnTo>
                    <a:pt x="255282" y="282702"/>
                  </a:lnTo>
                  <a:lnTo>
                    <a:pt x="255282" y="336042"/>
                  </a:lnTo>
                  <a:lnTo>
                    <a:pt x="233946" y="349758"/>
                  </a:lnTo>
                  <a:lnTo>
                    <a:pt x="233946" y="376428"/>
                  </a:lnTo>
                  <a:lnTo>
                    <a:pt x="212610" y="403860"/>
                  </a:lnTo>
                  <a:lnTo>
                    <a:pt x="212610" y="416814"/>
                  </a:lnTo>
                  <a:lnTo>
                    <a:pt x="191274" y="444246"/>
                  </a:lnTo>
                  <a:lnTo>
                    <a:pt x="169938" y="457200"/>
                  </a:lnTo>
                  <a:lnTo>
                    <a:pt x="169938" y="483870"/>
                  </a:lnTo>
                  <a:lnTo>
                    <a:pt x="127266" y="511302"/>
                  </a:lnTo>
                  <a:lnTo>
                    <a:pt x="105930" y="511302"/>
                  </a:lnTo>
                  <a:lnTo>
                    <a:pt x="84594" y="524256"/>
                  </a:lnTo>
                  <a:lnTo>
                    <a:pt x="63258" y="524256"/>
                  </a:lnTo>
                  <a:lnTo>
                    <a:pt x="41922" y="537972"/>
                  </a:lnTo>
                  <a:lnTo>
                    <a:pt x="21348" y="537972"/>
                  </a:lnTo>
                  <a:lnTo>
                    <a:pt x="0" y="537972"/>
                  </a:lnTo>
                  <a:lnTo>
                    <a:pt x="0" y="551688"/>
                  </a:lnTo>
                  <a:lnTo>
                    <a:pt x="21348" y="551688"/>
                  </a:lnTo>
                  <a:lnTo>
                    <a:pt x="84594" y="551688"/>
                  </a:lnTo>
                  <a:lnTo>
                    <a:pt x="127266" y="537972"/>
                  </a:lnTo>
                  <a:lnTo>
                    <a:pt x="148602" y="537972"/>
                  </a:lnTo>
                  <a:lnTo>
                    <a:pt x="169938" y="524256"/>
                  </a:lnTo>
                  <a:lnTo>
                    <a:pt x="191274" y="511302"/>
                  </a:lnTo>
                  <a:lnTo>
                    <a:pt x="212610" y="483870"/>
                  </a:lnTo>
                  <a:lnTo>
                    <a:pt x="233946" y="470916"/>
                  </a:lnTo>
                  <a:lnTo>
                    <a:pt x="255282" y="457200"/>
                  </a:lnTo>
                  <a:lnTo>
                    <a:pt x="276618" y="430530"/>
                  </a:lnTo>
                  <a:lnTo>
                    <a:pt x="276618" y="403860"/>
                  </a:lnTo>
                  <a:lnTo>
                    <a:pt x="297954" y="376428"/>
                  </a:lnTo>
                  <a:lnTo>
                    <a:pt x="297954" y="336042"/>
                  </a:lnTo>
                  <a:lnTo>
                    <a:pt x="319290" y="309372"/>
                  </a:lnTo>
                  <a:lnTo>
                    <a:pt x="319290" y="282702"/>
                  </a:lnTo>
                  <a:lnTo>
                    <a:pt x="319290" y="2560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4656715" y="1171448"/>
            <a:ext cx="13817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Goals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540135" y="2333497"/>
            <a:ext cx="6871970" cy="299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1821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The</a:t>
            </a:r>
            <a:r>
              <a:rPr sz="3600" b="1" spc="-5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software</a:t>
            </a:r>
            <a:r>
              <a:rPr sz="3600" b="1" spc="-5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development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process</a:t>
            </a:r>
            <a:endParaRPr sz="3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Building</a:t>
            </a:r>
            <a:r>
              <a:rPr sz="3600" b="1" spc="-4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high-quality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software</a:t>
            </a:r>
            <a:endParaRPr sz="3600">
              <a:latin typeface="Palatino Linotype"/>
              <a:cs typeface="Palatino Linotype"/>
            </a:endParaRPr>
          </a:p>
          <a:p>
            <a:pPr marL="355600" marR="1441450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Object-oriented</a:t>
            </a:r>
            <a:r>
              <a:rPr sz="3600" b="1" spc="-10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systems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development</a:t>
            </a:r>
            <a:endParaRPr sz="3600">
              <a:latin typeface="Palatino Linotype"/>
              <a:cs typeface="Palatino Linotype"/>
            </a:endParaRPr>
          </a:p>
        </p:txBody>
      </p:sp>
      <p:pic>
        <p:nvPicPr>
          <p:cNvPr id="50" name="object 5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3563" y="348995"/>
            <a:ext cx="1488948" cy="191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7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0255" y="344424"/>
            <a:ext cx="9153525" cy="6867525"/>
            <a:chOff x="770255" y="344424"/>
            <a:chExt cx="9153525" cy="6867525"/>
          </a:xfrm>
        </p:grpSpPr>
        <p:sp>
          <p:nvSpPr>
            <p:cNvPr id="3" name="object 3"/>
            <p:cNvSpPr/>
            <p:nvPr/>
          </p:nvSpPr>
          <p:spPr>
            <a:xfrm>
              <a:off x="774827" y="348996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685800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144000" y="6858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8929" y="685038"/>
              <a:ext cx="8768080" cy="6520815"/>
            </a:xfrm>
            <a:custGeom>
              <a:avLst/>
              <a:gdLst/>
              <a:ahLst/>
              <a:cxnLst/>
              <a:rect l="l" t="t" r="r" b="b"/>
              <a:pathLst>
                <a:path w="8768080" h="6520815">
                  <a:moveTo>
                    <a:pt x="8767572" y="6466332"/>
                  </a:moveTo>
                  <a:lnTo>
                    <a:pt x="8767572" y="94488"/>
                  </a:lnTo>
                  <a:lnTo>
                    <a:pt x="8767572" y="54102"/>
                  </a:lnTo>
                  <a:lnTo>
                    <a:pt x="8724900" y="26670"/>
                  </a:lnTo>
                  <a:lnTo>
                    <a:pt x="8703564" y="13716"/>
                  </a:lnTo>
                  <a:lnTo>
                    <a:pt x="8682228" y="0"/>
                  </a:lnTo>
                  <a:lnTo>
                    <a:pt x="85344" y="0"/>
                  </a:lnTo>
                  <a:lnTo>
                    <a:pt x="64007" y="13716"/>
                  </a:lnTo>
                  <a:lnTo>
                    <a:pt x="42672" y="26670"/>
                  </a:lnTo>
                  <a:lnTo>
                    <a:pt x="21336" y="40386"/>
                  </a:lnTo>
                  <a:lnTo>
                    <a:pt x="21336" y="54102"/>
                  </a:lnTo>
                  <a:lnTo>
                    <a:pt x="0" y="67056"/>
                  </a:lnTo>
                  <a:lnTo>
                    <a:pt x="0" y="6453378"/>
                  </a:lnTo>
                  <a:lnTo>
                    <a:pt x="21336" y="6466332"/>
                  </a:lnTo>
                  <a:lnTo>
                    <a:pt x="21336" y="6480048"/>
                  </a:lnTo>
                  <a:lnTo>
                    <a:pt x="42672" y="6493764"/>
                  </a:lnTo>
                  <a:lnTo>
                    <a:pt x="64007" y="6506718"/>
                  </a:lnTo>
                  <a:lnTo>
                    <a:pt x="85344" y="6520434"/>
                  </a:lnTo>
                  <a:lnTo>
                    <a:pt x="8682228" y="6520434"/>
                  </a:lnTo>
                  <a:lnTo>
                    <a:pt x="8703564" y="6506718"/>
                  </a:lnTo>
                  <a:lnTo>
                    <a:pt x="8724900" y="6493764"/>
                  </a:lnTo>
                  <a:lnTo>
                    <a:pt x="8767572" y="6466332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6957" y="752093"/>
              <a:ext cx="8533130" cy="6278880"/>
            </a:xfrm>
            <a:custGeom>
              <a:avLst/>
              <a:gdLst/>
              <a:ahLst/>
              <a:cxnLst/>
              <a:rect l="l" t="t" r="r" b="b"/>
              <a:pathLst>
                <a:path w="8533130" h="6278880">
                  <a:moveTo>
                    <a:pt x="8532876" y="6278880"/>
                  </a:moveTo>
                  <a:lnTo>
                    <a:pt x="8532876" y="0"/>
                  </a:lnTo>
                  <a:lnTo>
                    <a:pt x="0" y="0"/>
                  </a:lnTo>
                  <a:lnTo>
                    <a:pt x="0" y="6278880"/>
                  </a:lnTo>
                  <a:lnTo>
                    <a:pt x="8532876" y="6278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6974" y="752100"/>
              <a:ext cx="8533130" cy="6279515"/>
            </a:xfrm>
            <a:custGeom>
              <a:avLst/>
              <a:gdLst/>
              <a:ahLst/>
              <a:cxnLst/>
              <a:rect l="l" t="t" r="r" b="b"/>
              <a:pathLst>
                <a:path w="8533130" h="6279515">
                  <a:moveTo>
                    <a:pt x="8533004" y="6278887"/>
                  </a:moveTo>
                  <a:lnTo>
                    <a:pt x="0" y="6278887"/>
                  </a:lnTo>
                  <a:lnTo>
                    <a:pt x="0" y="0"/>
                  </a:lnTo>
                  <a:lnTo>
                    <a:pt x="8533004" y="0"/>
                  </a:lnTo>
                  <a:lnTo>
                    <a:pt x="8533004" y="62788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0203" y="711708"/>
              <a:ext cx="8555355" cy="6278880"/>
            </a:xfrm>
            <a:custGeom>
              <a:avLst/>
              <a:gdLst/>
              <a:ahLst/>
              <a:cxnLst/>
              <a:rect l="l" t="t" r="r" b="b"/>
              <a:pathLst>
                <a:path w="8555355" h="6278880">
                  <a:moveTo>
                    <a:pt x="8554974" y="6278880"/>
                  </a:moveTo>
                  <a:lnTo>
                    <a:pt x="8554974" y="0"/>
                  </a:lnTo>
                  <a:lnTo>
                    <a:pt x="0" y="0"/>
                  </a:lnTo>
                  <a:lnTo>
                    <a:pt x="0" y="6278880"/>
                  </a:lnTo>
                  <a:lnTo>
                    <a:pt x="8554974" y="6278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0220" y="711715"/>
              <a:ext cx="8555355" cy="6279515"/>
            </a:xfrm>
            <a:custGeom>
              <a:avLst/>
              <a:gdLst/>
              <a:ahLst/>
              <a:cxnLst/>
              <a:rect l="l" t="t" r="r" b="b"/>
              <a:pathLst>
                <a:path w="8555355" h="6279515">
                  <a:moveTo>
                    <a:pt x="8555104" y="6278887"/>
                  </a:moveTo>
                  <a:lnTo>
                    <a:pt x="0" y="6278887"/>
                  </a:lnTo>
                  <a:lnTo>
                    <a:pt x="0" y="0"/>
                  </a:lnTo>
                  <a:lnTo>
                    <a:pt x="8555104" y="0"/>
                  </a:lnTo>
                  <a:lnTo>
                    <a:pt x="8555104" y="62788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4211" y="671322"/>
              <a:ext cx="8554720" cy="6278880"/>
            </a:xfrm>
            <a:custGeom>
              <a:avLst/>
              <a:gdLst/>
              <a:ahLst/>
              <a:cxnLst/>
              <a:rect l="l" t="t" r="r" b="b"/>
              <a:pathLst>
                <a:path w="8554720" h="6278880">
                  <a:moveTo>
                    <a:pt x="8554212" y="6278880"/>
                  </a:moveTo>
                  <a:lnTo>
                    <a:pt x="8554212" y="0"/>
                  </a:lnTo>
                  <a:lnTo>
                    <a:pt x="0" y="0"/>
                  </a:lnTo>
                  <a:lnTo>
                    <a:pt x="0" y="6278880"/>
                  </a:lnTo>
                  <a:lnTo>
                    <a:pt x="8554212" y="6278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4216" y="671329"/>
              <a:ext cx="8554720" cy="6279515"/>
            </a:xfrm>
            <a:custGeom>
              <a:avLst/>
              <a:gdLst/>
              <a:ahLst/>
              <a:cxnLst/>
              <a:rect l="l" t="t" r="r" b="b"/>
              <a:pathLst>
                <a:path w="8554720" h="6279515">
                  <a:moveTo>
                    <a:pt x="8554353" y="6278887"/>
                  </a:moveTo>
                  <a:lnTo>
                    <a:pt x="0" y="6278887"/>
                  </a:lnTo>
                  <a:lnTo>
                    <a:pt x="0" y="0"/>
                  </a:lnTo>
                  <a:lnTo>
                    <a:pt x="8554353" y="0"/>
                  </a:lnTo>
                  <a:lnTo>
                    <a:pt x="8554353" y="62788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69555" y="631698"/>
              <a:ext cx="8533130" cy="6278245"/>
            </a:xfrm>
            <a:custGeom>
              <a:avLst/>
              <a:gdLst/>
              <a:ahLst/>
              <a:cxnLst/>
              <a:rect l="l" t="t" r="r" b="b"/>
              <a:pathLst>
                <a:path w="8533130" h="6278245">
                  <a:moveTo>
                    <a:pt x="8532876" y="6278117"/>
                  </a:moveTo>
                  <a:lnTo>
                    <a:pt x="8532876" y="0"/>
                  </a:lnTo>
                  <a:lnTo>
                    <a:pt x="0" y="0"/>
                  </a:lnTo>
                  <a:lnTo>
                    <a:pt x="0" y="6278117"/>
                  </a:lnTo>
                  <a:lnTo>
                    <a:pt x="8532876" y="62781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69561" y="631700"/>
              <a:ext cx="8533130" cy="6278245"/>
            </a:xfrm>
            <a:custGeom>
              <a:avLst/>
              <a:gdLst/>
              <a:ahLst/>
              <a:cxnLst/>
              <a:rect l="l" t="t" r="r" b="b"/>
              <a:pathLst>
                <a:path w="8533130" h="6278245">
                  <a:moveTo>
                    <a:pt x="8533020" y="6278130"/>
                  </a:moveTo>
                  <a:lnTo>
                    <a:pt x="0" y="6278130"/>
                  </a:lnTo>
                  <a:lnTo>
                    <a:pt x="0" y="0"/>
                  </a:lnTo>
                  <a:lnTo>
                    <a:pt x="8533020" y="0"/>
                  </a:lnTo>
                  <a:lnTo>
                    <a:pt x="8533020" y="62781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33563" y="604265"/>
              <a:ext cx="8533130" cy="6278880"/>
            </a:xfrm>
            <a:custGeom>
              <a:avLst/>
              <a:gdLst/>
              <a:ahLst/>
              <a:cxnLst/>
              <a:rect l="l" t="t" r="r" b="b"/>
              <a:pathLst>
                <a:path w="8533130" h="6278880">
                  <a:moveTo>
                    <a:pt x="8532876" y="6278880"/>
                  </a:moveTo>
                  <a:lnTo>
                    <a:pt x="8532876" y="0"/>
                  </a:lnTo>
                  <a:lnTo>
                    <a:pt x="0" y="0"/>
                  </a:lnTo>
                  <a:lnTo>
                    <a:pt x="0" y="6278880"/>
                  </a:lnTo>
                  <a:lnTo>
                    <a:pt x="8532876" y="6278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33573" y="604264"/>
              <a:ext cx="8533130" cy="6279515"/>
            </a:xfrm>
            <a:custGeom>
              <a:avLst/>
              <a:gdLst/>
              <a:ahLst/>
              <a:cxnLst/>
              <a:rect l="l" t="t" r="r" b="b"/>
              <a:pathLst>
                <a:path w="8533130" h="6279515">
                  <a:moveTo>
                    <a:pt x="8533020" y="6278887"/>
                  </a:moveTo>
                  <a:lnTo>
                    <a:pt x="0" y="6278887"/>
                  </a:lnTo>
                  <a:lnTo>
                    <a:pt x="0" y="0"/>
                  </a:lnTo>
                  <a:lnTo>
                    <a:pt x="8533020" y="0"/>
                  </a:lnTo>
                  <a:lnTo>
                    <a:pt x="8533020" y="62788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13228" y="832865"/>
              <a:ext cx="255270" cy="161925"/>
            </a:xfrm>
            <a:custGeom>
              <a:avLst/>
              <a:gdLst/>
              <a:ahLst/>
              <a:cxnLst/>
              <a:rect l="l" t="t" r="r" b="b"/>
              <a:pathLst>
                <a:path w="255270" h="161925">
                  <a:moveTo>
                    <a:pt x="255270" y="121158"/>
                  </a:moveTo>
                  <a:lnTo>
                    <a:pt x="255270" y="54102"/>
                  </a:lnTo>
                  <a:lnTo>
                    <a:pt x="212598" y="26670"/>
                  </a:lnTo>
                  <a:lnTo>
                    <a:pt x="191262" y="13716"/>
                  </a:lnTo>
                  <a:lnTo>
                    <a:pt x="169926" y="0"/>
                  </a:lnTo>
                  <a:lnTo>
                    <a:pt x="64008" y="0"/>
                  </a:lnTo>
                  <a:lnTo>
                    <a:pt x="42672" y="13716"/>
                  </a:lnTo>
                  <a:lnTo>
                    <a:pt x="21336" y="26670"/>
                  </a:lnTo>
                  <a:lnTo>
                    <a:pt x="21336" y="40386"/>
                  </a:lnTo>
                  <a:lnTo>
                    <a:pt x="0" y="54102"/>
                  </a:lnTo>
                  <a:lnTo>
                    <a:pt x="0" y="121158"/>
                  </a:lnTo>
                  <a:lnTo>
                    <a:pt x="21336" y="121158"/>
                  </a:lnTo>
                  <a:lnTo>
                    <a:pt x="21336" y="134874"/>
                  </a:lnTo>
                  <a:lnTo>
                    <a:pt x="42672" y="147828"/>
                  </a:lnTo>
                  <a:lnTo>
                    <a:pt x="64008" y="161544"/>
                  </a:lnTo>
                  <a:lnTo>
                    <a:pt x="128016" y="161544"/>
                  </a:lnTo>
                  <a:lnTo>
                    <a:pt x="169926" y="161544"/>
                  </a:lnTo>
                  <a:lnTo>
                    <a:pt x="191262" y="147828"/>
                  </a:lnTo>
                  <a:lnTo>
                    <a:pt x="212598" y="134874"/>
                  </a:lnTo>
                  <a:lnTo>
                    <a:pt x="233934" y="121158"/>
                  </a:lnTo>
                  <a:lnTo>
                    <a:pt x="255270" y="1211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13364" y="832872"/>
              <a:ext cx="255904" cy="161925"/>
            </a:xfrm>
            <a:custGeom>
              <a:avLst/>
              <a:gdLst/>
              <a:ahLst/>
              <a:cxnLst/>
              <a:rect l="l" t="t" r="r" b="b"/>
              <a:pathLst>
                <a:path w="255904" h="161925">
                  <a:moveTo>
                    <a:pt x="128024" y="161543"/>
                  </a:moveTo>
                  <a:lnTo>
                    <a:pt x="64012" y="161543"/>
                  </a:lnTo>
                  <a:lnTo>
                    <a:pt x="42680" y="147826"/>
                  </a:lnTo>
                  <a:lnTo>
                    <a:pt x="21348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21348" y="40385"/>
                  </a:lnTo>
                  <a:lnTo>
                    <a:pt x="21348" y="26668"/>
                  </a:lnTo>
                  <a:lnTo>
                    <a:pt x="42680" y="13717"/>
                  </a:lnTo>
                  <a:lnTo>
                    <a:pt x="64012" y="0"/>
                  </a:lnTo>
                  <a:lnTo>
                    <a:pt x="169938" y="0"/>
                  </a:lnTo>
                  <a:lnTo>
                    <a:pt x="191270" y="13717"/>
                  </a:lnTo>
                  <a:lnTo>
                    <a:pt x="212602" y="26668"/>
                  </a:lnTo>
                  <a:lnTo>
                    <a:pt x="255282" y="54103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12602" y="134875"/>
                  </a:lnTo>
                  <a:lnTo>
                    <a:pt x="191270" y="147826"/>
                  </a:lnTo>
                  <a:lnTo>
                    <a:pt x="169938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13228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40385"/>
                  </a:lnTo>
                  <a:lnTo>
                    <a:pt x="191261" y="26669"/>
                  </a:lnTo>
                  <a:lnTo>
                    <a:pt x="191261" y="12953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26669"/>
                  </a:lnTo>
                  <a:lnTo>
                    <a:pt x="21335" y="40385"/>
                  </a:lnTo>
                  <a:lnTo>
                    <a:pt x="0" y="53339"/>
                  </a:lnTo>
                  <a:lnTo>
                    <a:pt x="0" y="80771"/>
                  </a:lnTo>
                  <a:lnTo>
                    <a:pt x="21335" y="93725"/>
                  </a:lnTo>
                  <a:lnTo>
                    <a:pt x="42671" y="107441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8015" y="121157"/>
                  </a:lnTo>
                  <a:lnTo>
                    <a:pt x="169925" y="121157"/>
                  </a:lnTo>
                  <a:lnTo>
                    <a:pt x="191261" y="107441"/>
                  </a:lnTo>
                  <a:lnTo>
                    <a:pt x="191261" y="93725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21953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4" h="619125">
                  <a:moveTo>
                    <a:pt x="148590" y="214884"/>
                  </a:moveTo>
                  <a:lnTo>
                    <a:pt x="21336" y="188214"/>
                  </a:lnTo>
                  <a:lnTo>
                    <a:pt x="21336" y="201930"/>
                  </a:lnTo>
                  <a:lnTo>
                    <a:pt x="0" y="242316"/>
                  </a:lnTo>
                  <a:lnTo>
                    <a:pt x="148590" y="255270"/>
                  </a:lnTo>
                  <a:lnTo>
                    <a:pt x="148590" y="214884"/>
                  </a:lnTo>
                  <a:close/>
                </a:path>
                <a:path w="616584" h="619125">
                  <a:moveTo>
                    <a:pt x="207454" y="130873"/>
                  </a:moveTo>
                  <a:lnTo>
                    <a:pt x="105918" y="67056"/>
                  </a:lnTo>
                  <a:lnTo>
                    <a:pt x="105918" y="80772"/>
                  </a:lnTo>
                  <a:lnTo>
                    <a:pt x="63246" y="107442"/>
                  </a:lnTo>
                  <a:lnTo>
                    <a:pt x="41910" y="147828"/>
                  </a:lnTo>
                  <a:lnTo>
                    <a:pt x="21348" y="188214"/>
                  </a:lnTo>
                  <a:lnTo>
                    <a:pt x="148590" y="214884"/>
                  </a:lnTo>
                  <a:lnTo>
                    <a:pt x="163715" y="186258"/>
                  </a:lnTo>
                  <a:lnTo>
                    <a:pt x="169926" y="188214"/>
                  </a:lnTo>
                  <a:lnTo>
                    <a:pt x="185331" y="159042"/>
                  </a:lnTo>
                  <a:lnTo>
                    <a:pt x="191262" y="161544"/>
                  </a:lnTo>
                  <a:lnTo>
                    <a:pt x="207454" y="130873"/>
                  </a:lnTo>
                  <a:close/>
                </a:path>
                <a:path w="616584" h="619125">
                  <a:moveTo>
                    <a:pt x="382524" y="0"/>
                  </a:moveTo>
                  <a:lnTo>
                    <a:pt x="361188" y="0"/>
                  </a:lnTo>
                  <a:lnTo>
                    <a:pt x="319290" y="0"/>
                  </a:lnTo>
                  <a:lnTo>
                    <a:pt x="255282" y="0"/>
                  </a:lnTo>
                  <a:lnTo>
                    <a:pt x="276606" y="94488"/>
                  </a:lnTo>
                  <a:lnTo>
                    <a:pt x="255270" y="0"/>
                  </a:lnTo>
                  <a:lnTo>
                    <a:pt x="233934" y="13716"/>
                  </a:lnTo>
                  <a:lnTo>
                    <a:pt x="191274" y="13716"/>
                  </a:lnTo>
                  <a:lnTo>
                    <a:pt x="191274" y="26670"/>
                  </a:lnTo>
                  <a:lnTo>
                    <a:pt x="148602" y="40386"/>
                  </a:lnTo>
                  <a:lnTo>
                    <a:pt x="148602" y="54102"/>
                  </a:lnTo>
                  <a:lnTo>
                    <a:pt x="105930" y="67056"/>
                  </a:lnTo>
                  <a:lnTo>
                    <a:pt x="207454" y="130873"/>
                  </a:lnTo>
                  <a:lnTo>
                    <a:pt x="212598" y="134112"/>
                  </a:lnTo>
                  <a:lnTo>
                    <a:pt x="255282" y="107442"/>
                  </a:lnTo>
                  <a:lnTo>
                    <a:pt x="233946" y="107442"/>
                  </a:lnTo>
                  <a:lnTo>
                    <a:pt x="276618" y="94488"/>
                  </a:lnTo>
                  <a:lnTo>
                    <a:pt x="297942" y="94488"/>
                  </a:lnTo>
                  <a:lnTo>
                    <a:pt x="319278" y="94488"/>
                  </a:lnTo>
                  <a:lnTo>
                    <a:pt x="382524" y="13716"/>
                  </a:lnTo>
                  <a:lnTo>
                    <a:pt x="382524" y="0"/>
                  </a:lnTo>
                  <a:close/>
                </a:path>
                <a:path w="616584" h="619125">
                  <a:moveTo>
                    <a:pt x="489204" y="564642"/>
                  </a:moveTo>
                  <a:lnTo>
                    <a:pt x="382524" y="497586"/>
                  </a:lnTo>
                  <a:lnTo>
                    <a:pt x="361391" y="510794"/>
                  </a:lnTo>
                  <a:lnTo>
                    <a:pt x="361200" y="510540"/>
                  </a:lnTo>
                  <a:lnTo>
                    <a:pt x="319290" y="524256"/>
                  </a:lnTo>
                  <a:lnTo>
                    <a:pt x="297954" y="524256"/>
                  </a:lnTo>
                  <a:lnTo>
                    <a:pt x="297954" y="564642"/>
                  </a:lnTo>
                  <a:lnTo>
                    <a:pt x="319290" y="618744"/>
                  </a:lnTo>
                  <a:lnTo>
                    <a:pt x="361200" y="605028"/>
                  </a:lnTo>
                  <a:lnTo>
                    <a:pt x="382536" y="605028"/>
                  </a:lnTo>
                  <a:lnTo>
                    <a:pt x="425208" y="591312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close/>
                </a:path>
                <a:path w="616584" h="619125">
                  <a:moveTo>
                    <a:pt x="574548" y="134112"/>
                  </a:moveTo>
                  <a:lnTo>
                    <a:pt x="531876" y="107454"/>
                  </a:lnTo>
                  <a:lnTo>
                    <a:pt x="531888" y="94488"/>
                  </a:lnTo>
                  <a:lnTo>
                    <a:pt x="489216" y="67056"/>
                  </a:lnTo>
                  <a:lnTo>
                    <a:pt x="489216" y="54102"/>
                  </a:lnTo>
                  <a:lnTo>
                    <a:pt x="446544" y="40386"/>
                  </a:lnTo>
                  <a:lnTo>
                    <a:pt x="446544" y="26670"/>
                  </a:lnTo>
                  <a:lnTo>
                    <a:pt x="425208" y="26670"/>
                  </a:lnTo>
                  <a:lnTo>
                    <a:pt x="382536" y="13716"/>
                  </a:lnTo>
                  <a:lnTo>
                    <a:pt x="319290" y="94488"/>
                  </a:lnTo>
                  <a:lnTo>
                    <a:pt x="339864" y="100838"/>
                  </a:lnTo>
                  <a:lnTo>
                    <a:pt x="359981" y="107073"/>
                  </a:lnTo>
                  <a:lnTo>
                    <a:pt x="382536" y="121158"/>
                  </a:lnTo>
                  <a:lnTo>
                    <a:pt x="403872" y="134493"/>
                  </a:lnTo>
                  <a:lnTo>
                    <a:pt x="405015" y="135216"/>
                  </a:lnTo>
                  <a:lnTo>
                    <a:pt x="446532" y="174498"/>
                  </a:lnTo>
                  <a:lnTo>
                    <a:pt x="574548" y="147828"/>
                  </a:lnTo>
                  <a:lnTo>
                    <a:pt x="574548" y="134112"/>
                  </a:lnTo>
                  <a:close/>
                </a:path>
                <a:path w="616584" h="619125">
                  <a:moveTo>
                    <a:pt x="595884" y="416814"/>
                  </a:moveTo>
                  <a:lnTo>
                    <a:pt x="467868" y="403098"/>
                  </a:lnTo>
                  <a:lnTo>
                    <a:pt x="452386" y="432384"/>
                  </a:lnTo>
                  <a:lnTo>
                    <a:pt x="446544" y="430530"/>
                  </a:lnTo>
                  <a:lnTo>
                    <a:pt x="403872" y="470916"/>
                  </a:lnTo>
                  <a:lnTo>
                    <a:pt x="425208" y="470916"/>
                  </a:lnTo>
                  <a:lnTo>
                    <a:pt x="382536" y="497586"/>
                  </a:lnTo>
                  <a:lnTo>
                    <a:pt x="489204" y="564642"/>
                  </a:lnTo>
                  <a:lnTo>
                    <a:pt x="489216" y="550926"/>
                  </a:lnTo>
                  <a:lnTo>
                    <a:pt x="531888" y="524256"/>
                  </a:lnTo>
                  <a:lnTo>
                    <a:pt x="531888" y="510540"/>
                  </a:lnTo>
                  <a:lnTo>
                    <a:pt x="574560" y="470916"/>
                  </a:lnTo>
                  <a:lnTo>
                    <a:pt x="595884" y="416814"/>
                  </a:lnTo>
                  <a:close/>
                </a:path>
                <a:path w="616584" h="619125">
                  <a:moveTo>
                    <a:pt x="616470" y="242316"/>
                  </a:moveTo>
                  <a:lnTo>
                    <a:pt x="595896" y="201930"/>
                  </a:lnTo>
                  <a:lnTo>
                    <a:pt x="595896" y="188214"/>
                  </a:lnTo>
                  <a:lnTo>
                    <a:pt x="574560" y="147828"/>
                  </a:lnTo>
                  <a:lnTo>
                    <a:pt x="446544" y="174498"/>
                  </a:lnTo>
                  <a:lnTo>
                    <a:pt x="467880" y="214884"/>
                  </a:lnTo>
                  <a:lnTo>
                    <a:pt x="467880" y="255270"/>
                  </a:lnTo>
                  <a:lnTo>
                    <a:pt x="467880" y="309372"/>
                  </a:lnTo>
                  <a:lnTo>
                    <a:pt x="467880" y="349758"/>
                  </a:lnTo>
                  <a:lnTo>
                    <a:pt x="467880" y="403098"/>
                  </a:lnTo>
                  <a:lnTo>
                    <a:pt x="595884" y="416814"/>
                  </a:lnTo>
                  <a:lnTo>
                    <a:pt x="616470" y="362712"/>
                  </a:lnTo>
                  <a:lnTo>
                    <a:pt x="616470" y="309372"/>
                  </a:lnTo>
                  <a:lnTo>
                    <a:pt x="616470" y="255270"/>
                  </a:lnTo>
                  <a:lnTo>
                    <a:pt x="616470" y="242316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40737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55270" y="511302"/>
                  </a:moveTo>
                  <a:lnTo>
                    <a:pt x="233934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33934" y="578358"/>
                  </a:lnTo>
                  <a:lnTo>
                    <a:pt x="255270" y="578358"/>
                  </a:lnTo>
                  <a:lnTo>
                    <a:pt x="255270" y="511302"/>
                  </a:lnTo>
                  <a:close/>
                </a:path>
                <a:path w="1277620" h="619125">
                  <a:moveTo>
                    <a:pt x="1277112" y="201930"/>
                  </a:moveTo>
                  <a:lnTo>
                    <a:pt x="1255776" y="175260"/>
                  </a:lnTo>
                  <a:lnTo>
                    <a:pt x="1255776" y="147828"/>
                  </a:lnTo>
                  <a:lnTo>
                    <a:pt x="1234440" y="134874"/>
                  </a:lnTo>
                  <a:lnTo>
                    <a:pt x="1234440" y="107442"/>
                  </a:lnTo>
                  <a:lnTo>
                    <a:pt x="1213104" y="94488"/>
                  </a:lnTo>
                  <a:lnTo>
                    <a:pt x="1191768" y="67818"/>
                  </a:lnTo>
                  <a:lnTo>
                    <a:pt x="1149096" y="40386"/>
                  </a:lnTo>
                  <a:lnTo>
                    <a:pt x="1106424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979170" y="0"/>
                  </a:lnTo>
                  <a:lnTo>
                    <a:pt x="957834" y="13716"/>
                  </a:lnTo>
                  <a:lnTo>
                    <a:pt x="957834" y="27432"/>
                  </a:lnTo>
                  <a:lnTo>
                    <a:pt x="979170" y="27432"/>
                  </a:lnTo>
                  <a:lnTo>
                    <a:pt x="1021080" y="27432"/>
                  </a:lnTo>
                  <a:lnTo>
                    <a:pt x="1021080" y="40386"/>
                  </a:lnTo>
                  <a:lnTo>
                    <a:pt x="1063752" y="40386"/>
                  </a:lnTo>
                  <a:lnTo>
                    <a:pt x="1106424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70432" y="121158"/>
                  </a:lnTo>
                  <a:lnTo>
                    <a:pt x="1170432" y="134874"/>
                  </a:lnTo>
                  <a:lnTo>
                    <a:pt x="1191768" y="147828"/>
                  </a:lnTo>
                  <a:lnTo>
                    <a:pt x="1191768" y="175260"/>
                  </a:lnTo>
                  <a:lnTo>
                    <a:pt x="1213104" y="201930"/>
                  </a:lnTo>
                  <a:lnTo>
                    <a:pt x="1213104" y="282702"/>
                  </a:lnTo>
                  <a:lnTo>
                    <a:pt x="1213104" y="349758"/>
                  </a:lnTo>
                  <a:lnTo>
                    <a:pt x="1191768" y="376428"/>
                  </a:lnTo>
                  <a:lnTo>
                    <a:pt x="1191768" y="403860"/>
                  </a:lnTo>
                  <a:lnTo>
                    <a:pt x="1170432" y="416814"/>
                  </a:lnTo>
                  <a:lnTo>
                    <a:pt x="1170432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085088" y="511302"/>
                  </a:lnTo>
                  <a:lnTo>
                    <a:pt x="1063752" y="511302"/>
                  </a:lnTo>
                  <a:lnTo>
                    <a:pt x="1042416" y="524256"/>
                  </a:lnTo>
                  <a:lnTo>
                    <a:pt x="1021080" y="524256"/>
                  </a:lnTo>
                  <a:lnTo>
                    <a:pt x="1021080" y="537972"/>
                  </a:lnTo>
                  <a:lnTo>
                    <a:pt x="979170" y="537972"/>
                  </a:lnTo>
                  <a:lnTo>
                    <a:pt x="957834" y="537972"/>
                  </a:lnTo>
                  <a:lnTo>
                    <a:pt x="957834" y="551688"/>
                  </a:lnTo>
                  <a:lnTo>
                    <a:pt x="979170" y="551688"/>
                  </a:lnTo>
                  <a:lnTo>
                    <a:pt x="1063752" y="551688"/>
                  </a:lnTo>
                  <a:lnTo>
                    <a:pt x="1085088" y="537972"/>
                  </a:lnTo>
                  <a:lnTo>
                    <a:pt x="1106424" y="537972"/>
                  </a:lnTo>
                  <a:lnTo>
                    <a:pt x="1149096" y="524256"/>
                  </a:lnTo>
                  <a:lnTo>
                    <a:pt x="1170432" y="511302"/>
                  </a:lnTo>
                  <a:lnTo>
                    <a:pt x="1191768" y="483870"/>
                  </a:lnTo>
                  <a:lnTo>
                    <a:pt x="1213104" y="470916"/>
                  </a:lnTo>
                  <a:lnTo>
                    <a:pt x="1234440" y="457200"/>
                  </a:lnTo>
                  <a:lnTo>
                    <a:pt x="1234440" y="430530"/>
                  </a:lnTo>
                  <a:lnTo>
                    <a:pt x="1255776" y="403860"/>
                  </a:lnTo>
                  <a:lnTo>
                    <a:pt x="1255776" y="376428"/>
                  </a:lnTo>
                  <a:lnTo>
                    <a:pt x="1277112" y="363474"/>
                  </a:lnTo>
                  <a:lnTo>
                    <a:pt x="1277112" y="282702"/>
                  </a:lnTo>
                  <a:lnTo>
                    <a:pt x="1277112" y="201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40855" y="832872"/>
              <a:ext cx="255904" cy="161925"/>
            </a:xfrm>
            <a:custGeom>
              <a:avLst/>
              <a:gdLst/>
              <a:ahLst/>
              <a:cxnLst/>
              <a:rect l="l" t="t" r="r" b="b"/>
              <a:pathLst>
                <a:path w="255904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80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42680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33950" y="40385"/>
                  </a:lnTo>
                  <a:lnTo>
                    <a:pt x="255282" y="54103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62073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80771"/>
                  </a:moveTo>
                  <a:lnTo>
                    <a:pt x="212597" y="53339"/>
                  </a:lnTo>
                  <a:lnTo>
                    <a:pt x="191261" y="40385"/>
                  </a:lnTo>
                  <a:lnTo>
                    <a:pt x="191261" y="26669"/>
                  </a:lnTo>
                  <a:lnTo>
                    <a:pt x="169925" y="12953"/>
                  </a:lnTo>
                  <a:lnTo>
                    <a:pt x="148589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12953"/>
                  </a:lnTo>
                  <a:lnTo>
                    <a:pt x="21335" y="26669"/>
                  </a:lnTo>
                  <a:lnTo>
                    <a:pt x="0" y="40385"/>
                  </a:lnTo>
                  <a:lnTo>
                    <a:pt x="0" y="93725"/>
                  </a:lnTo>
                  <a:lnTo>
                    <a:pt x="21335" y="93725"/>
                  </a:lnTo>
                  <a:lnTo>
                    <a:pt x="21335" y="107441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7253" y="121157"/>
                  </a:lnTo>
                  <a:lnTo>
                    <a:pt x="148589" y="121157"/>
                  </a:lnTo>
                  <a:lnTo>
                    <a:pt x="191261" y="93725"/>
                  </a:lnTo>
                  <a:lnTo>
                    <a:pt x="212597" y="80771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70799" y="349007"/>
              <a:ext cx="596265" cy="619125"/>
            </a:xfrm>
            <a:custGeom>
              <a:avLst/>
              <a:gdLst/>
              <a:ahLst/>
              <a:cxnLst/>
              <a:rect l="l" t="t" r="r" b="b"/>
              <a:pathLst>
                <a:path w="596265" h="619125">
                  <a:moveTo>
                    <a:pt x="148590" y="188214"/>
                  </a:moveTo>
                  <a:lnTo>
                    <a:pt x="20574" y="147828"/>
                  </a:lnTo>
                  <a:lnTo>
                    <a:pt x="0" y="188214"/>
                  </a:lnTo>
                  <a:lnTo>
                    <a:pt x="0" y="242316"/>
                  </a:lnTo>
                  <a:lnTo>
                    <a:pt x="127254" y="255270"/>
                  </a:lnTo>
                  <a:lnTo>
                    <a:pt x="148590" y="214884"/>
                  </a:lnTo>
                  <a:lnTo>
                    <a:pt x="148590" y="188214"/>
                  </a:lnTo>
                  <a:close/>
                </a:path>
                <a:path w="596265" h="619125">
                  <a:moveTo>
                    <a:pt x="382524" y="13716"/>
                  </a:moveTo>
                  <a:lnTo>
                    <a:pt x="361188" y="0"/>
                  </a:lnTo>
                  <a:lnTo>
                    <a:pt x="297954" y="0"/>
                  </a:lnTo>
                  <a:lnTo>
                    <a:pt x="255282" y="0"/>
                  </a:lnTo>
                  <a:lnTo>
                    <a:pt x="233946" y="0"/>
                  </a:lnTo>
                  <a:lnTo>
                    <a:pt x="191274" y="13716"/>
                  </a:lnTo>
                  <a:lnTo>
                    <a:pt x="169938" y="26670"/>
                  </a:lnTo>
                  <a:lnTo>
                    <a:pt x="127266" y="40386"/>
                  </a:lnTo>
                  <a:lnTo>
                    <a:pt x="127266" y="54102"/>
                  </a:lnTo>
                  <a:lnTo>
                    <a:pt x="84594" y="67056"/>
                  </a:lnTo>
                  <a:lnTo>
                    <a:pt x="84594" y="80772"/>
                  </a:lnTo>
                  <a:lnTo>
                    <a:pt x="63258" y="107442"/>
                  </a:lnTo>
                  <a:lnTo>
                    <a:pt x="41922" y="107442"/>
                  </a:lnTo>
                  <a:lnTo>
                    <a:pt x="20586" y="147828"/>
                  </a:lnTo>
                  <a:lnTo>
                    <a:pt x="148590" y="188214"/>
                  </a:lnTo>
                  <a:lnTo>
                    <a:pt x="164211" y="158648"/>
                  </a:lnTo>
                  <a:lnTo>
                    <a:pt x="169938" y="161544"/>
                  </a:lnTo>
                  <a:lnTo>
                    <a:pt x="212610" y="121158"/>
                  </a:lnTo>
                  <a:lnTo>
                    <a:pt x="191274" y="134112"/>
                  </a:lnTo>
                  <a:lnTo>
                    <a:pt x="233946" y="107442"/>
                  </a:lnTo>
                  <a:lnTo>
                    <a:pt x="212610" y="107442"/>
                  </a:lnTo>
                  <a:lnTo>
                    <a:pt x="231343" y="101752"/>
                  </a:lnTo>
                  <a:lnTo>
                    <a:pt x="233946" y="107442"/>
                  </a:lnTo>
                  <a:lnTo>
                    <a:pt x="276618" y="94488"/>
                  </a:lnTo>
                  <a:lnTo>
                    <a:pt x="297942" y="94488"/>
                  </a:lnTo>
                  <a:lnTo>
                    <a:pt x="382524" y="13716"/>
                  </a:lnTo>
                  <a:close/>
                </a:path>
                <a:path w="596265" h="619125">
                  <a:moveTo>
                    <a:pt x="425196" y="591312"/>
                  </a:moveTo>
                  <a:lnTo>
                    <a:pt x="361378" y="510806"/>
                  </a:lnTo>
                  <a:lnTo>
                    <a:pt x="361200" y="510540"/>
                  </a:lnTo>
                  <a:lnTo>
                    <a:pt x="297942" y="524256"/>
                  </a:lnTo>
                  <a:lnTo>
                    <a:pt x="276618" y="524256"/>
                  </a:lnTo>
                  <a:lnTo>
                    <a:pt x="297954" y="564642"/>
                  </a:lnTo>
                  <a:lnTo>
                    <a:pt x="297954" y="618744"/>
                  </a:lnTo>
                  <a:lnTo>
                    <a:pt x="361200" y="605028"/>
                  </a:lnTo>
                  <a:lnTo>
                    <a:pt x="382524" y="605028"/>
                  </a:lnTo>
                  <a:lnTo>
                    <a:pt x="425196" y="591312"/>
                  </a:lnTo>
                  <a:close/>
                </a:path>
                <a:path w="596265" h="619125">
                  <a:moveTo>
                    <a:pt x="531876" y="94488"/>
                  </a:moveTo>
                  <a:lnTo>
                    <a:pt x="510540" y="94488"/>
                  </a:lnTo>
                  <a:lnTo>
                    <a:pt x="489204" y="67068"/>
                  </a:lnTo>
                  <a:lnTo>
                    <a:pt x="467880" y="54102"/>
                  </a:lnTo>
                  <a:lnTo>
                    <a:pt x="446544" y="40386"/>
                  </a:lnTo>
                  <a:lnTo>
                    <a:pt x="425208" y="26670"/>
                  </a:lnTo>
                  <a:lnTo>
                    <a:pt x="382536" y="13716"/>
                  </a:lnTo>
                  <a:lnTo>
                    <a:pt x="297954" y="94488"/>
                  </a:lnTo>
                  <a:lnTo>
                    <a:pt x="339864" y="103060"/>
                  </a:lnTo>
                  <a:lnTo>
                    <a:pt x="360286" y="107264"/>
                  </a:lnTo>
                  <a:lnTo>
                    <a:pt x="373926" y="115773"/>
                  </a:lnTo>
                  <a:lnTo>
                    <a:pt x="371233" y="116916"/>
                  </a:lnTo>
                  <a:lnTo>
                    <a:pt x="361200" y="121158"/>
                  </a:lnTo>
                  <a:lnTo>
                    <a:pt x="403860" y="147828"/>
                  </a:lnTo>
                  <a:lnTo>
                    <a:pt x="403860" y="134112"/>
                  </a:lnTo>
                  <a:lnTo>
                    <a:pt x="531876" y="107442"/>
                  </a:lnTo>
                  <a:lnTo>
                    <a:pt x="531876" y="94488"/>
                  </a:lnTo>
                  <a:close/>
                </a:path>
                <a:path w="596265" h="619125">
                  <a:moveTo>
                    <a:pt x="595896" y="201930"/>
                  </a:moveTo>
                  <a:lnTo>
                    <a:pt x="574560" y="201930"/>
                  </a:lnTo>
                  <a:lnTo>
                    <a:pt x="574560" y="188214"/>
                  </a:lnTo>
                  <a:lnTo>
                    <a:pt x="553224" y="147828"/>
                  </a:lnTo>
                  <a:lnTo>
                    <a:pt x="553224" y="134112"/>
                  </a:lnTo>
                  <a:lnTo>
                    <a:pt x="531888" y="107442"/>
                  </a:lnTo>
                  <a:lnTo>
                    <a:pt x="403872" y="134112"/>
                  </a:lnTo>
                  <a:lnTo>
                    <a:pt x="425208" y="174498"/>
                  </a:lnTo>
                  <a:lnTo>
                    <a:pt x="446544" y="214884"/>
                  </a:lnTo>
                  <a:lnTo>
                    <a:pt x="446544" y="255270"/>
                  </a:lnTo>
                  <a:lnTo>
                    <a:pt x="467880" y="309372"/>
                  </a:lnTo>
                  <a:lnTo>
                    <a:pt x="451548" y="350202"/>
                  </a:lnTo>
                  <a:lnTo>
                    <a:pt x="446532" y="349758"/>
                  </a:lnTo>
                  <a:lnTo>
                    <a:pt x="446532" y="390144"/>
                  </a:lnTo>
                  <a:lnTo>
                    <a:pt x="429806" y="431990"/>
                  </a:lnTo>
                  <a:lnTo>
                    <a:pt x="425196" y="430530"/>
                  </a:lnTo>
                  <a:lnTo>
                    <a:pt x="403860" y="470916"/>
                  </a:lnTo>
                  <a:lnTo>
                    <a:pt x="361200" y="497586"/>
                  </a:lnTo>
                  <a:lnTo>
                    <a:pt x="382536" y="497586"/>
                  </a:lnTo>
                  <a:lnTo>
                    <a:pt x="361391" y="510794"/>
                  </a:lnTo>
                  <a:lnTo>
                    <a:pt x="425196" y="591312"/>
                  </a:lnTo>
                  <a:lnTo>
                    <a:pt x="446544" y="578358"/>
                  </a:lnTo>
                  <a:lnTo>
                    <a:pt x="467880" y="564642"/>
                  </a:lnTo>
                  <a:lnTo>
                    <a:pt x="489216" y="550926"/>
                  </a:lnTo>
                  <a:lnTo>
                    <a:pt x="510552" y="524256"/>
                  </a:lnTo>
                  <a:lnTo>
                    <a:pt x="531876" y="510540"/>
                  </a:lnTo>
                  <a:lnTo>
                    <a:pt x="553212" y="470916"/>
                  </a:lnTo>
                  <a:lnTo>
                    <a:pt x="574560" y="430530"/>
                  </a:lnTo>
                  <a:lnTo>
                    <a:pt x="574548" y="416814"/>
                  </a:lnTo>
                  <a:lnTo>
                    <a:pt x="595884" y="416814"/>
                  </a:lnTo>
                  <a:lnTo>
                    <a:pt x="595884" y="362712"/>
                  </a:lnTo>
                  <a:lnTo>
                    <a:pt x="595896" y="309372"/>
                  </a:lnTo>
                  <a:lnTo>
                    <a:pt x="595896" y="255270"/>
                  </a:lnTo>
                  <a:lnTo>
                    <a:pt x="595896" y="201930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68235" y="375677"/>
              <a:ext cx="1298575" cy="619125"/>
            </a:xfrm>
            <a:custGeom>
              <a:avLst/>
              <a:gdLst/>
              <a:ahLst/>
              <a:cxnLst/>
              <a:rect l="l" t="t" r="r" b="b"/>
              <a:pathLst>
                <a:path w="1298575" h="619125">
                  <a:moveTo>
                    <a:pt x="276606" y="524256"/>
                  </a:moveTo>
                  <a:lnTo>
                    <a:pt x="255270" y="511302"/>
                  </a:lnTo>
                  <a:lnTo>
                    <a:pt x="255270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21336" y="497586"/>
                  </a:lnTo>
                  <a:lnTo>
                    <a:pt x="21336" y="511302"/>
                  </a:lnTo>
                  <a:lnTo>
                    <a:pt x="0" y="524256"/>
                  </a:lnTo>
                  <a:lnTo>
                    <a:pt x="0" y="55168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55270" y="578358"/>
                  </a:lnTo>
                  <a:lnTo>
                    <a:pt x="276606" y="551688"/>
                  </a:lnTo>
                  <a:lnTo>
                    <a:pt x="276606" y="524256"/>
                  </a:lnTo>
                  <a:close/>
                </a:path>
                <a:path w="1298575" h="619125">
                  <a:moveTo>
                    <a:pt x="1298460" y="256032"/>
                  </a:moveTo>
                  <a:lnTo>
                    <a:pt x="1277124" y="228600"/>
                  </a:lnTo>
                  <a:lnTo>
                    <a:pt x="1277124" y="175260"/>
                  </a:lnTo>
                  <a:lnTo>
                    <a:pt x="1255788" y="147828"/>
                  </a:lnTo>
                  <a:lnTo>
                    <a:pt x="1255788" y="134874"/>
                  </a:lnTo>
                  <a:lnTo>
                    <a:pt x="1234452" y="107442"/>
                  </a:lnTo>
                  <a:lnTo>
                    <a:pt x="1213116" y="94488"/>
                  </a:lnTo>
                  <a:lnTo>
                    <a:pt x="1191780" y="67818"/>
                  </a:lnTo>
                  <a:lnTo>
                    <a:pt x="1149108" y="40386"/>
                  </a:lnTo>
                  <a:lnTo>
                    <a:pt x="1127772" y="27432"/>
                  </a:lnTo>
                  <a:lnTo>
                    <a:pt x="1085100" y="13716"/>
                  </a:lnTo>
                  <a:lnTo>
                    <a:pt x="1021092" y="13716"/>
                  </a:lnTo>
                  <a:lnTo>
                    <a:pt x="1000518" y="0"/>
                  </a:lnTo>
                  <a:lnTo>
                    <a:pt x="979182" y="13716"/>
                  </a:lnTo>
                  <a:lnTo>
                    <a:pt x="957846" y="13716"/>
                  </a:lnTo>
                  <a:lnTo>
                    <a:pt x="979182" y="27432"/>
                  </a:lnTo>
                  <a:lnTo>
                    <a:pt x="1000518" y="27432"/>
                  </a:lnTo>
                  <a:lnTo>
                    <a:pt x="1021092" y="27432"/>
                  </a:lnTo>
                  <a:lnTo>
                    <a:pt x="1042428" y="40386"/>
                  </a:lnTo>
                  <a:lnTo>
                    <a:pt x="1085100" y="40386"/>
                  </a:lnTo>
                  <a:lnTo>
                    <a:pt x="1127772" y="67818"/>
                  </a:lnTo>
                  <a:lnTo>
                    <a:pt x="1127772" y="80772"/>
                  </a:lnTo>
                  <a:lnTo>
                    <a:pt x="1149108" y="94488"/>
                  </a:lnTo>
                  <a:lnTo>
                    <a:pt x="1170444" y="121158"/>
                  </a:lnTo>
                  <a:lnTo>
                    <a:pt x="1191780" y="134874"/>
                  </a:lnTo>
                  <a:lnTo>
                    <a:pt x="1191780" y="147828"/>
                  </a:lnTo>
                  <a:lnTo>
                    <a:pt x="1213116" y="175260"/>
                  </a:lnTo>
                  <a:lnTo>
                    <a:pt x="1213116" y="228600"/>
                  </a:lnTo>
                  <a:lnTo>
                    <a:pt x="1234452" y="256032"/>
                  </a:lnTo>
                  <a:lnTo>
                    <a:pt x="1234452" y="282702"/>
                  </a:lnTo>
                  <a:lnTo>
                    <a:pt x="1234452" y="309372"/>
                  </a:lnTo>
                  <a:lnTo>
                    <a:pt x="1213116" y="336042"/>
                  </a:lnTo>
                  <a:lnTo>
                    <a:pt x="1213116" y="376428"/>
                  </a:lnTo>
                  <a:lnTo>
                    <a:pt x="1191780" y="403860"/>
                  </a:lnTo>
                  <a:lnTo>
                    <a:pt x="1191780" y="416814"/>
                  </a:lnTo>
                  <a:lnTo>
                    <a:pt x="1170444" y="444246"/>
                  </a:lnTo>
                  <a:lnTo>
                    <a:pt x="1149108" y="457200"/>
                  </a:lnTo>
                  <a:lnTo>
                    <a:pt x="1127772" y="483870"/>
                  </a:lnTo>
                  <a:lnTo>
                    <a:pt x="1127772" y="497586"/>
                  </a:lnTo>
                  <a:lnTo>
                    <a:pt x="1106436" y="511302"/>
                  </a:lnTo>
                  <a:lnTo>
                    <a:pt x="1085100" y="511302"/>
                  </a:lnTo>
                  <a:lnTo>
                    <a:pt x="1063764" y="524256"/>
                  </a:lnTo>
                  <a:lnTo>
                    <a:pt x="1042428" y="524256"/>
                  </a:lnTo>
                  <a:lnTo>
                    <a:pt x="1021092" y="537972"/>
                  </a:lnTo>
                  <a:lnTo>
                    <a:pt x="1000518" y="537972"/>
                  </a:lnTo>
                  <a:lnTo>
                    <a:pt x="957846" y="537972"/>
                  </a:lnTo>
                  <a:lnTo>
                    <a:pt x="979182" y="551688"/>
                  </a:lnTo>
                  <a:lnTo>
                    <a:pt x="1000518" y="551688"/>
                  </a:lnTo>
                  <a:lnTo>
                    <a:pt x="1063764" y="551688"/>
                  </a:lnTo>
                  <a:lnTo>
                    <a:pt x="1106436" y="537972"/>
                  </a:lnTo>
                  <a:lnTo>
                    <a:pt x="1127772" y="537972"/>
                  </a:lnTo>
                  <a:lnTo>
                    <a:pt x="1149108" y="524256"/>
                  </a:lnTo>
                  <a:lnTo>
                    <a:pt x="1170444" y="511302"/>
                  </a:lnTo>
                  <a:lnTo>
                    <a:pt x="1191780" y="483870"/>
                  </a:lnTo>
                  <a:lnTo>
                    <a:pt x="1213116" y="470916"/>
                  </a:lnTo>
                  <a:lnTo>
                    <a:pt x="1234452" y="457200"/>
                  </a:lnTo>
                  <a:lnTo>
                    <a:pt x="1255788" y="430530"/>
                  </a:lnTo>
                  <a:lnTo>
                    <a:pt x="1255788" y="403860"/>
                  </a:lnTo>
                  <a:lnTo>
                    <a:pt x="1277124" y="376428"/>
                  </a:lnTo>
                  <a:lnTo>
                    <a:pt x="1277124" y="336042"/>
                  </a:lnTo>
                  <a:lnTo>
                    <a:pt x="1298460" y="309372"/>
                  </a:lnTo>
                  <a:lnTo>
                    <a:pt x="1298460" y="282702"/>
                  </a:lnTo>
                  <a:lnTo>
                    <a:pt x="1298460" y="2560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68346" y="832872"/>
              <a:ext cx="276860" cy="161925"/>
            </a:xfrm>
            <a:custGeom>
              <a:avLst/>
              <a:gdLst/>
              <a:ahLst/>
              <a:cxnLst/>
              <a:rect l="l" t="t" r="r" b="b"/>
              <a:pathLst>
                <a:path w="276859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80" y="134875"/>
                  </a:lnTo>
                  <a:lnTo>
                    <a:pt x="21348" y="121157"/>
                  </a:lnTo>
                  <a:lnTo>
                    <a:pt x="0" y="94489"/>
                  </a:lnTo>
                  <a:lnTo>
                    <a:pt x="0" y="67054"/>
                  </a:lnTo>
                  <a:lnTo>
                    <a:pt x="21348" y="54103"/>
                  </a:lnTo>
                  <a:lnTo>
                    <a:pt x="21348" y="40385"/>
                  </a:lnTo>
                  <a:lnTo>
                    <a:pt x="42680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55282" y="40385"/>
                  </a:lnTo>
                  <a:lnTo>
                    <a:pt x="255282" y="54103"/>
                  </a:lnTo>
                  <a:lnTo>
                    <a:pt x="276614" y="67054"/>
                  </a:lnTo>
                  <a:lnTo>
                    <a:pt x="276614" y="94489"/>
                  </a:lnTo>
                  <a:lnTo>
                    <a:pt x="255282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89571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40385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12953"/>
                  </a:lnTo>
                  <a:lnTo>
                    <a:pt x="21335" y="26669"/>
                  </a:lnTo>
                  <a:lnTo>
                    <a:pt x="0" y="40385"/>
                  </a:lnTo>
                  <a:lnTo>
                    <a:pt x="0" y="93725"/>
                  </a:lnTo>
                  <a:lnTo>
                    <a:pt x="21335" y="93725"/>
                  </a:lnTo>
                  <a:lnTo>
                    <a:pt x="21335" y="107441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7253" y="121157"/>
                  </a:lnTo>
                  <a:lnTo>
                    <a:pt x="169925" y="121157"/>
                  </a:lnTo>
                  <a:lnTo>
                    <a:pt x="169925" y="107441"/>
                  </a:lnTo>
                  <a:lnTo>
                    <a:pt x="191261" y="93725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98322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4" h="619125">
                  <a:moveTo>
                    <a:pt x="255257" y="94488"/>
                  </a:moveTo>
                  <a:lnTo>
                    <a:pt x="191249" y="13716"/>
                  </a:lnTo>
                  <a:lnTo>
                    <a:pt x="191249" y="26670"/>
                  </a:lnTo>
                  <a:lnTo>
                    <a:pt x="169913" y="26670"/>
                  </a:lnTo>
                  <a:lnTo>
                    <a:pt x="148577" y="40386"/>
                  </a:lnTo>
                  <a:lnTo>
                    <a:pt x="127241" y="40386"/>
                  </a:lnTo>
                  <a:lnTo>
                    <a:pt x="127241" y="54102"/>
                  </a:lnTo>
                  <a:lnTo>
                    <a:pt x="105905" y="67056"/>
                  </a:lnTo>
                  <a:lnTo>
                    <a:pt x="84569" y="80772"/>
                  </a:lnTo>
                  <a:lnTo>
                    <a:pt x="63233" y="10744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0" y="188214"/>
                  </a:lnTo>
                  <a:lnTo>
                    <a:pt x="0" y="201930"/>
                  </a:lnTo>
                  <a:lnTo>
                    <a:pt x="0" y="242316"/>
                  </a:lnTo>
                  <a:lnTo>
                    <a:pt x="127254" y="255270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185318" y="159054"/>
                  </a:lnTo>
                  <a:lnTo>
                    <a:pt x="191249" y="161544"/>
                  </a:lnTo>
                  <a:lnTo>
                    <a:pt x="207429" y="130886"/>
                  </a:lnTo>
                  <a:lnTo>
                    <a:pt x="212585" y="134112"/>
                  </a:lnTo>
                  <a:lnTo>
                    <a:pt x="233921" y="107442"/>
                  </a:lnTo>
                  <a:lnTo>
                    <a:pt x="255257" y="94488"/>
                  </a:lnTo>
                  <a:close/>
                </a:path>
                <a:path w="616584" h="619125">
                  <a:moveTo>
                    <a:pt x="318503" y="0"/>
                  </a:moveTo>
                  <a:lnTo>
                    <a:pt x="255270" y="0"/>
                  </a:lnTo>
                  <a:lnTo>
                    <a:pt x="233934" y="0"/>
                  </a:lnTo>
                  <a:lnTo>
                    <a:pt x="233934" y="13716"/>
                  </a:lnTo>
                  <a:lnTo>
                    <a:pt x="191262" y="13716"/>
                  </a:lnTo>
                  <a:lnTo>
                    <a:pt x="255257" y="94488"/>
                  </a:lnTo>
                  <a:lnTo>
                    <a:pt x="276593" y="94488"/>
                  </a:lnTo>
                  <a:lnTo>
                    <a:pt x="297929" y="94488"/>
                  </a:lnTo>
                  <a:lnTo>
                    <a:pt x="318503" y="0"/>
                  </a:lnTo>
                  <a:close/>
                </a:path>
                <a:path w="616584" h="619125">
                  <a:moveTo>
                    <a:pt x="425183" y="591312"/>
                  </a:moveTo>
                  <a:lnTo>
                    <a:pt x="361365" y="510806"/>
                  </a:lnTo>
                  <a:lnTo>
                    <a:pt x="361188" y="510540"/>
                  </a:lnTo>
                  <a:lnTo>
                    <a:pt x="318503" y="524256"/>
                  </a:lnTo>
                  <a:lnTo>
                    <a:pt x="297929" y="524256"/>
                  </a:lnTo>
                  <a:lnTo>
                    <a:pt x="297929" y="564642"/>
                  </a:lnTo>
                  <a:lnTo>
                    <a:pt x="318503" y="618744"/>
                  </a:lnTo>
                  <a:lnTo>
                    <a:pt x="361175" y="605028"/>
                  </a:lnTo>
                  <a:lnTo>
                    <a:pt x="382511" y="605028"/>
                  </a:lnTo>
                  <a:lnTo>
                    <a:pt x="425183" y="591312"/>
                  </a:lnTo>
                  <a:close/>
                </a:path>
                <a:path w="616584" h="619125">
                  <a:moveTo>
                    <a:pt x="489191" y="54102"/>
                  </a:moveTo>
                  <a:lnTo>
                    <a:pt x="446519" y="40398"/>
                  </a:lnTo>
                  <a:lnTo>
                    <a:pt x="425196" y="26670"/>
                  </a:lnTo>
                  <a:lnTo>
                    <a:pt x="382524" y="13716"/>
                  </a:lnTo>
                  <a:lnTo>
                    <a:pt x="382524" y="0"/>
                  </a:lnTo>
                  <a:lnTo>
                    <a:pt x="361188" y="0"/>
                  </a:lnTo>
                  <a:lnTo>
                    <a:pt x="318516" y="0"/>
                  </a:lnTo>
                  <a:lnTo>
                    <a:pt x="297942" y="94488"/>
                  </a:lnTo>
                  <a:lnTo>
                    <a:pt x="318516" y="94488"/>
                  </a:lnTo>
                  <a:lnTo>
                    <a:pt x="339852" y="100965"/>
                  </a:lnTo>
                  <a:lnTo>
                    <a:pt x="359968" y="107086"/>
                  </a:lnTo>
                  <a:lnTo>
                    <a:pt x="382511" y="121158"/>
                  </a:lnTo>
                  <a:lnTo>
                    <a:pt x="489191" y="67056"/>
                  </a:lnTo>
                  <a:lnTo>
                    <a:pt x="489191" y="54102"/>
                  </a:lnTo>
                  <a:close/>
                </a:path>
                <a:path w="616584" h="619125">
                  <a:moveTo>
                    <a:pt x="531863" y="524256"/>
                  </a:moveTo>
                  <a:lnTo>
                    <a:pt x="403847" y="470916"/>
                  </a:lnTo>
                  <a:lnTo>
                    <a:pt x="382511" y="497586"/>
                  </a:lnTo>
                  <a:lnTo>
                    <a:pt x="361378" y="510794"/>
                  </a:lnTo>
                  <a:lnTo>
                    <a:pt x="425183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191" y="550926"/>
                  </a:lnTo>
                  <a:lnTo>
                    <a:pt x="531863" y="524256"/>
                  </a:lnTo>
                  <a:close/>
                </a:path>
                <a:path w="616584" h="619125">
                  <a:moveTo>
                    <a:pt x="595871" y="416814"/>
                  </a:moveTo>
                  <a:lnTo>
                    <a:pt x="446519" y="403098"/>
                  </a:lnTo>
                  <a:lnTo>
                    <a:pt x="431038" y="432371"/>
                  </a:lnTo>
                  <a:lnTo>
                    <a:pt x="464502" y="442937"/>
                  </a:lnTo>
                  <a:lnTo>
                    <a:pt x="431025" y="432384"/>
                  </a:lnTo>
                  <a:lnTo>
                    <a:pt x="429425" y="431876"/>
                  </a:lnTo>
                  <a:lnTo>
                    <a:pt x="425196" y="430530"/>
                  </a:lnTo>
                  <a:lnTo>
                    <a:pt x="403860" y="470916"/>
                  </a:lnTo>
                  <a:lnTo>
                    <a:pt x="531863" y="524256"/>
                  </a:lnTo>
                  <a:lnTo>
                    <a:pt x="531876" y="510540"/>
                  </a:lnTo>
                  <a:lnTo>
                    <a:pt x="553212" y="470916"/>
                  </a:lnTo>
                  <a:lnTo>
                    <a:pt x="574535" y="470916"/>
                  </a:lnTo>
                  <a:lnTo>
                    <a:pt x="595871" y="416814"/>
                  </a:lnTo>
                  <a:close/>
                </a:path>
                <a:path w="616584" h="619125">
                  <a:moveTo>
                    <a:pt x="616458" y="255270"/>
                  </a:moveTo>
                  <a:lnTo>
                    <a:pt x="595884" y="242316"/>
                  </a:ln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53212" y="134112"/>
                  </a:lnTo>
                  <a:lnTo>
                    <a:pt x="531876" y="107442"/>
                  </a:lnTo>
                  <a:lnTo>
                    <a:pt x="531876" y="94488"/>
                  </a:lnTo>
                  <a:lnTo>
                    <a:pt x="489204" y="67056"/>
                  </a:lnTo>
                  <a:lnTo>
                    <a:pt x="382524" y="121158"/>
                  </a:lnTo>
                  <a:lnTo>
                    <a:pt x="403860" y="147828"/>
                  </a:lnTo>
                  <a:lnTo>
                    <a:pt x="403860" y="134112"/>
                  </a:lnTo>
                  <a:lnTo>
                    <a:pt x="425196" y="174498"/>
                  </a:lnTo>
                  <a:lnTo>
                    <a:pt x="446532" y="214884"/>
                  </a:lnTo>
                  <a:lnTo>
                    <a:pt x="467868" y="268986"/>
                  </a:lnTo>
                  <a:lnTo>
                    <a:pt x="467868" y="309372"/>
                  </a:lnTo>
                  <a:lnTo>
                    <a:pt x="467868" y="349758"/>
                  </a:lnTo>
                  <a:lnTo>
                    <a:pt x="446532" y="403098"/>
                  </a:lnTo>
                  <a:lnTo>
                    <a:pt x="595871" y="416814"/>
                  </a:lnTo>
                  <a:lnTo>
                    <a:pt x="595884" y="362712"/>
                  </a:lnTo>
                  <a:lnTo>
                    <a:pt x="616458" y="362712"/>
                  </a:lnTo>
                  <a:lnTo>
                    <a:pt x="616458" y="309372"/>
                  </a:lnTo>
                  <a:lnTo>
                    <a:pt x="616458" y="255270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17081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55270" y="511302"/>
                  </a:moveTo>
                  <a:lnTo>
                    <a:pt x="212598" y="483870"/>
                  </a:lnTo>
                  <a:lnTo>
                    <a:pt x="191262" y="470916"/>
                  </a:lnTo>
                  <a:lnTo>
                    <a:pt x="169926" y="457200"/>
                  </a:lnTo>
                  <a:lnTo>
                    <a:pt x="64008" y="457200"/>
                  </a:lnTo>
                  <a:lnTo>
                    <a:pt x="42672" y="470916"/>
                  </a:lnTo>
                  <a:lnTo>
                    <a:pt x="21336" y="483870"/>
                  </a:lnTo>
                  <a:lnTo>
                    <a:pt x="21336" y="497586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21336" y="592074"/>
                  </a:lnTo>
                  <a:lnTo>
                    <a:pt x="42672" y="605028"/>
                  </a:lnTo>
                  <a:lnTo>
                    <a:pt x="64008" y="618744"/>
                  </a:lnTo>
                  <a:lnTo>
                    <a:pt x="128016" y="618744"/>
                  </a:lnTo>
                  <a:lnTo>
                    <a:pt x="169926" y="618744"/>
                  </a:lnTo>
                  <a:lnTo>
                    <a:pt x="191262" y="605028"/>
                  </a:lnTo>
                  <a:lnTo>
                    <a:pt x="212598" y="592074"/>
                  </a:lnTo>
                  <a:lnTo>
                    <a:pt x="233934" y="578358"/>
                  </a:lnTo>
                  <a:lnTo>
                    <a:pt x="255270" y="578358"/>
                  </a:lnTo>
                  <a:lnTo>
                    <a:pt x="255270" y="511302"/>
                  </a:lnTo>
                  <a:close/>
                </a:path>
                <a:path w="1277620" h="619125">
                  <a:moveTo>
                    <a:pt x="979170" y="0"/>
                  </a:moveTo>
                  <a:lnTo>
                    <a:pt x="957834" y="13716"/>
                  </a:lnTo>
                  <a:lnTo>
                    <a:pt x="957834" y="27432"/>
                  </a:lnTo>
                  <a:lnTo>
                    <a:pt x="979170" y="27432"/>
                  </a:lnTo>
                  <a:lnTo>
                    <a:pt x="979170" y="0"/>
                  </a:lnTo>
                  <a:close/>
                </a:path>
                <a:path w="1277620" h="619125">
                  <a:moveTo>
                    <a:pt x="1277124" y="228600"/>
                  </a:moveTo>
                  <a:lnTo>
                    <a:pt x="1255788" y="201930"/>
                  </a:lnTo>
                  <a:lnTo>
                    <a:pt x="1255788" y="175260"/>
                  </a:lnTo>
                  <a:lnTo>
                    <a:pt x="1234452" y="147828"/>
                  </a:lnTo>
                  <a:lnTo>
                    <a:pt x="1234452" y="134874"/>
                  </a:lnTo>
                  <a:lnTo>
                    <a:pt x="1213116" y="107442"/>
                  </a:lnTo>
                  <a:lnTo>
                    <a:pt x="1191780" y="94488"/>
                  </a:lnTo>
                  <a:lnTo>
                    <a:pt x="1170444" y="67818"/>
                  </a:lnTo>
                  <a:lnTo>
                    <a:pt x="1127772" y="40386"/>
                  </a:lnTo>
                  <a:lnTo>
                    <a:pt x="1106436" y="27432"/>
                  </a:lnTo>
                  <a:lnTo>
                    <a:pt x="1085100" y="13716"/>
                  </a:lnTo>
                  <a:lnTo>
                    <a:pt x="1021092" y="13716"/>
                  </a:lnTo>
                  <a:lnTo>
                    <a:pt x="979182" y="0"/>
                  </a:lnTo>
                  <a:lnTo>
                    <a:pt x="979182" y="27432"/>
                  </a:lnTo>
                  <a:lnTo>
                    <a:pt x="999756" y="27432"/>
                  </a:lnTo>
                  <a:lnTo>
                    <a:pt x="1021092" y="40386"/>
                  </a:lnTo>
                  <a:lnTo>
                    <a:pt x="1063764" y="40386"/>
                  </a:lnTo>
                  <a:lnTo>
                    <a:pt x="1106436" y="67818"/>
                  </a:lnTo>
                  <a:lnTo>
                    <a:pt x="1127772" y="80772"/>
                  </a:lnTo>
                  <a:lnTo>
                    <a:pt x="1149108" y="94488"/>
                  </a:lnTo>
                  <a:lnTo>
                    <a:pt x="1149108" y="121158"/>
                  </a:lnTo>
                  <a:lnTo>
                    <a:pt x="1170444" y="134874"/>
                  </a:lnTo>
                  <a:lnTo>
                    <a:pt x="1170444" y="147828"/>
                  </a:lnTo>
                  <a:lnTo>
                    <a:pt x="1191780" y="175260"/>
                  </a:lnTo>
                  <a:lnTo>
                    <a:pt x="1191780" y="201930"/>
                  </a:lnTo>
                  <a:lnTo>
                    <a:pt x="1213116" y="228600"/>
                  </a:lnTo>
                  <a:lnTo>
                    <a:pt x="1213116" y="282702"/>
                  </a:lnTo>
                  <a:lnTo>
                    <a:pt x="1213104" y="336042"/>
                  </a:lnTo>
                  <a:lnTo>
                    <a:pt x="1191768" y="349758"/>
                  </a:lnTo>
                  <a:lnTo>
                    <a:pt x="1191768" y="376428"/>
                  </a:lnTo>
                  <a:lnTo>
                    <a:pt x="1170432" y="403860"/>
                  </a:lnTo>
                  <a:lnTo>
                    <a:pt x="1170432" y="416814"/>
                  </a:lnTo>
                  <a:lnTo>
                    <a:pt x="1149096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085088" y="511302"/>
                  </a:lnTo>
                  <a:lnTo>
                    <a:pt x="1063752" y="511302"/>
                  </a:lnTo>
                  <a:lnTo>
                    <a:pt x="1042416" y="524256"/>
                  </a:lnTo>
                  <a:lnTo>
                    <a:pt x="1021080" y="524256"/>
                  </a:lnTo>
                  <a:lnTo>
                    <a:pt x="999744" y="537972"/>
                  </a:lnTo>
                  <a:lnTo>
                    <a:pt x="979182" y="537972"/>
                  </a:lnTo>
                  <a:lnTo>
                    <a:pt x="957846" y="537972"/>
                  </a:lnTo>
                  <a:lnTo>
                    <a:pt x="957846" y="551688"/>
                  </a:lnTo>
                  <a:lnTo>
                    <a:pt x="979170" y="551688"/>
                  </a:lnTo>
                  <a:lnTo>
                    <a:pt x="1042416" y="551688"/>
                  </a:lnTo>
                  <a:lnTo>
                    <a:pt x="1085088" y="537972"/>
                  </a:lnTo>
                  <a:lnTo>
                    <a:pt x="1106424" y="537972"/>
                  </a:lnTo>
                  <a:lnTo>
                    <a:pt x="1127760" y="524256"/>
                  </a:lnTo>
                  <a:lnTo>
                    <a:pt x="1149096" y="511302"/>
                  </a:lnTo>
                  <a:lnTo>
                    <a:pt x="1170432" y="483870"/>
                  </a:lnTo>
                  <a:lnTo>
                    <a:pt x="1191768" y="470916"/>
                  </a:lnTo>
                  <a:lnTo>
                    <a:pt x="1213104" y="457200"/>
                  </a:lnTo>
                  <a:lnTo>
                    <a:pt x="1234440" y="430530"/>
                  </a:lnTo>
                  <a:lnTo>
                    <a:pt x="1234440" y="403860"/>
                  </a:lnTo>
                  <a:lnTo>
                    <a:pt x="1255776" y="376428"/>
                  </a:lnTo>
                  <a:lnTo>
                    <a:pt x="1255776" y="363474"/>
                  </a:lnTo>
                  <a:lnTo>
                    <a:pt x="1277112" y="336042"/>
                  </a:lnTo>
                  <a:lnTo>
                    <a:pt x="1277112" y="282702"/>
                  </a:lnTo>
                  <a:lnTo>
                    <a:pt x="1277124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17185" y="832872"/>
              <a:ext cx="255904" cy="161925"/>
            </a:xfrm>
            <a:custGeom>
              <a:avLst/>
              <a:gdLst/>
              <a:ahLst/>
              <a:cxnLst/>
              <a:rect l="l" t="t" r="r" b="b"/>
              <a:pathLst>
                <a:path w="255904" h="161925">
                  <a:moveTo>
                    <a:pt x="128024" y="161543"/>
                  </a:moveTo>
                  <a:lnTo>
                    <a:pt x="64012" y="161543"/>
                  </a:lnTo>
                  <a:lnTo>
                    <a:pt x="42680" y="147826"/>
                  </a:lnTo>
                  <a:lnTo>
                    <a:pt x="21348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21348" y="40385"/>
                  </a:lnTo>
                  <a:lnTo>
                    <a:pt x="21348" y="26668"/>
                  </a:lnTo>
                  <a:lnTo>
                    <a:pt x="42680" y="13717"/>
                  </a:lnTo>
                  <a:lnTo>
                    <a:pt x="64012" y="0"/>
                  </a:lnTo>
                  <a:lnTo>
                    <a:pt x="169938" y="0"/>
                  </a:lnTo>
                  <a:lnTo>
                    <a:pt x="191270" y="13717"/>
                  </a:lnTo>
                  <a:lnTo>
                    <a:pt x="212602" y="26668"/>
                  </a:lnTo>
                  <a:lnTo>
                    <a:pt x="255282" y="54103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12602" y="134875"/>
                  </a:lnTo>
                  <a:lnTo>
                    <a:pt x="191270" y="147826"/>
                  </a:lnTo>
                  <a:lnTo>
                    <a:pt x="169938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17081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40385"/>
                  </a:lnTo>
                  <a:lnTo>
                    <a:pt x="191261" y="26669"/>
                  </a:lnTo>
                  <a:lnTo>
                    <a:pt x="191261" y="12953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64007" y="12953"/>
                  </a:lnTo>
                  <a:lnTo>
                    <a:pt x="42671" y="12953"/>
                  </a:lnTo>
                  <a:lnTo>
                    <a:pt x="21335" y="26669"/>
                  </a:lnTo>
                  <a:lnTo>
                    <a:pt x="21335" y="40385"/>
                  </a:lnTo>
                  <a:lnTo>
                    <a:pt x="0" y="53339"/>
                  </a:lnTo>
                  <a:lnTo>
                    <a:pt x="0" y="80771"/>
                  </a:lnTo>
                  <a:lnTo>
                    <a:pt x="21335" y="93725"/>
                  </a:lnTo>
                  <a:lnTo>
                    <a:pt x="64007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8015" y="121157"/>
                  </a:lnTo>
                  <a:lnTo>
                    <a:pt x="169925" y="121157"/>
                  </a:lnTo>
                  <a:lnTo>
                    <a:pt x="191261" y="107441"/>
                  </a:lnTo>
                  <a:lnTo>
                    <a:pt x="191261" y="93725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25831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4" h="619125">
                  <a:moveTo>
                    <a:pt x="207441" y="130873"/>
                  </a:moveTo>
                  <a:lnTo>
                    <a:pt x="105892" y="67056"/>
                  </a:lnTo>
                  <a:lnTo>
                    <a:pt x="105892" y="80772"/>
                  </a:lnTo>
                  <a:lnTo>
                    <a:pt x="63220" y="10744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21336" y="201930"/>
                  </a:lnTo>
                  <a:lnTo>
                    <a:pt x="0" y="242316"/>
                  </a:lnTo>
                  <a:lnTo>
                    <a:pt x="148590" y="255270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185318" y="159054"/>
                  </a:lnTo>
                  <a:lnTo>
                    <a:pt x="191236" y="161544"/>
                  </a:lnTo>
                  <a:lnTo>
                    <a:pt x="207441" y="130873"/>
                  </a:lnTo>
                  <a:close/>
                </a:path>
                <a:path w="616584" h="619125">
                  <a:moveTo>
                    <a:pt x="319265" y="0"/>
                  </a:moveTo>
                  <a:lnTo>
                    <a:pt x="255257" y="0"/>
                  </a:lnTo>
                  <a:lnTo>
                    <a:pt x="255257" y="107442"/>
                  </a:lnTo>
                  <a:lnTo>
                    <a:pt x="233934" y="107442"/>
                  </a:lnTo>
                  <a:lnTo>
                    <a:pt x="251587" y="102082"/>
                  </a:lnTo>
                  <a:lnTo>
                    <a:pt x="255257" y="107442"/>
                  </a:lnTo>
                  <a:lnTo>
                    <a:pt x="255257" y="0"/>
                  </a:lnTo>
                  <a:lnTo>
                    <a:pt x="233921" y="0"/>
                  </a:lnTo>
                  <a:lnTo>
                    <a:pt x="191249" y="13716"/>
                  </a:lnTo>
                  <a:lnTo>
                    <a:pt x="191249" y="26670"/>
                  </a:lnTo>
                  <a:lnTo>
                    <a:pt x="148590" y="40386"/>
                  </a:lnTo>
                  <a:lnTo>
                    <a:pt x="127254" y="54102"/>
                  </a:lnTo>
                  <a:lnTo>
                    <a:pt x="105918" y="67056"/>
                  </a:lnTo>
                  <a:lnTo>
                    <a:pt x="207441" y="130873"/>
                  </a:lnTo>
                  <a:lnTo>
                    <a:pt x="212572" y="134112"/>
                  </a:lnTo>
                  <a:lnTo>
                    <a:pt x="255270" y="107442"/>
                  </a:lnTo>
                  <a:lnTo>
                    <a:pt x="297929" y="94488"/>
                  </a:lnTo>
                  <a:lnTo>
                    <a:pt x="319265" y="0"/>
                  </a:lnTo>
                  <a:close/>
                </a:path>
                <a:path w="616584" h="619125">
                  <a:moveTo>
                    <a:pt x="425196" y="591312"/>
                  </a:moveTo>
                  <a:lnTo>
                    <a:pt x="361378" y="510794"/>
                  </a:lnTo>
                  <a:lnTo>
                    <a:pt x="361188" y="510540"/>
                  </a:lnTo>
                  <a:lnTo>
                    <a:pt x="319278" y="524256"/>
                  </a:lnTo>
                  <a:lnTo>
                    <a:pt x="297929" y="524256"/>
                  </a:lnTo>
                  <a:lnTo>
                    <a:pt x="319265" y="564642"/>
                  </a:lnTo>
                  <a:lnTo>
                    <a:pt x="319265" y="618744"/>
                  </a:lnTo>
                  <a:lnTo>
                    <a:pt x="361175" y="605028"/>
                  </a:lnTo>
                  <a:lnTo>
                    <a:pt x="339839" y="524256"/>
                  </a:lnTo>
                  <a:lnTo>
                    <a:pt x="361175" y="605028"/>
                  </a:lnTo>
                  <a:lnTo>
                    <a:pt x="382524" y="605028"/>
                  </a:lnTo>
                  <a:lnTo>
                    <a:pt x="425196" y="591312"/>
                  </a:lnTo>
                  <a:close/>
                </a:path>
                <a:path w="616584" h="619125">
                  <a:moveTo>
                    <a:pt x="489191" y="54102"/>
                  </a:moveTo>
                  <a:lnTo>
                    <a:pt x="446519" y="40386"/>
                  </a:lnTo>
                  <a:lnTo>
                    <a:pt x="425183" y="26670"/>
                  </a:lnTo>
                  <a:lnTo>
                    <a:pt x="382511" y="13728"/>
                  </a:lnTo>
                  <a:lnTo>
                    <a:pt x="382524" y="0"/>
                  </a:lnTo>
                  <a:lnTo>
                    <a:pt x="361188" y="0"/>
                  </a:lnTo>
                  <a:lnTo>
                    <a:pt x="319278" y="0"/>
                  </a:lnTo>
                  <a:lnTo>
                    <a:pt x="297942" y="94488"/>
                  </a:lnTo>
                  <a:lnTo>
                    <a:pt x="319265" y="94488"/>
                  </a:lnTo>
                  <a:lnTo>
                    <a:pt x="339839" y="100838"/>
                  </a:lnTo>
                  <a:lnTo>
                    <a:pt x="359956" y="107073"/>
                  </a:lnTo>
                  <a:lnTo>
                    <a:pt x="382511" y="121158"/>
                  </a:lnTo>
                  <a:lnTo>
                    <a:pt x="489191" y="67056"/>
                  </a:lnTo>
                  <a:lnTo>
                    <a:pt x="489191" y="54102"/>
                  </a:lnTo>
                  <a:close/>
                </a:path>
                <a:path w="616584" h="619125">
                  <a:moveTo>
                    <a:pt x="531863" y="524256"/>
                  </a:moveTo>
                  <a:lnTo>
                    <a:pt x="425183" y="470916"/>
                  </a:lnTo>
                  <a:lnTo>
                    <a:pt x="382524" y="497586"/>
                  </a:lnTo>
                  <a:lnTo>
                    <a:pt x="361429" y="510768"/>
                  </a:lnTo>
                  <a:lnTo>
                    <a:pt x="438188" y="583412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191" y="550926"/>
                  </a:lnTo>
                  <a:lnTo>
                    <a:pt x="531863" y="524256"/>
                  </a:lnTo>
                  <a:close/>
                </a:path>
                <a:path w="616584" h="619125">
                  <a:moveTo>
                    <a:pt x="616458" y="362712"/>
                  </a:moveTo>
                  <a:lnTo>
                    <a:pt x="616445" y="309372"/>
                  </a:lnTo>
                  <a:lnTo>
                    <a:pt x="616445" y="255270"/>
                  </a:lnTo>
                  <a:lnTo>
                    <a:pt x="616445" y="242316"/>
                  </a:lnTo>
                  <a:lnTo>
                    <a:pt x="595871" y="201942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74548" y="134112"/>
                  </a:lnTo>
                  <a:lnTo>
                    <a:pt x="531876" y="107442"/>
                  </a:lnTo>
                  <a:lnTo>
                    <a:pt x="531876" y="94488"/>
                  </a:lnTo>
                  <a:lnTo>
                    <a:pt x="489204" y="67056"/>
                  </a:lnTo>
                  <a:lnTo>
                    <a:pt x="382524" y="121158"/>
                  </a:lnTo>
                  <a:lnTo>
                    <a:pt x="403860" y="134493"/>
                  </a:lnTo>
                  <a:lnTo>
                    <a:pt x="405041" y="135242"/>
                  </a:lnTo>
                  <a:lnTo>
                    <a:pt x="446532" y="174498"/>
                  </a:lnTo>
                  <a:lnTo>
                    <a:pt x="466928" y="213106"/>
                  </a:lnTo>
                  <a:lnTo>
                    <a:pt x="579996" y="203314"/>
                  </a:lnTo>
                  <a:lnTo>
                    <a:pt x="466928" y="213118"/>
                  </a:lnTo>
                  <a:lnTo>
                    <a:pt x="449033" y="214668"/>
                  </a:lnTo>
                  <a:lnTo>
                    <a:pt x="446532" y="214884"/>
                  </a:lnTo>
                  <a:lnTo>
                    <a:pt x="467855" y="255270"/>
                  </a:lnTo>
                  <a:lnTo>
                    <a:pt x="467855" y="309372"/>
                  </a:lnTo>
                  <a:lnTo>
                    <a:pt x="467855" y="349758"/>
                  </a:lnTo>
                  <a:lnTo>
                    <a:pt x="446532" y="403098"/>
                  </a:lnTo>
                  <a:lnTo>
                    <a:pt x="467868" y="390144"/>
                  </a:lnTo>
                  <a:lnTo>
                    <a:pt x="451129" y="431990"/>
                  </a:lnTo>
                  <a:lnTo>
                    <a:pt x="446532" y="430530"/>
                  </a:lnTo>
                  <a:lnTo>
                    <a:pt x="403860" y="470916"/>
                  </a:lnTo>
                  <a:lnTo>
                    <a:pt x="425183" y="470916"/>
                  </a:lnTo>
                  <a:lnTo>
                    <a:pt x="531863" y="524256"/>
                  </a:lnTo>
                  <a:lnTo>
                    <a:pt x="531876" y="510540"/>
                  </a:lnTo>
                  <a:lnTo>
                    <a:pt x="574548" y="470916"/>
                  </a:lnTo>
                  <a:lnTo>
                    <a:pt x="595884" y="430530"/>
                  </a:lnTo>
                  <a:lnTo>
                    <a:pt x="595884" y="416814"/>
                  </a:lnTo>
                  <a:lnTo>
                    <a:pt x="616458" y="362712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44604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76606" y="537972"/>
                  </a:moveTo>
                  <a:lnTo>
                    <a:pt x="255270" y="524256"/>
                  </a:lnTo>
                  <a:lnTo>
                    <a:pt x="255270" y="511302"/>
                  </a:lnTo>
                  <a:lnTo>
                    <a:pt x="233934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33934" y="578358"/>
                  </a:lnTo>
                  <a:lnTo>
                    <a:pt x="255270" y="578358"/>
                  </a:lnTo>
                  <a:lnTo>
                    <a:pt x="255270" y="551688"/>
                  </a:lnTo>
                  <a:lnTo>
                    <a:pt x="276606" y="537972"/>
                  </a:lnTo>
                  <a:close/>
                </a:path>
                <a:path w="1277620" h="619125">
                  <a:moveTo>
                    <a:pt x="1000493" y="0"/>
                  </a:moveTo>
                  <a:lnTo>
                    <a:pt x="957821" y="13716"/>
                  </a:lnTo>
                  <a:lnTo>
                    <a:pt x="957821" y="27432"/>
                  </a:lnTo>
                  <a:lnTo>
                    <a:pt x="1000493" y="27432"/>
                  </a:lnTo>
                  <a:lnTo>
                    <a:pt x="1000493" y="0"/>
                  </a:lnTo>
                  <a:close/>
                </a:path>
                <a:path w="1277620" h="619125">
                  <a:moveTo>
                    <a:pt x="1277112" y="201930"/>
                  </a:moveTo>
                  <a:lnTo>
                    <a:pt x="1255776" y="175260"/>
                  </a:lnTo>
                  <a:lnTo>
                    <a:pt x="1255776" y="147828"/>
                  </a:lnTo>
                  <a:lnTo>
                    <a:pt x="1234440" y="134874"/>
                  </a:lnTo>
                  <a:lnTo>
                    <a:pt x="1234440" y="107442"/>
                  </a:lnTo>
                  <a:lnTo>
                    <a:pt x="1213104" y="94488"/>
                  </a:lnTo>
                  <a:lnTo>
                    <a:pt x="1191768" y="67818"/>
                  </a:lnTo>
                  <a:lnTo>
                    <a:pt x="1149096" y="40386"/>
                  </a:lnTo>
                  <a:lnTo>
                    <a:pt x="1127760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1000506" y="0"/>
                  </a:lnTo>
                  <a:lnTo>
                    <a:pt x="1000506" y="27432"/>
                  </a:lnTo>
                  <a:lnTo>
                    <a:pt x="1021080" y="27432"/>
                  </a:lnTo>
                  <a:lnTo>
                    <a:pt x="1021080" y="40386"/>
                  </a:lnTo>
                  <a:lnTo>
                    <a:pt x="1063752" y="40386"/>
                  </a:lnTo>
                  <a:lnTo>
                    <a:pt x="1106424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70432" y="121158"/>
                  </a:lnTo>
                  <a:lnTo>
                    <a:pt x="1170432" y="134874"/>
                  </a:lnTo>
                  <a:lnTo>
                    <a:pt x="1191768" y="147828"/>
                  </a:lnTo>
                  <a:lnTo>
                    <a:pt x="1191768" y="175260"/>
                  </a:lnTo>
                  <a:lnTo>
                    <a:pt x="1213104" y="201930"/>
                  </a:lnTo>
                  <a:lnTo>
                    <a:pt x="1213104" y="282702"/>
                  </a:lnTo>
                  <a:lnTo>
                    <a:pt x="1213091" y="349758"/>
                  </a:lnTo>
                  <a:lnTo>
                    <a:pt x="1191755" y="376428"/>
                  </a:lnTo>
                  <a:lnTo>
                    <a:pt x="1191755" y="403860"/>
                  </a:lnTo>
                  <a:lnTo>
                    <a:pt x="1170419" y="416814"/>
                  </a:lnTo>
                  <a:lnTo>
                    <a:pt x="1170419" y="444246"/>
                  </a:lnTo>
                  <a:lnTo>
                    <a:pt x="1149083" y="457200"/>
                  </a:lnTo>
                  <a:lnTo>
                    <a:pt x="1127747" y="483870"/>
                  </a:lnTo>
                  <a:lnTo>
                    <a:pt x="1085075" y="511302"/>
                  </a:lnTo>
                  <a:lnTo>
                    <a:pt x="1063739" y="511302"/>
                  </a:lnTo>
                  <a:lnTo>
                    <a:pt x="1042403" y="524256"/>
                  </a:lnTo>
                  <a:lnTo>
                    <a:pt x="1021067" y="524256"/>
                  </a:lnTo>
                  <a:lnTo>
                    <a:pt x="1021067" y="537972"/>
                  </a:lnTo>
                  <a:lnTo>
                    <a:pt x="1000493" y="537972"/>
                  </a:lnTo>
                  <a:lnTo>
                    <a:pt x="957821" y="537972"/>
                  </a:lnTo>
                  <a:lnTo>
                    <a:pt x="957821" y="551688"/>
                  </a:lnTo>
                  <a:lnTo>
                    <a:pt x="1000493" y="551688"/>
                  </a:lnTo>
                  <a:lnTo>
                    <a:pt x="1063739" y="551688"/>
                  </a:lnTo>
                  <a:lnTo>
                    <a:pt x="1085075" y="537972"/>
                  </a:lnTo>
                  <a:lnTo>
                    <a:pt x="1127747" y="537972"/>
                  </a:lnTo>
                  <a:lnTo>
                    <a:pt x="1149083" y="524256"/>
                  </a:lnTo>
                  <a:lnTo>
                    <a:pt x="1170419" y="511302"/>
                  </a:lnTo>
                  <a:lnTo>
                    <a:pt x="1191755" y="483870"/>
                  </a:lnTo>
                  <a:lnTo>
                    <a:pt x="1213091" y="470916"/>
                  </a:lnTo>
                  <a:lnTo>
                    <a:pt x="1234427" y="457200"/>
                  </a:lnTo>
                  <a:lnTo>
                    <a:pt x="1234427" y="430530"/>
                  </a:lnTo>
                  <a:lnTo>
                    <a:pt x="1255763" y="403860"/>
                  </a:lnTo>
                  <a:lnTo>
                    <a:pt x="1255763" y="376428"/>
                  </a:lnTo>
                  <a:lnTo>
                    <a:pt x="1277099" y="363474"/>
                  </a:lnTo>
                  <a:lnTo>
                    <a:pt x="1277099" y="282702"/>
                  </a:lnTo>
                  <a:lnTo>
                    <a:pt x="1277112" y="201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44676" y="832872"/>
              <a:ext cx="276860" cy="161925"/>
            </a:xfrm>
            <a:custGeom>
              <a:avLst/>
              <a:gdLst/>
              <a:ahLst/>
              <a:cxnLst/>
              <a:rect l="l" t="t" r="r" b="b"/>
              <a:pathLst>
                <a:path w="276860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80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42680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33950" y="40385"/>
                  </a:lnTo>
                  <a:lnTo>
                    <a:pt x="255282" y="54103"/>
                  </a:lnTo>
                  <a:lnTo>
                    <a:pt x="255282" y="67054"/>
                  </a:lnTo>
                  <a:lnTo>
                    <a:pt x="276614" y="80771"/>
                  </a:lnTo>
                  <a:lnTo>
                    <a:pt x="255282" y="94489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65939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67055"/>
                  </a:moveTo>
                  <a:lnTo>
                    <a:pt x="191261" y="53339"/>
                  </a:lnTo>
                  <a:lnTo>
                    <a:pt x="191261" y="26669"/>
                  </a:lnTo>
                  <a:lnTo>
                    <a:pt x="169925" y="12953"/>
                  </a:lnTo>
                  <a:lnTo>
                    <a:pt x="148589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12953"/>
                  </a:lnTo>
                  <a:lnTo>
                    <a:pt x="0" y="26669"/>
                  </a:lnTo>
                  <a:lnTo>
                    <a:pt x="0" y="93725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7253" y="121157"/>
                  </a:lnTo>
                  <a:lnTo>
                    <a:pt x="148589" y="121157"/>
                  </a:lnTo>
                  <a:lnTo>
                    <a:pt x="191261" y="93725"/>
                  </a:lnTo>
                  <a:lnTo>
                    <a:pt x="191261" y="80771"/>
                  </a:lnTo>
                  <a:lnTo>
                    <a:pt x="212597" y="6705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53342" y="349007"/>
              <a:ext cx="617220" cy="619125"/>
            </a:xfrm>
            <a:custGeom>
              <a:avLst/>
              <a:gdLst/>
              <a:ahLst/>
              <a:cxnLst/>
              <a:rect l="l" t="t" r="r" b="b"/>
              <a:pathLst>
                <a:path w="617220" h="619125">
                  <a:moveTo>
                    <a:pt x="446532" y="591312"/>
                  </a:moveTo>
                  <a:lnTo>
                    <a:pt x="369900" y="518807"/>
                  </a:lnTo>
                  <a:lnTo>
                    <a:pt x="361188" y="510540"/>
                  </a:lnTo>
                  <a:lnTo>
                    <a:pt x="319278" y="524256"/>
                  </a:lnTo>
                  <a:lnTo>
                    <a:pt x="297942" y="524256"/>
                  </a:lnTo>
                  <a:lnTo>
                    <a:pt x="319278" y="564642"/>
                  </a:lnTo>
                  <a:lnTo>
                    <a:pt x="319278" y="618744"/>
                  </a:lnTo>
                  <a:lnTo>
                    <a:pt x="382524" y="605028"/>
                  </a:lnTo>
                  <a:lnTo>
                    <a:pt x="403860" y="605028"/>
                  </a:lnTo>
                  <a:lnTo>
                    <a:pt x="446532" y="591312"/>
                  </a:lnTo>
                  <a:close/>
                </a:path>
                <a:path w="617220" h="619125">
                  <a:moveTo>
                    <a:pt x="510540" y="54102"/>
                  </a:moveTo>
                  <a:lnTo>
                    <a:pt x="489204" y="54102"/>
                  </a:lnTo>
                  <a:lnTo>
                    <a:pt x="446532" y="40386"/>
                  </a:lnTo>
                  <a:lnTo>
                    <a:pt x="446532" y="26670"/>
                  </a:lnTo>
                  <a:lnTo>
                    <a:pt x="403860" y="13716"/>
                  </a:lnTo>
                  <a:lnTo>
                    <a:pt x="382524" y="0"/>
                  </a:lnTo>
                  <a:lnTo>
                    <a:pt x="319278" y="0"/>
                  </a:lnTo>
                  <a:lnTo>
                    <a:pt x="276606" y="0"/>
                  </a:lnTo>
                  <a:lnTo>
                    <a:pt x="255270" y="0"/>
                  </a:lnTo>
                  <a:lnTo>
                    <a:pt x="233934" y="13716"/>
                  </a:lnTo>
                  <a:lnTo>
                    <a:pt x="212598" y="13716"/>
                  </a:lnTo>
                  <a:lnTo>
                    <a:pt x="191262" y="26670"/>
                  </a:lnTo>
                  <a:lnTo>
                    <a:pt x="148590" y="40386"/>
                  </a:lnTo>
                  <a:lnTo>
                    <a:pt x="148590" y="54102"/>
                  </a:lnTo>
                  <a:lnTo>
                    <a:pt x="105918" y="67056"/>
                  </a:lnTo>
                  <a:lnTo>
                    <a:pt x="105918" y="80772"/>
                  </a:lnTo>
                  <a:lnTo>
                    <a:pt x="84582" y="107442"/>
                  </a:lnTo>
                  <a:lnTo>
                    <a:pt x="63246" y="10744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21336" y="201930"/>
                  </a:lnTo>
                  <a:lnTo>
                    <a:pt x="0" y="242316"/>
                  </a:lnTo>
                  <a:lnTo>
                    <a:pt x="148590" y="255270"/>
                  </a:lnTo>
                  <a:lnTo>
                    <a:pt x="169926" y="214884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212598" y="147828"/>
                  </a:lnTo>
                  <a:lnTo>
                    <a:pt x="191262" y="161544"/>
                  </a:lnTo>
                  <a:lnTo>
                    <a:pt x="233934" y="121158"/>
                  </a:lnTo>
                  <a:lnTo>
                    <a:pt x="212598" y="134112"/>
                  </a:lnTo>
                  <a:lnTo>
                    <a:pt x="255270" y="107442"/>
                  </a:lnTo>
                  <a:lnTo>
                    <a:pt x="233934" y="107442"/>
                  </a:lnTo>
                  <a:lnTo>
                    <a:pt x="276606" y="94488"/>
                  </a:lnTo>
                  <a:lnTo>
                    <a:pt x="297942" y="94488"/>
                  </a:lnTo>
                  <a:lnTo>
                    <a:pt x="319278" y="94488"/>
                  </a:lnTo>
                  <a:lnTo>
                    <a:pt x="361188" y="107442"/>
                  </a:lnTo>
                  <a:lnTo>
                    <a:pt x="361188" y="94488"/>
                  </a:lnTo>
                  <a:lnTo>
                    <a:pt x="395249" y="115773"/>
                  </a:lnTo>
                  <a:lnTo>
                    <a:pt x="510540" y="67056"/>
                  </a:lnTo>
                  <a:lnTo>
                    <a:pt x="510540" y="54102"/>
                  </a:lnTo>
                  <a:close/>
                </a:path>
                <a:path w="617220" h="619125">
                  <a:moveTo>
                    <a:pt x="617220" y="242316"/>
                  </a:move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74548" y="134112"/>
                  </a:lnTo>
                  <a:lnTo>
                    <a:pt x="553212" y="107442"/>
                  </a:lnTo>
                  <a:lnTo>
                    <a:pt x="553212" y="94488"/>
                  </a:lnTo>
                  <a:lnTo>
                    <a:pt x="531876" y="94488"/>
                  </a:lnTo>
                  <a:lnTo>
                    <a:pt x="510540" y="67056"/>
                  </a:lnTo>
                  <a:lnTo>
                    <a:pt x="395249" y="115785"/>
                  </a:lnTo>
                  <a:lnTo>
                    <a:pt x="382524" y="121158"/>
                  </a:lnTo>
                  <a:lnTo>
                    <a:pt x="425196" y="147828"/>
                  </a:lnTo>
                  <a:lnTo>
                    <a:pt x="425196" y="134112"/>
                  </a:lnTo>
                  <a:lnTo>
                    <a:pt x="446532" y="174498"/>
                  </a:lnTo>
                  <a:lnTo>
                    <a:pt x="467868" y="214884"/>
                  </a:lnTo>
                  <a:lnTo>
                    <a:pt x="483793" y="255270"/>
                  </a:lnTo>
                  <a:lnTo>
                    <a:pt x="467868" y="255270"/>
                  </a:lnTo>
                  <a:lnTo>
                    <a:pt x="489204" y="309372"/>
                  </a:lnTo>
                  <a:lnTo>
                    <a:pt x="467868" y="362712"/>
                  </a:lnTo>
                  <a:lnTo>
                    <a:pt x="489204" y="349758"/>
                  </a:lnTo>
                  <a:lnTo>
                    <a:pt x="467868" y="403098"/>
                  </a:lnTo>
                  <a:lnTo>
                    <a:pt x="452386" y="432384"/>
                  </a:lnTo>
                  <a:lnTo>
                    <a:pt x="446532" y="430530"/>
                  </a:lnTo>
                  <a:lnTo>
                    <a:pt x="425196" y="470916"/>
                  </a:lnTo>
                  <a:lnTo>
                    <a:pt x="382524" y="497586"/>
                  </a:lnTo>
                  <a:lnTo>
                    <a:pt x="403860" y="497586"/>
                  </a:lnTo>
                  <a:lnTo>
                    <a:pt x="369912" y="518795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510540" y="550926"/>
                  </a:lnTo>
                  <a:lnTo>
                    <a:pt x="531876" y="524256"/>
                  </a:lnTo>
                  <a:lnTo>
                    <a:pt x="553212" y="510540"/>
                  </a:lnTo>
                  <a:lnTo>
                    <a:pt x="574548" y="470916"/>
                  </a:lnTo>
                  <a:lnTo>
                    <a:pt x="595884" y="416814"/>
                  </a:lnTo>
                  <a:lnTo>
                    <a:pt x="617220" y="362712"/>
                  </a:lnTo>
                  <a:lnTo>
                    <a:pt x="617220" y="309372"/>
                  </a:lnTo>
                  <a:lnTo>
                    <a:pt x="617220" y="255270"/>
                  </a:lnTo>
                  <a:lnTo>
                    <a:pt x="617220" y="242316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72113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76606" y="524256"/>
                  </a:moveTo>
                  <a:lnTo>
                    <a:pt x="255270" y="511302"/>
                  </a:lnTo>
                  <a:lnTo>
                    <a:pt x="255270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21336" y="497586"/>
                  </a:lnTo>
                  <a:lnTo>
                    <a:pt x="21336" y="511302"/>
                  </a:lnTo>
                  <a:lnTo>
                    <a:pt x="0" y="524256"/>
                  </a:lnTo>
                  <a:lnTo>
                    <a:pt x="0" y="55168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48590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55270" y="578358"/>
                  </a:lnTo>
                  <a:lnTo>
                    <a:pt x="276606" y="551688"/>
                  </a:lnTo>
                  <a:lnTo>
                    <a:pt x="276606" y="524256"/>
                  </a:lnTo>
                  <a:close/>
                </a:path>
                <a:path w="1277620" h="619125">
                  <a:moveTo>
                    <a:pt x="1277112" y="175260"/>
                  </a:moveTo>
                  <a:lnTo>
                    <a:pt x="1255776" y="147828"/>
                  </a:lnTo>
                  <a:lnTo>
                    <a:pt x="1234440" y="134874"/>
                  </a:lnTo>
                  <a:lnTo>
                    <a:pt x="1234440" y="107442"/>
                  </a:lnTo>
                  <a:lnTo>
                    <a:pt x="1213104" y="94488"/>
                  </a:lnTo>
                  <a:lnTo>
                    <a:pt x="1191768" y="67818"/>
                  </a:lnTo>
                  <a:lnTo>
                    <a:pt x="1149096" y="40386"/>
                  </a:lnTo>
                  <a:lnTo>
                    <a:pt x="1127760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1000506" y="0"/>
                  </a:lnTo>
                  <a:lnTo>
                    <a:pt x="979170" y="13716"/>
                  </a:lnTo>
                  <a:lnTo>
                    <a:pt x="957834" y="13716"/>
                  </a:lnTo>
                  <a:lnTo>
                    <a:pt x="979170" y="27432"/>
                  </a:lnTo>
                  <a:lnTo>
                    <a:pt x="1000506" y="27432"/>
                  </a:lnTo>
                  <a:lnTo>
                    <a:pt x="1021080" y="27432"/>
                  </a:lnTo>
                  <a:lnTo>
                    <a:pt x="1042416" y="40386"/>
                  </a:lnTo>
                  <a:lnTo>
                    <a:pt x="1085088" y="40386"/>
                  </a:lnTo>
                  <a:lnTo>
                    <a:pt x="1127760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70432" y="121158"/>
                  </a:lnTo>
                  <a:lnTo>
                    <a:pt x="1191768" y="134874"/>
                  </a:lnTo>
                  <a:lnTo>
                    <a:pt x="1191768" y="147828"/>
                  </a:lnTo>
                  <a:lnTo>
                    <a:pt x="1213104" y="175260"/>
                  </a:lnTo>
                  <a:lnTo>
                    <a:pt x="1213104" y="228600"/>
                  </a:lnTo>
                  <a:lnTo>
                    <a:pt x="1234440" y="256032"/>
                  </a:lnTo>
                  <a:lnTo>
                    <a:pt x="1234440" y="282702"/>
                  </a:lnTo>
                  <a:lnTo>
                    <a:pt x="1234440" y="309372"/>
                  </a:lnTo>
                  <a:lnTo>
                    <a:pt x="1213104" y="336042"/>
                  </a:lnTo>
                  <a:lnTo>
                    <a:pt x="1213104" y="376428"/>
                  </a:lnTo>
                  <a:lnTo>
                    <a:pt x="1191768" y="403860"/>
                  </a:lnTo>
                  <a:lnTo>
                    <a:pt x="1191768" y="416814"/>
                  </a:lnTo>
                  <a:lnTo>
                    <a:pt x="1170432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127760" y="497586"/>
                  </a:lnTo>
                  <a:lnTo>
                    <a:pt x="1106424" y="511302"/>
                  </a:lnTo>
                  <a:lnTo>
                    <a:pt x="1085088" y="511302"/>
                  </a:lnTo>
                  <a:lnTo>
                    <a:pt x="1063752" y="524256"/>
                  </a:lnTo>
                  <a:lnTo>
                    <a:pt x="1042416" y="524256"/>
                  </a:lnTo>
                  <a:lnTo>
                    <a:pt x="1021080" y="537972"/>
                  </a:lnTo>
                  <a:lnTo>
                    <a:pt x="1000506" y="537972"/>
                  </a:lnTo>
                  <a:lnTo>
                    <a:pt x="957834" y="537972"/>
                  </a:lnTo>
                  <a:lnTo>
                    <a:pt x="979170" y="551688"/>
                  </a:lnTo>
                  <a:lnTo>
                    <a:pt x="1000506" y="551688"/>
                  </a:lnTo>
                  <a:lnTo>
                    <a:pt x="1063752" y="551688"/>
                  </a:lnTo>
                  <a:lnTo>
                    <a:pt x="1106424" y="537972"/>
                  </a:lnTo>
                  <a:lnTo>
                    <a:pt x="1127760" y="537972"/>
                  </a:lnTo>
                  <a:lnTo>
                    <a:pt x="1149096" y="524256"/>
                  </a:lnTo>
                  <a:lnTo>
                    <a:pt x="1170432" y="511302"/>
                  </a:lnTo>
                  <a:lnTo>
                    <a:pt x="1191768" y="483870"/>
                  </a:lnTo>
                  <a:lnTo>
                    <a:pt x="1213104" y="470916"/>
                  </a:lnTo>
                  <a:lnTo>
                    <a:pt x="1234440" y="457200"/>
                  </a:lnTo>
                  <a:lnTo>
                    <a:pt x="1234440" y="430530"/>
                  </a:lnTo>
                  <a:lnTo>
                    <a:pt x="1255776" y="403860"/>
                  </a:lnTo>
                  <a:lnTo>
                    <a:pt x="1277112" y="376428"/>
                  </a:lnTo>
                  <a:lnTo>
                    <a:pt x="1277112" y="282702"/>
                  </a:lnTo>
                  <a:lnTo>
                    <a:pt x="1277112" y="1752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72183" y="832872"/>
              <a:ext cx="276860" cy="161925"/>
            </a:xfrm>
            <a:custGeom>
              <a:avLst/>
              <a:gdLst/>
              <a:ahLst/>
              <a:cxnLst/>
              <a:rect l="l" t="t" r="r" b="b"/>
              <a:pathLst>
                <a:path w="276860" h="161925">
                  <a:moveTo>
                    <a:pt x="148590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64" y="134875"/>
                  </a:lnTo>
                  <a:lnTo>
                    <a:pt x="21332" y="121157"/>
                  </a:lnTo>
                  <a:lnTo>
                    <a:pt x="0" y="94489"/>
                  </a:lnTo>
                  <a:lnTo>
                    <a:pt x="0" y="67054"/>
                  </a:lnTo>
                  <a:lnTo>
                    <a:pt x="21332" y="54103"/>
                  </a:lnTo>
                  <a:lnTo>
                    <a:pt x="21332" y="40385"/>
                  </a:lnTo>
                  <a:lnTo>
                    <a:pt x="42664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34" y="26668"/>
                  </a:lnTo>
                  <a:lnTo>
                    <a:pt x="255266" y="40385"/>
                  </a:lnTo>
                  <a:lnTo>
                    <a:pt x="255266" y="54103"/>
                  </a:lnTo>
                  <a:lnTo>
                    <a:pt x="276614" y="67054"/>
                  </a:lnTo>
                  <a:lnTo>
                    <a:pt x="276614" y="94489"/>
                  </a:lnTo>
                  <a:lnTo>
                    <a:pt x="255266" y="121157"/>
                  </a:lnTo>
                  <a:lnTo>
                    <a:pt x="233934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48590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93449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40385"/>
                  </a:lnTo>
                  <a:lnTo>
                    <a:pt x="191261" y="26669"/>
                  </a:lnTo>
                  <a:lnTo>
                    <a:pt x="191261" y="12953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12953"/>
                  </a:lnTo>
                  <a:lnTo>
                    <a:pt x="21335" y="26669"/>
                  </a:lnTo>
                  <a:lnTo>
                    <a:pt x="0" y="40385"/>
                  </a:lnTo>
                  <a:lnTo>
                    <a:pt x="0" y="93725"/>
                  </a:lnTo>
                  <a:lnTo>
                    <a:pt x="21335" y="93725"/>
                  </a:lnTo>
                  <a:lnTo>
                    <a:pt x="21335" y="107441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7253" y="121157"/>
                  </a:lnTo>
                  <a:lnTo>
                    <a:pt x="169925" y="121157"/>
                  </a:lnTo>
                  <a:lnTo>
                    <a:pt x="191261" y="107441"/>
                  </a:lnTo>
                  <a:lnTo>
                    <a:pt x="191261" y="93725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02187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5" h="619125">
                  <a:moveTo>
                    <a:pt x="574548" y="134112"/>
                  </a:moveTo>
                  <a:lnTo>
                    <a:pt x="531876" y="107442"/>
                  </a:lnTo>
                  <a:lnTo>
                    <a:pt x="531876" y="94488"/>
                  </a:lnTo>
                  <a:lnTo>
                    <a:pt x="489204" y="67056"/>
                  </a:lnTo>
                  <a:lnTo>
                    <a:pt x="489204" y="54102"/>
                  </a:lnTo>
                  <a:lnTo>
                    <a:pt x="446532" y="40386"/>
                  </a:lnTo>
                  <a:lnTo>
                    <a:pt x="446532" y="26670"/>
                  </a:lnTo>
                  <a:lnTo>
                    <a:pt x="425196" y="26670"/>
                  </a:lnTo>
                  <a:lnTo>
                    <a:pt x="382524" y="13716"/>
                  </a:lnTo>
                  <a:lnTo>
                    <a:pt x="382524" y="0"/>
                  </a:lnTo>
                  <a:lnTo>
                    <a:pt x="361188" y="0"/>
                  </a:lnTo>
                  <a:lnTo>
                    <a:pt x="318516" y="0"/>
                  </a:lnTo>
                  <a:lnTo>
                    <a:pt x="255270" y="0"/>
                  </a:lnTo>
                  <a:lnTo>
                    <a:pt x="233934" y="0"/>
                  </a:lnTo>
                  <a:lnTo>
                    <a:pt x="233934" y="13716"/>
                  </a:lnTo>
                  <a:lnTo>
                    <a:pt x="191262" y="13716"/>
                  </a:lnTo>
                  <a:lnTo>
                    <a:pt x="191262" y="26670"/>
                  </a:lnTo>
                  <a:lnTo>
                    <a:pt x="169926" y="26670"/>
                  </a:lnTo>
                  <a:lnTo>
                    <a:pt x="148590" y="40386"/>
                  </a:lnTo>
                  <a:lnTo>
                    <a:pt x="127254" y="40386"/>
                  </a:lnTo>
                  <a:lnTo>
                    <a:pt x="127254" y="54102"/>
                  </a:lnTo>
                  <a:lnTo>
                    <a:pt x="84582" y="8077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0" y="188214"/>
                  </a:lnTo>
                  <a:lnTo>
                    <a:pt x="0" y="201930"/>
                  </a:lnTo>
                  <a:lnTo>
                    <a:pt x="0" y="242316"/>
                  </a:lnTo>
                  <a:lnTo>
                    <a:pt x="127254" y="255270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185331" y="159042"/>
                  </a:lnTo>
                  <a:lnTo>
                    <a:pt x="191262" y="161544"/>
                  </a:lnTo>
                  <a:lnTo>
                    <a:pt x="207441" y="130886"/>
                  </a:lnTo>
                  <a:lnTo>
                    <a:pt x="212598" y="134112"/>
                  </a:lnTo>
                  <a:lnTo>
                    <a:pt x="233934" y="107442"/>
                  </a:lnTo>
                  <a:lnTo>
                    <a:pt x="276606" y="94488"/>
                  </a:lnTo>
                  <a:lnTo>
                    <a:pt x="297942" y="94488"/>
                  </a:lnTo>
                  <a:lnTo>
                    <a:pt x="318516" y="94488"/>
                  </a:lnTo>
                  <a:lnTo>
                    <a:pt x="339852" y="100965"/>
                  </a:lnTo>
                  <a:lnTo>
                    <a:pt x="359994" y="107086"/>
                  </a:lnTo>
                  <a:lnTo>
                    <a:pt x="382524" y="121158"/>
                  </a:lnTo>
                  <a:lnTo>
                    <a:pt x="403860" y="147828"/>
                  </a:lnTo>
                  <a:lnTo>
                    <a:pt x="403860" y="134112"/>
                  </a:lnTo>
                  <a:lnTo>
                    <a:pt x="443141" y="171284"/>
                  </a:lnTo>
                  <a:lnTo>
                    <a:pt x="574548" y="147828"/>
                  </a:lnTo>
                  <a:lnTo>
                    <a:pt x="574548" y="134112"/>
                  </a:lnTo>
                  <a:close/>
                </a:path>
                <a:path w="616585" h="619125">
                  <a:moveTo>
                    <a:pt x="616458" y="255270"/>
                  </a:moveTo>
                  <a:lnTo>
                    <a:pt x="595884" y="242316"/>
                  </a:ln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443141" y="171297"/>
                  </a:lnTo>
                  <a:lnTo>
                    <a:pt x="425196" y="174498"/>
                  </a:lnTo>
                  <a:lnTo>
                    <a:pt x="446532" y="214884"/>
                  </a:lnTo>
                  <a:lnTo>
                    <a:pt x="467868" y="268986"/>
                  </a:lnTo>
                  <a:lnTo>
                    <a:pt x="467868" y="309372"/>
                  </a:lnTo>
                  <a:lnTo>
                    <a:pt x="467868" y="349758"/>
                  </a:lnTo>
                  <a:lnTo>
                    <a:pt x="446532" y="403098"/>
                  </a:lnTo>
                  <a:lnTo>
                    <a:pt x="425196" y="443484"/>
                  </a:lnTo>
                  <a:lnTo>
                    <a:pt x="446532" y="430530"/>
                  </a:lnTo>
                  <a:lnTo>
                    <a:pt x="403860" y="470916"/>
                  </a:lnTo>
                  <a:lnTo>
                    <a:pt x="382524" y="497586"/>
                  </a:lnTo>
                  <a:lnTo>
                    <a:pt x="361378" y="510794"/>
                  </a:lnTo>
                  <a:lnTo>
                    <a:pt x="361188" y="510540"/>
                  </a:lnTo>
                  <a:lnTo>
                    <a:pt x="318516" y="524256"/>
                  </a:lnTo>
                  <a:lnTo>
                    <a:pt x="297942" y="524256"/>
                  </a:lnTo>
                  <a:lnTo>
                    <a:pt x="297942" y="564642"/>
                  </a:lnTo>
                  <a:lnTo>
                    <a:pt x="318516" y="618744"/>
                  </a:lnTo>
                  <a:lnTo>
                    <a:pt x="361188" y="605028"/>
                  </a:lnTo>
                  <a:lnTo>
                    <a:pt x="382524" y="605028"/>
                  </a:lnTo>
                  <a:lnTo>
                    <a:pt x="425196" y="591312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204" y="550926"/>
                  </a:lnTo>
                  <a:lnTo>
                    <a:pt x="531876" y="524256"/>
                  </a:lnTo>
                  <a:lnTo>
                    <a:pt x="531876" y="510540"/>
                  </a:lnTo>
                  <a:lnTo>
                    <a:pt x="574548" y="470916"/>
                  </a:lnTo>
                  <a:lnTo>
                    <a:pt x="595884" y="416814"/>
                  </a:lnTo>
                  <a:lnTo>
                    <a:pt x="595884" y="362712"/>
                  </a:lnTo>
                  <a:lnTo>
                    <a:pt x="616458" y="362712"/>
                  </a:lnTo>
                  <a:lnTo>
                    <a:pt x="616458" y="309372"/>
                  </a:lnTo>
                  <a:lnTo>
                    <a:pt x="616458" y="255270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20959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55270" y="511302"/>
                  </a:moveTo>
                  <a:lnTo>
                    <a:pt x="233934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69926" y="457200"/>
                  </a:lnTo>
                  <a:lnTo>
                    <a:pt x="85344" y="457200"/>
                  </a:lnTo>
                  <a:lnTo>
                    <a:pt x="42672" y="470916"/>
                  </a:lnTo>
                  <a:lnTo>
                    <a:pt x="21336" y="483870"/>
                  </a:lnTo>
                  <a:lnTo>
                    <a:pt x="21336" y="497586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21336" y="592074"/>
                  </a:lnTo>
                  <a:lnTo>
                    <a:pt x="42672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69926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33934" y="578358"/>
                  </a:lnTo>
                  <a:lnTo>
                    <a:pt x="255270" y="578358"/>
                  </a:lnTo>
                  <a:lnTo>
                    <a:pt x="255270" y="511302"/>
                  </a:lnTo>
                  <a:close/>
                </a:path>
                <a:path w="1277620" h="619125">
                  <a:moveTo>
                    <a:pt x="1277112" y="228600"/>
                  </a:moveTo>
                  <a:lnTo>
                    <a:pt x="1255776" y="201930"/>
                  </a:lnTo>
                  <a:lnTo>
                    <a:pt x="1255776" y="175260"/>
                  </a:lnTo>
                  <a:lnTo>
                    <a:pt x="1234440" y="147828"/>
                  </a:lnTo>
                  <a:lnTo>
                    <a:pt x="1234440" y="134874"/>
                  </a:lnTo>
                  <a:lnTo>
                    <a:pt x="1213104" y="107442"/>
                  </a:lnTo>
                  <a:lnTo>
                    <a:pt x="1191768" y="94488"/>
                  </a:lnTo>
                  <a:lnTo>
                    <a:pt x="1170432" y="67818"/>
                  </a:lnTo>
                  <a:lnTo>
                    <a:pt x="1127760" y="40386"/>
                  </a:lnTo>
                  <a:lnTo>
                    <a:pt x="1106424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979170" y="0"/>
                  </a:lnTo>
                  <a:lnTo>
                    <a:pt x="957834" y="13716"/>
                  </a:lnTo>
                  <a:lnTo>
                    <a:pt x="957834" y="27432"/>
                  </a:lnTo>
                  <a:lnTo>
                    <a:pt x="979170" y="27432"/>
                  </a:lnTo>
                  <a:lnTo>
                    <a:pt x="999744" y="27432"/>
                  </a:lnTo>
                  <a:lnTo>
                    <a:pt x="1021080" y="40386"/>
                  </a:lnTo>
                  <a:lnTo>
                    <a:pt x="1063752" y="40386"/>
                  </a:lnTo>
                  <a:lnTo>
                    <a:pt x="1106424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49096" y="121158"/>
                  </a:lnTo>
                  <a:lnTo>
                    <a:pt x="1170432" y="134874"/>
                  </a:lnTo>
                  <a:lnTo>
                    <a:pt x="1191768" y="147828"/>
                  </a:lnTo>
                  <a:lnTo>
                    <a:pt x="1191768" y="175260"/>
                  </a:lnTo>
                  <a:lnTo>
                    <a:pt x="1213104" y="201930"/>
                  </a:lnTo>
                  <a:lnTo>
                    <a:pt x="1213104" y="282702"/>
                  </a:lnTo>
                  <a:lnTo>
                    <a:pt x="1213104" y="349758"/>
                  </a:lnTo>
                  <a:lnTo>
                    <a:pt x="1191768" y="376428"/>
                  </a:lnTo>
                  <a:lnTo>
                    <a:pt x="1191768" y="403860"/>
                  </a:lnTo>
                  <a:lnTo>
                    <a:pt x="1170432" y="416814"/>
                  </a:lnTo>
                  <a:lnTo>
                    <a:pt x="1149096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085088" y="511302"/>
                  </a:lnTo>
                  <a:lnTo>
                    <a:pt x="1063752" y="511302"/>
                  </a:lnTo>
                  <a:lnTo>
                    <a:pt x="1042416" y="524256"/>
                  </a:lnTo>
                  <a:lnTo>
                    <a:pt x="1021080" y="524256"/>
                  </a:lnTo>
                  <a:lnTo>
                    <a:pt x="999744" y="537972"/>
                  </a:lnTo>
                  <a:lnTo>
                    <a:pt x="979170" y="537972"/>
                  </a:lnTo>
                  <a:lnTo>
                    <a:pt x="957834" y="537972"/>
                  </a:lnTo>
                  <a:lnTo>
                    <a:pt x="957834" y="551688"/>
                  </a:lnTo>
                  <a:lnTo>
                    <a:pt x="979170" y="551688"/>
                  </a:lnTo>
                  <a:lnTo>
                    <a:pt x="1042416" y="551688"/>
                  </a:lnTo>
                  <a:lnTo>
                    <a:pt x="1085088" y="537972"/>
                  </a:lnTo>
                  <a:lnTo>
                    <a:pt x="1106424" y="537972"/>
                  </a:lnTo>
                  <a:lnTo>
                    <a:pt x="1127760" y="524256"/>
                  </a:lnTo>
                  <a:lnTo>
                    <a:pt x="1149096" y="511302"/>
                  </a:lnTo>
                  <a:lnTo>
                    <a:pt x="1170432" y="483870"/>
                  </a:lnTo>
                  <a:lnTo>
                    <a:pt x="1191768" y="470916"/>
                  </a:lnTo>
                  <a:lnTo>
                    <a:pt x="1213104" y="457200"/>
                  </a:lnTo>
                  <a:lnTo>
                    <a:pt x="1234440" y="430530"/>
                  </a:lnTo>
                  <a:lnTo>
                    <a:pt x="1234440" y="403860"/>
                  </a:lnTo>
                  <a:lnTo>
                    <a:pt x="1255776" y="376428"/>
                  </a:lnTo>
                  <a:lnTo>
                    <a:pt x="1255776" y="363474"/>
                  </a:lnTo>
                  <a:lnTo>
                    <a:pt x="1277112" y="336042"/>
                  </a:lnTo>
                  <a:lnTo>
                    <a:pt x="1277112" y="282702"/>
                  </a:lnTo>
                  <a:lnTo>
                    <a:pt x="1277112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21006" y="832872"/>
              <a:ext cx="255904" cy="161925"/>
            </a:xfrm>
            <a:custGeom>
              <a:avLst/>
              <a:gdLst/>
              <a:ahLst/>
              <a:cxnLst/>
              <a:rect l="l" t="t" r="r" b="b"/>
              <a:pathLst>
                <a:path w="255904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42680" y="147826"/>
                  </a:lnTo>
                  <a:lnTo>
                    <a:pt x="21348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21348" y="40385"/>
                  </a:lnTo>
                  <a:lnTo>
                    <a:pt x="21348" y="26668"/>
                  </a:lnTo>
                  <a:lnTo>
                    <a:pt x="42680" y="13717"/>
                  </a:lnTo>
                  <a:lnTo>
                    <a:pt x="85344" y="0"/>
                  </a:lnTo>
                  <a:lnTo>
                    <a:pt x="169938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33950" y="40385"/>
                  </a:lnTo>
                  <a:lnTo>
                    <a:pt x="255282" y="54103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69938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20959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26669"/>
                  </a:lnTo>
                  <a:lnTo>
                    <a:pt x="191261" y="12953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85343" y="0"/>
                  </a:lnTo>
                  <a:lnTo>
                    <a:pt x="64007" y="12953"/>
                  </a:lnTo>
                  <a:lnTo>
                    <a:pt x="42671" y="12953"/>
                  </a:lnTo>
                  <a:lnTo>
                    <a:pt x="21335" y="26669"/>
                  </a:lnTo>
                  <a:lnTo>
                    <a:pt x="21335" y="53339"/>
                  </a:lnTo>
                  <a:lnTo>
                    <a:pt x="0" y="67055"/>
                  </a:lnTo>
                  <a:lnTo>
                    <a:pt x="21335" y="80771"/>
                  </a:lnTo>
                  <a:lnTo>
                    <a:pt x="21335" y="93725"/>
                  </a:lnTo>
                  <a:lnTo>
                    <a:pt x="64007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8015" y="121157"/>
                  </a:lnTo>
                  <a:lnTo>
                    <a:pt x="169925" y="121157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29697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5" h="619125">
                  <a:moveTo>
                    <a:pt x="446532" y="591312"/>
                  </a:moveTo>
                  <a:lnTo>
                    <a:pt x="369900" y="518807"/>
                  </a:lnTo>
                  <a:lnTo>
                    <a:pt x="361188" y="510540"/>
                  </a:lnTo>
                  <a:lnTo>
                    <a:pt x="319278" y="524256"/>
                  </a:lnTo>
                  <a:lnTo>
                    <a:pt x="297942" y="524256"/>
                  </a:lnTo>
                  <a:lnTo>
                    <a:pt x="319278" y="564642"/>
                  </a:lnTo>
                  <a:lnTo>
                    <a:pt x="319278" y="618744"/>
                  </a:lnTo>
                  <a:lnTo>
                    <a:pt x="361188" y="605028"/>
                  </a:lnTo>
                  <a:lnTo>
                    <a:pt x="403860" y="605028"/>
                  </a:lnTo>
                  <a:lnTo>
                    <a:pt x="446532" y="591312"/>
                  </a:lnTo>
                  <a:close/>
                </a:path>
                <a:path w="616585" h="619125">
                  <a:moveTo>
                    <a:pt x="489204" y="54102"/>
                  </a:moveTo>
                  <a:lnTo>
                    <a:pt x="446532" y="40386"/>
                  </a:lnTo>
                  <a:lnTo>
                    <a:pt x="446532" y="26670"/>
                  </a:lnTo>
                  <a:lnTo>
                    <a:pt x="403860" y="13716"/>
                  </a:lnTo>
                  <a:lnTo>
                    <a:pt x="382524" y="0"/>
                  </a:lnTo>
                  <a:lnTo>
                    <a:pt x="361188" y="0"/>
                  </a:lnTo>
                  <a:lnTo>
                    <a:pt x="319278" y="0"/>
                  </a:lnTo>
                  <a:lnTo>
                    <a:pt x="255270" y="0"/>
                  </a:lnTo>
                  <a:lnTo>
                    <a:pt x="233934" y="13716"/>
                  </a:lnTo>
                  <a:lnTo>
                    <a:pt x="191262" y="13716"/>
                  </a:lnTo>
                  <a:lnTo>
                    <a:pt x="191262" y="26670"/>
                  </a:lnTo>
                  <a:lnTo>
                    <a:pt x="148590" y="40386"/>
                  </a:lnTo>
                  <a:lnTo>
                    <a:pt x="148590" y="54102"/>
                  </a:lnTo>
                  <a:lnTo>
                    <a:pt x="105918" y="67056"/>
                  </a:lnTo>
                  <a:lnTo>
                    <a:pt x="105918" y="80772"/>
                  </a:lnTo>
                  <a:lnTo>
                    <a:pt x="63246" y="10744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21336" y="201930"/>
                  </a:lnTo>
                  <a:lnTo>
                    <a:pt x="0" y="242316"/>
                  </a:lnTo>
                  <a:lnTo>
                    <a:pt x="148590" y="255270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185331" y="159042"/>
                  </a:lnTo>
                  <a:lnTo>
                    <a:pt x="191262" y="161544"/>
                  </a:lnTo>
                  <a:lnTo>
                    <a:pt x="207441" y="130886"/>
                  </a:lnTo>
                  <a:lnTo>
                    <a:pt x="212598" y="134112"/>
                  </a:lnTo>
                  <a:lnTo>
                    <a:pt x="255270" y="107442"/>
                  </a:lnTo>
                  <a:lnTo>
                    <a:pt x="233934" y="107442"/>
                  </a:lnTo>
                  <a:lnTo>
                    <a:pt x="276606" y="94488"/>
                  </a:lnTo>
                  <a:lnTo>
                    <a:pt x="297942" y="94488"/>
                  </a:lnTo>
                  <a:lnTo>
                    <a:pt x="319278" y="94488"/>
                  </a:lnTo>
                  <a:lnTo>
                    <a:pt x="361188" y="107442"/>
                  </a:lnTo>
                  <a:lnTo>
                    <a:pt x="361188" y="94488"/>
                  </a:lnTo>
                  <a:lnTo>
                    <a:pt x="394296" y="115176"/>
                  </a:lnTo>
                  <a:lnTo>
                    <a:pt x="489204" y="67056"/>
                  </a:lnTo>
                  <a:lnTo>
                    <a:pt x="489204" y="54102"/>
                  </a:lnTo>
                  <a:close/>
                </a:path>
                <a:path w="616585" h="619125">
                  <a:moveTo>
                    <a:pt x="616458" y="242316"/>
                  </a:move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74548" y="134112"/>
                  </a:lnTo>
                  <a:lnTo>
                    <a:pt x="553212" y="107442"/>
                  </a:lnTo>
                  <a:lnTo>
                    <a:pt x="531876" y="94488"/>
                  </a:lnTo>
                  <a:lnTo>
                    <a:pt x="510540" y="67056"/>
                  </a:lnTo>
                  <a:lnTo>
                    <a:pt x="395249" y="115785"/>
                  </a:lnTo>
                  <a:lnTo>
                    <a:pt x="394296" y="115176"/>
                  </a:lnTo>
                  <a:lnTo>
                    <a:pt x="382524" y="121158"/>
                  </a:lnTo>
                  <a:lnTo>
                    <a:pt x="425196" y="147828"/>
                  </a:lnTo>
                  <a:lnTo>
                    <a:pt x="425196" y="134112"/>
                  </a:lnTo>
                  <a:lnTo>
                    <a:pt x="446532" y="174498"/>
                  </a:lnTo>
                  <a:lnTo>
                    <a:pt x="467868" y="214884"/>
                  </a:lnTo>
                  <a:lnTo>
                    <a:pt x="467868" y="255270"/>
                  </a:lnTo>
                  <a:lnTo>
                    <a:pt x="467868" y="309372"/>
                  </a:lnTo>
                  <a:lnTo>
                    <a:pt x="467868" y="349758"/>
                  </a:lnTo>
                  <a:lnTo>
                    <a:pt x="467868" y="403098"/>
                  </a:lnTo>
                  <a:lnTo>
                    <a:pt x="452386" y="432384"/>
                  </a:lnTo>
                  <a:lnTo>
                    <a:pt x="446532" y="430530"/>
                  </a:lnTo>
                  <a:lnTo>
                    <a:pt x="425196" y="470916"/>
                  </a:lnTo>
                  <a:lnTo>
                    <a:pt x="382524" y="497586"/>
                  </a:lnTo>
                  <a:lnTo>
                    <a:pt x="403860" y="497586"/>
                  </a:lnTo>
                  <a:lnTo>
                    <a:pt x="369912" y="518795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204" y="550926"/>
                  </a:lnTo>
                  <a:lnTo>
                    <a:pt x="510540" y="550926"/>
                  </a:lnTo>
                  <a:lnTo>
                    <a:pt x="531876" y="524256"/>
                  </a:lnTo>
                  <a:lnTo>
                    <a:pt x="531876" y="510540"/>
                  </a:lnTo>
                  <a:lnTo>
                    <a:pt x="553212" y="510540"/>
                  </a:lnTo>
                  <a:lnTo>
                    <a:pt x="574548" y="470916"/>
                  </a:lnTo>
                  <a:lnTo>
                    <a:pt x="595884" y="416814"/>
                  </a:lnTo>
                  <a:lnTo>
                    <a:pt x="616458" y="362712"/>
                  </a:lnTo>
                  <a:lnTo>
                    <a:pt x="616458" y="309372"/>
                  </a:lnTo>
                  <a:lnTo>
                    <a:pt x="616458" y="255270"/>
                  </a:lnTo>
                  <a:lnTo>
                    <a:pt x="616458" y="242316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148469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76606" y="524256"/>
                  </a:moveTo>
                  <a:lnTo>
                    <a:pt x="255270" y="511302"/>
                  </a:lnTo>
                  <a:lnTo>
                    <a:pt x="255270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55270" y="578358"/>
                  </a:lnTo>
                  <a:lnTo>
                    <a:pt x="276606" y="551688"/>
                  </a:lnTo>
                  <a:lnTo>
                    <a:pt x="276606" y="524256"/>
                  </a:lnTo>
                  <a:close/>
                </a:path>
                <a:path w="1277620" h="619125">
                  <a:moveTo>
                    <a:pt x="1277112" y="201930"/>
                  </a:moveTo>
                  <a:lnTo>
                    <a:pt x="1255776" y="175260"/>
                  </a:lnTo>
                  <a:lnTo>
                    <a:pt x="1255776" y="147828"/>
                  </a:lnTo>
                  <a:lnTo>
                    <a:pt x="1234440" y="134874"/>
                  </a:lnTo>
                  <a:lnTo>
                    <a:pt x="1234440" y="107442"/>
                  </a:lnTo>
                  <a:lnTo>
                    <a:pt x="1213104" y="94488"/>
                  </a:lnTo>
                  <a:lnTo>
                    <a:pt x="1191768" y="67818"/>
                  </a:lnTo>
                  <a:lnTo>
                    <a:pt x="1149096" y="40386"/>
                  </a:lnTo>
                  <a:lnTo>
                    <a:pt x="1127760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1000506" y="0"/>
                  </a:lnTo>
                  <a:lnTo>
                    <a:pt x="957834" y="13716"/>
                  </a:lnTo>
                  <a:lnTo>
                    <a:pt x="957834" y="27432"/>
                  </a:lnTo>
                  <a:lnTo>
                    <a:pt x="1000506" y="27432"/>
                  </a:lnTo>
                  <a:lnTo>
                    <a:pt x="1021080" y="27432"/>
                  </a:lnTo>
                  <a:lnTo>
                    <a:pt x="1042416" y="40386"/>
                  </a:lnTo>
                  <a:lnTo>
                    <a:pt x="1063752" y="40386"/>
                  </a:lnTo>
                  <a:lnTo>
                    <a:pt x="1106424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70432" y="121158"/>
                  </a:lnTo>
                  <a:lnTo>
                    <a:pt x="1170432" y="134874"/>
                  </a:lnTo>
                  <a:lnTo>
                    <a:pt x="1191768" y="147828"/>
                  </a:lnTo>
                  <a:lnTo>
                    <a:pt x="1191768" y="175260"/>
                  </a:lnTo>
                  <a:lnTo>
                    <a:pt x="1213104" y="201930"/>
                  </a:lnTo>
                  <a:lnTo>
                    <a:pt x="1213104" y="282702"/>
                  </a:lnTo>
                  <a:lnTo>
                    <a:pt x="1213104" y="349758"/>
                  </a:lnTo>
                  <a:lnTo>
                    <a:pt x="1191768" y="376428"/>
                  </a:lnTo>
                  <a:lnTo>
                    <a:pt x="1191768" y="403860"/>
                  </a:lnTo>
                  <a:lnTo>
                    <a:pt x="1170432" y="416814"/>
                  </a:lnTo>
                  <a:lnTo>
                    <a:pt x="1170432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085088" y="511302"/>
                  </a:lnTo>
                  <a:lnTo>
                    <a:pt x="1063752" y="511302"/>
                  </a:lnTo>
                  <a:lnTo>
                    <a:pt x="1042416" y="524256"/>
                  </a:lnTo>
                  <a:lnTo>
                    <a:pt x="1021080" y="537972"/>
                  </a:lnTo>
                  <a:lnTo>
                    <a:pt x="1000506" y="537972"/>
                  </a:lnTo>
                  <a:lnTo>
                    <a:pt x="957834" y="537972"/>
                  </a:lnTo>
                  <a:lnTo>
                    <a:pt x="957834" y="551688"/>
                  </a:lnTo>
                  <a:lnTo>
                    <a:pt x="1000506" y="551688"/>
                  </a:lnTo>
                  <a:lnTo>
                    <a:pt x="1063752" y="551688"/>
                  </a:lnTo>
                  <a:lnTo>
                    <a:pt x="1085088" y="537972"/>
                  </a:lnTo>
                  <a:lnTo>
                    <a:pt x="1127760" y="537972"/>
                  </a:lnTo>
                  <a:lnTo>
                    <a:pt x="1149096" y="524256"/>
                  </a:lnTo>
                  <a:lnTo>
                    <a:pt x="1170432" y="511302"/>
                  </a:lnTo>
                  <a:lnTo>
                    <a:pt x="1191768" y="483870"/>
                  </a:lnTo>
                  <a:lnTo>
                    <a:pt x="1213104" y="470916"/>
                  </a:lnTo>
                  <a:lnTo>
                    <a:pt x="1234440" y="457200"/>
                  </a:lnTo>
                  <a:lnTo>
                    <a:pt x="1234440" y="430530"/>
                  </a:lnTo>
                  <a:lnTo>
                    <a:pt x="1255776" y="403860"/>
                  </a:lnTo>
                  <a:lnTo>
                    <a:pt x="1255776" y="376428"/>
                  </a:lnTo>
                  <a:lnTo>
                    <a:pt x="1277112" y="363474"/>
                  </a:lnTo>
                  <a:lnTo>
                    <a:pt x="1277112" y="282702"/>
                  </a:lnTo>
                  <a:lnTo>
                    <a:pt x="1277112" y="201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48513" y="832872"/>
              <a:ext cx="276860" cy="161925"/>
            </a:xfrm>
            <a:custGeom>
              <a:avLst/>
              <a:gdLst/>
              <a:ahLst/>
              <a:cxnLst/>
              <a:rect l="l" t="t" r="r" b="b"/>
              <a:pathLst>
                <a:path w="276860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80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42680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55282" y="40385"/>
                  </a:lnTo>
                  <a:lnTo>
                    <a:pt x="255282" y="54103"/>
                  </a:lnTo>
                  <a:lnTo>
                    <a:pt x="276614" y="67054"/>
                  </a:lnTo>
                  <a:lnTo>
                    <a:pt x="276614" y="94489"/>
                  </a:lnTo>
                  <a:lnTo>
                    <a:pt x="255282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69805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8" y="80771"/>
                  </a:moveTo>
                  <a:lnTo>
                    <a:pt x="212598" y="53339"/>
                  </a:lnTo>
                  <a:lnTo>
                    <a:pt x="191262" y="40385"/>
                  </a:lnTo>
                  <a:lnTo>
                    <a:pt x="191262" y="26669"/>
                  </a:lnTo>
                  <a:lnTo>
                    <a:pt x="169926" y="12953"/>
                  </a:lnTo>
                  <a:lnTo>
                    <a:pt x="148590" y="0"/>
                  </a:lnTo>
                  <a:lnTo>
                    <a:pt x="64008" y="0"/>
                  </a:lnTo>
                  <a:lnTo>
                    <a:pt x="42672" y="12953"/>
                  </a:lnTo>
                  <a:lnTo>
                    <a:pt x="21336" y="12953"/>
                  </a:lnTo>
                  <a:lnTo>
                    <a:pt x="21336" y="26669"/>
                  </a:lnTo>
                  <a:lnTo>
                    <a:pt x="0" y="40385"/>
                  </a:lnTo>
                  <a:lnTo>
                    <a:pt x="0" y="93725"/>
                  </a:lnTo>
                  <a:lnTo>
                    <a:pt x="21336" y="93725"/>
                  </a:lnTo>
                  <a:lnTo>
                    <a:pt x="21336" y="107441"/>
                  </a:lnTo>
                  <a:lnTo>
                    <a:pt x="42672" y="121157"/>
                  </a:lnTo>
                  <a:lnTo>
                    <a:pt x="85344" y="121157"/>
                  </a:lnTo>
                  <a:lnTo>
                    <a:pt x="106680" y="134111"/>
                  </a:lnTo>
                  <a:lnTo>
                    <a:pt x="127254" y="121157"/>
                  </a:lnTo>
                  <a:lnTo>
                    <a:pt x="169926" y="121157"/>
                  </a:lnTo>
                  <a:lnTo>
                    <a:pt x="169926" y="107441"/>
                  </a:lnTo>
                  <a:lnTo>
                    <a:pt x="191262" y="93725"/>
                  </a:lnTo>
                  <a:lnTo>
                    <a:pt x="212598" y="80771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78543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5" h="619125">
                  <a:moveTo>
                    <a:pt x="489204" y="54102"/>
                  </a:moveTo>
                  <a:lnTo>
                    <a:pt x="446532" y="40386"/>
                  </a:lnTo>
                  <a:lnTo>
                    <a:pt x="425196" y="26670"/>
                  </a:lnTo>
                  <a:lnTo>
                    <a:pt x="382524" y="13716"/>
                  </a:lnTo>
                  <a:lnTo>
                    <a:pt x="361188" y="0"/>
                  </a:lnTo>
                  <a:lnTo>
                    <a:pt x="297942" y="0"/>
                  </a:lnTo>
                  <a:lnTo>
                    <a:pt x="255270" y="0"/>
                  </a:lnTo>
                  <a:lnTo>
                    <a:pt x="233934" y="0"/>
                  </a:lnTo>
                  <a:lnTo>
                    <a:pt x="233934" y="13716"/>
                  </a:lnTo>
                  <a:lnTo>
                    <a:pt x="191262" y="13716"/>
                  </a:lnTo>
                  <a:lnTo>
                    <a:pt x="169926" y="26670"/>
                  </a:lnTo>
                  <a:lnTo>
                    <a:pt x="148590" y="40386"/>
                  </a:lnTo>
                  <a:lnTo>
                    <a:pt x="127254" y="40386"/>
                  </a:lnTo>
                  <a:lnTo>
                    <a:pt x="127254" y="54102"/>
                  </a:lnTo>
                  <a:lnTo>
                    <a:pt x="84582" y="67056"/>
                  </a:lnTo>
                  <a:lnTo>
                    <a:pt x="84582" y="80772"/>
                  </a:lnTo>
                  <a:lnTo>
                    <a:pt x="63246" y="107442"/>
                  </a:lnTo>
                  <a:lnTo>
                    <a:pt x="21336" y="147828"/>
                  </a:lnTo>
                  <a:lnTo>
                    <a:pt x="0" y="188214"/>
                  </a:lnTo>
                  <a:lnTo>
                    <a:pt x="0" y="242316"/>
                  </a:lnTo>
                  <a:lnTo>
                    <a:pt x="127254" y="255270"/>
                  </a:lnTo>
                  <a:lnTo>
                    <a:pt x="148590" y="214884"/>
                  </a:lnTo>
                  <a:lnTo>
                    <a:pt x="169926" y="174498"/>
                  </a:lnTo>
                  <a:lnTo>
                    <a:pt x="148590" y="188214"/>
                  </a:lnTo>
                  <a:lnTo>
                    <a:pt x="181241" y="157314"/>
                  </a:lnTo>
                  <a:lnTo>
                    <a:pt x="191262" y="161544"/>
                  </a:lnTo>
                  <a:lnTo>
                    <a:pt x="207213" y="131305"/>
                  </a:lnTo>
                  <a:lnTo>
                    <a:pt x="212598" y="134112"/>
                  </a:lnTo>
                  <a:lnTo>
                    <a:pt x="233934" y="107442"/>
                  </a:lnTo>
                  <a:lnTo>
                    <a:pt x="255270" y="94488"/>
                  </a:lnTo>
                  <a:lnTo>
                    <a:pt x="276606" y="94488"/>
                  </a:lnTo>
                  <a:lnTo>
                    <a:pt x="318516" y="94488"/>
                  </a:lnTo>
                  <a:lnTo>
                    <a:pt x="339852" y="100965"/>
                  </a:lnTo>
                  <a:lnTo>
                    <a:pt x="360006" y="107086"/>
                  </a:lnTo>
                  <a:lnTo>
                    <a:pt x="373913" y="115773"/>
                  </a:lnTo>
                  <a:lnTo>
                    <a:pt x="489204" y="67056"/>
                  </a:lnTo>
                  <a:lnTo>
                    <a:pt x="489204" y="54102"/>
                  </a:lnTo>
                  <a:close/>
                </a:path>
                <a:path w="616585" h="619125">
                  <a:moveTo>
                    <a:pt x="553212" y="470916"/>
                  </a:moveTo>
                  <a:lnTo>
                    <a:pt x="431038" y="432384"/>
                  </a:lnTo>
                  <a:lnTo>
                    <a:pt x="425196" y="430530"/>
                  </a:lnTo>
                  <a:lnTo>
                    <a:pt x="403860" y="470916"/>
                  </a:lnTo>
                  <a:lnTo>
                    <a:pt x="361188" y="497586"/>
                  </a:lnTo>
                  <a:lnTo>
                    <a:pt x="382524" y="497586"/>
                  </a:lnTo>
                  <a:lnTo>
                    <a:pt x="361378" y="510794"/>
                  </a:lnTo>
                  <a:lnTo>
                    <a:pt x="361188" y="510540"/>
                  </a:lnTo>
                  <a:lnTo>
                    <a:pt x="318516" y="524256"/>
                  </a:lnTo>
                  <a:lnTo>
                    <a:pt x="276606" y="524256"/>
                  </a:lnTo>
                  <a:lnTo>
                    <a:pt x="297942" y="564642"/>
                  </a:lnTo>
                  <a:lnTo>
                    <a:pt x="297942" y="618744"/>
                  </a:lnTo>
                  <a:lnTo>
                    <a:pt x="361188" y="605028"/>
                  </a:lnTo>
                  <a:lnTo>
                    <a:pt x="382524" y="605028"/>
                  </a:lnTo>
                  <a:lnTo>
                    <a:pt x="425196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204" y="550926"/>
                  </a:lnTo>
                  <a:lnTo>
                    <a:pt x="531876" y="524256"/>
                  </a:lnTo>
                  <a:lnTo>
                    <a:pt x="531876" y="510540"/>
                  </a:lnTo>
                  <a:lnTo>
                    <a:pt x="553212" y="470916"/>
                  </a:lnTo>
                  <a:close/>
                </a:path>
                <a:path w="616585" h="619125">
                  <a:moveTo>
                    <a:pt x="616458" y="309372"/>
                  </a:moveTo>
                  <a:lnTo>
                    <a:pt x="595884" y="255270"/>
                  </a:ln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53212" y="147828"/>
                  </a:lnTo>
                  <a:lnTo>
                    <a:pt x="553212" y="134112"/>
                  </a:lnTo>
                  <a:lnTo>
                    <a:pt x="531876" y="107442"/>
                  </a:lnTo>
                  <a:lnTo>
                    <a:pt x="531876" y="94488"/>
                  </a:lnTo>
                  <a:lnTo>
                    <a:pt x="489204" y="67056"/>
                  </a:lnTo>
                  <a:lnTo>
                    <a:pt x="373913" y="115785"/>
                  </a:lnTo>
                  <a:lnTo>
                    <a:pt x="361188" y="121158"/>
                  </a:lnTo>
                  <a:lnTo>
                    <a:pt x="403860" y="147828"/>
                  </a:lnTo>
                  <a:lnTo>
                    <a:pt x="403860" y="134112"/>
                  </a:lnTo>
                  <a:lnTo>
                    <a:pt x="425196" y="174498"/>
                  </a:lnTo>
                  <a:lnTo>
                    <a:pt x="446532" y="214884"/>
                  </a:lnTo>
                  <a:lnTo>
                    <a:pt x="467868" y="268986"/>
                  </a:lnTo>
                  <a:lnTo>
                    <a:pt x="467868" y="309372"/>
                  </a:lnTo>
                  <a:lnTo>
                    <a:pt x="467868" y="349758"/>
                  </a:lnTo>
                  <a:lnTo>
                    <a:pt x="446532" y="403098"/>
                  </a:lnTo>
                  <a:lnTo>
                    <a:pt x="431050" y="432371"/>
                  </a:lnTo>
                  <a:lnTo>
                    <a:pt x="553212" y="470916"/>
                  </a:lnTo>
                  <a:lnTo>
                    <a:pt x="574548" y="470916"/>
                  </a:lnTo>
                  <a:lnTo>
                    <a:pt x="595884" y="416814"/>
                  </a:lnTo>
                  <a:lnTo>
                    <a:pt x="595884" y="362712"/>
                  </a:lnTo>
                  <a:lnTo>
                    <a:pt x="616458" y="309372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55137" y="375677"/>
              <a:ext cx="319405" cy="551815"/>
            </a:xfrm>
            <a:custGeom>
              <a:avLst/>
              <a:gdLst/>
              <a:ahLst/>
              <a:cxnLst/>
              <a:rect l="l" t="t" r="r" b="b"/>
              <a:pathLst>
                <a:path w="319404" h="551815">
                  <a:moveTo>
                    <a:pt x="319290" y="256032"/>
                  </a:moveTo>
                  <a:lnTo>
                    <a:pt x="297954" y="228600"/>
                  </a:lnTo>
                  <a:lnTo>
                    <a:pt x="297954" y="175260"/>
                  </a:lnTo>
                  <a:lnTo>
                    <a:pt x="276618" y="147828"/>
                  </a:lnTo>
                  <a:lnTo>
                    <a:pt x="276618" y="134874"/>
                  </a:lnTo>
                  <a:lnTo>
                    <a:pt x="255282" y="107442"/>
                  </a:lnTo>
                  <a:lnTo>
                    <a:pt x="233946" y="94488"/>
                  </a:lnTo>
                  <a:lnTo>
                    <a:pt x="212610" y="67818"/>
                  </a:lnTo>
                  <a:lnTo>
                    <a:pt x="169938" y="40386"/>
                  </a:lnTo>
                  <a:lnTo>
                    <a:pt x="148602" y="27432"/>
                  </a:lnTo>
                  <a:lnTo>
                    <a:pt x="127266" y="13716"/>
                  </a:lnTo>
                  <a:lnTo>
                    <a:pt x="63258" y="13716"/>
                  </a:lnTo>
                  <a:lnTo>
                    <a:pt x="21348" y="0"/>
                  </a:lnTo>
                  <a:lnTo>
                    <a:pt x="12" y="13716"/>
                  </a:lnTo>
                  <a:lnTo>
                    <a:pt x="12" y="27432"/>
                  </a:lnTo>
                  <a:lnTo>
                    <a:pt x="21348" y="27432"/>
                  </a:lnTo>
                  <a:lnTo>
                    <a:pt x="41922" y="27432"/>
                  </a:lnTo>
                  <a:lnTo>
                    <a:pt x="63258" y="40386"/>
                  </a:lnTo>
                  <a:lnTo>
                    <a:pt x="105930" y="40386"/>
                  </a:lnTo>
                  <a:lnTo>
                    <a:pt x="148602" y="67818"/>
                  </a:lnTo>
                  <a:lnTo>
                    <a:pt x="169938" y="80772"/>
                  </a:lnTo>
                  <a:lnTo>
                    <a:pt x="169938" y="94488"/>
                  </a:lnTo>
                  <a:lnTo>
                    <a:pt x="191274" y="121158"/>
                  </a:lnTo>
                  <a:lnTo>
                    <a:pt x="212610" y="134874"/>
                  </a:lnTo>
                  <a:lnTo>
                    <a:pt x="212610" y="147828"/>
                  </a:lnTo>
                  <a:lnTo>
                    <a:pt x="233946" y="175260"/>
                  </a:lnTo>
                  <a:lnTo>
                    <a:pt x="233946" y="201930"/>
                  </a:lnTo>
                  <a:lnTo>
                    <a:pt x="255282" y="228600"/>
                  </a:lnTo>
                  <a:lnTo>
                    <a:pt x="255282" y="282702"/>
                  </a:lnTo>
                  <a:lnTo>
                    <a:pt x="255282" y="336042"/>
                  </a:lnTo>
                  <a:lnTo>
                    <a:pt x="233946" y="349758"/>
                  </a:lnTo>
                  <a:lnTo>
                    <a:pt x="233946" y="376428"/>
                  </a:lnTo>
                  <a:lnTo>
                    <a:pt x="212610" y="403860"/>
                  </a:lnTo>
                  <a:lnTo>
                    <a:pt x="212610" y="416814"/>
                  </a:lnTo>
                  <a:lnTo>
                    <a:pt x="191274" y="444246"/>
                  </a:lnTo>
                  <a:lnTo>
                    <a:pt x="169938" y="457200"/>
                  </a:lnTo>
                  <a:lnTo>
                    <a:pt x="169938" y="483870"/>
                  </a:lnTo>
                  <a:lnTo>
                    <a:pt x="127266" y="511302"/>
                  </a:lnTo>
                  <a:lnTo>
                    <a:pt x="105930" y="511302"/>
                  </a:lnTo>
                  <a:lnTo>
                    <a:pt x="84594" y="524256"/>
                  </a:lnTo>
                  <a:lnTo>
                    <a:pt x="63258" y="524256"/>
                  </a:lnTo>
                  <a:lnTo>
                    <a:pt x="41922" y="537972"/>
                  </a:lnTo>
                  <a:lnTo>
                    <a:pt x="21348" y="537972"/>
                  </a:lnTo>
                  <a:lnTo>
                    <a:pt x="0" y="537972"/>
                  </a:lnTo>
                  <a:lnTo>
                    <a:pt x="0" y="551688"/>
                  </a:lnTo>
                  <a:lnTo>
                    <a:pt x="21348" y="551688"/>
                  </a:lnTo>
                  <a:lnTo>
                    <a:pt x="84594" y="551688"/>
                  </a:lnTo>
                  <a:lnTo>
                    <a:pt x="127266" y="537972"/>
                  </a:lnTo>
                  <a:lnTo>
                    <a:pt x="148602" y="537972"/>
                  </a:lnTo>
                  <a:lnTo>
                    <a:pt x="169938" y="524256"/>
                  </a:lnTo>
                  <a:lnTo>
                    <a:pt x="191274" y="511302"/>
                  </a:lnTo>
                  <a:lnTo>
                    <a:pt x="212610" y="483870"/>
                  </a:lnTo>
                  <a:lnTo>
                    <a:pt x="233946" y="470916"/>
                  </a:lnTo>
                  <a:lnTo>
                    <a:pt x="255282" y="457200"/>
                  </a:lnTo>
                  <a:lnTo>
                    <a:pt x="276618" y="430530"/>
                  </a:lnTo>
                  <a:lnTo>
                    <a:pt x="276618" y="403860"/>
                  </a:lnTo>
                  <a:lnTo>
                    <a:pt x="297954" y="376428"/>
                  </a:lnTo>
                  <a:lnTo>
                    <a:pt x="297954" y="336042"/>
                  </a:lnTo>
                  <a:lnTo>
                    <a:pt x="319290" y="309372"/>
                  </a:lnTo>
                  <a:lnTo>
                    <a:pt x="319290" y="282702"/>
                  </a:lnTo>
                  <a:lnTo>
                    <a:pt x="319290" y="2560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3795655" y="1171448"/>
            <a:ext cx="31026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Goals</a:t>
            </a:r>
            <a:r>
              <a:rPr spc="-80" dirty="0"/>
              <a:t> </a:t>
            </a:r>
            <a:r>
              <a:rPr dirty="0"/>
              <a:t>(Con’t)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540135" y="2333497"/>
            <a:ext cx="7642859" cy="3758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2186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Use-case</a:t>
            </a:r>
            <a:r>
              <a:rPr sz="3600" b="1" spc="-5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driven</a:t>
            </a:r>
            <a:r>
              <a:rPr sz="3600" b="1" spc="-5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systems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development</a:t>
            </a:r>
            <a:endParaRPr sz="3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Prototyping</a:t>
            </a:r>
            <a:endParaRPr sz="3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Rapid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application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development</a:t>
            </a:r>
            <a:endParaRPr sz="3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Component-based</a:t>
            </a:r>
            <a:r>
              <a:rPr sz="3600" b="1" spc="-5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development</a:t>
            </a:r>
            <a:endParaRPr sz="3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7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Continuous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testing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and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reusability</a:t>
            </a:r>
            <a:endParaRPr sz="3600">
              <a:latin typeface="Palatino Linotype"/>
              <a:cs typeface="Palatino Linotype"/>
            </a:endParaRPr>
          </a:p>
        </p:txBody>
      </p:sp>
      <p:pic>
        <p:nvPicPr>
          <p:cNvPr id="50" name="object 5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3563" y="348995"/>
            <a:ext cx="1488948" cy="191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6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8841" y="1171448"/>
            <a:ext cx="39370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</a:t>
            </a:r>
            <a:r>
              <a:rPr spc="-75" dirty="0"/>
              <a:t> </a:t>
            </a:r>
            <a:r>
              <a:rPr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2028697"/>
            <a:ext cx="7431405" cy="309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Palatino Linotype"/>
                <a:cs typeface="Palatino Linotype"/>
              </a:rPr>
              <a:t>The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essence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of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software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process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is the transformation of</a:t>
            </a:r>
            <a:endParaRPr sz="3600">
              <a:latin typeface="Palatino Linotype"/>
              <a:cs typeface="Palatino Linotype"/>
            </a:endParaRPr>
          </a:p>
          <a:p>
            <a:pPr marL="469900" indent="-4572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Font typeface="Cambria"/>
              <a:buChar char="•"/>
              <a:tabLst>
                <a:tab pos="469265" algn="l"/>
                <a:tab pos="469900" algn="l"/>
              </a:tabLst>
            </a:pPr>
            <a:r>
              <a:rPr sz="3600" b="1" dirty="0">
                <a:latin typeface="Palatino Linotype"/>
                <a:cs typeface="Palatino Linotype"/>
              </a:rPr>
              <a:t>Users’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needs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to</a:t>
            </a:r>
            <a:endParaRPr sz="3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The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application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domain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into</a:t>
            </a:r>
            <a:endParaRPr sz="3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A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software</a:t>
            </a:r>
            <a:r>
              <a:rPr sz="3600" b="1" spc="-3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solution.</a:t>
            </a:r>
            <a:endParaRPr sz="36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83255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0255" y="344424"/>
            <a:ext cx="9153525" cy="6867525"/>
            <a:chOff x="770255" y="344424"/>
            <a:chExt cx="9153525" cy="6867525"/>
          </a:xfrm>
        </p:grpSpPr>
        <p:sp>
          <p:nvSpPr>
            <p:cNvPr id="3" name="object 3"/>
            <p:cNvSpPr/>
            <p:nvPr/>
          </p:nvSpPr>
          <p:spPr>
            <a:xfrm>
              <a:off x="774827" y="348996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685800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144000" y="6858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8929" y="685038"/>
              <a:ext cx="8768080" cy="6520815"/>
            </a:xfrm>
            <a:custGeom>
              <a:avLst/>
              <a:gdLst/>
              <a:ahLst/>
              <a:cxnLst/>
              <a:rect l="l" t="t" r="r" b="b"/>
              <a:pathLst>
                <a:path w="8768080" h="6520815">
                  <a:moveTo>
                    <a:pt x="8767572" y="6466332"/>
                  </a:moveTo>
                  <a:lnTo>
                    <a:pt x="8767572" y="94488"/>
                  </a:lnTo>
                  <a:lnTo>
                    <a:pt x="8767572" y="54102"/>
                  </a:lnTo>
                  <a:lnTo>
                    <a:pt x="8724900" y="26670"/>
                  </a:lnTo>
                  <a:lnTo>
                    <a:pt x="8703564" y="13716"/>
                  </a:lnTo>
                  <a:lnTo>
                    <a:pt x="8682228" y="0"/>
                  </a:lnTo>
                  <a:lnTo>
                    <a:pt x="85344" y="0"/>
                  </a:lnTo>
                  <a:lnTo>
                    <a:pt x="64007" y="13716"/>
                  </a:lnTo>
                  <a:lnTo>
                    <a:pt x="42672" y="26670"/>
                  </a:lnTo>
                  <a:lnTo>
                    <a:pt x="21336" y="40386"/>
                  </a:lnTo>
                  <a:lnTo>
                    <a:pt x="21336" y="54102"/>
                  </a:lnTo>
                  <a:lnTo>
                    <a:pt x="0" y="67056"/>
                  </a:lnTo>
                  <a:lnTo>
                    <a:pt x="0" y="6453378"/>
                  </a:lnTo>
                  <a:lnTo>
                    <a:pt x="21336" y="6466332"/>
                  </a:lnTo>
                  <a:lnTo>
                    <a:pt x="21336" y="6480048"/>
                  </a:lnTo>
                  <a:lnTo>
                    <a:pt x="42672" y="6493764"/>
                  </a:lnTo>
                  <a:lnTo>
                    <a:pt x="64007" y="6506718"/>
                  </a:lnTo>
                  <a:lnTo>
                    <a:pt x="85344" y="6520434"/>
                  </a:lnTo>
                  <a:lnTo>
                    <a:pt x="8682228" y="6520434"/>
                  </a:lnTo>
                  <a:lnTo>
                    <a:pt x="8703564" y="6506718"/>
                  </a:lnTo>
                  <a:lnTo>
                    <a:pt x="8724900" y="6493764"/>
                  </a:lnTo>
                  <a:lnTo>
                    <a:pt x="8767572" y="6466332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6957" y="752093"/>
              <a:ext cx="8533130" cy="6278880"/>
            </a:xfrm>
            <a:custGeom>
              <a:avLst/>
              <a:gdLst/>
              <a:ahLst/>
              <a:cxnLst/>
              <a:rect l="l" t="t" r="r" b="b"/>
              <a:pathLst>
                <a:path w="8533130" h="6278880">
                  <a:moveTo>
                    <a:pt x="8532876" y="6278880"/>
                  </a:moveTo>
                  <a:lnTo>
                    <a:pt x="8532876" y="0"/>
                  </a:lnTo>
                  <a:lnTo>
                    <a:pt x="0" y="0"/>
                  </a:lnTo>
                  <a:lnTo>
                    <a:pt x="0" y="6278880"/>
                  </a:lnTo>
                  <a:lnTo>
                    <a:pt x="8532876" y="6278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6974" y="752100"/>
              <a:ext cx="8533130" cy="6279515"/>
            </a:xfrm>
            <a:custGeom>
              <a:avLst/>
              <a:gdLst/>
              <a:ahLst/>
              <a:cxnLst/>
              <a:rect l="l" t="t" r="r" b="b"/>
              <a:pathLst>
                <a:path w="8533130" h="6279515">
                  <a:moveTo>
                    <a:pt x="8533004" y="6278887"/>
                  </a:moveTo>
                  <a:lnTo>
                    <a:pt x="0" y="6278887"/>
                  </a:lnTo>
                  <a:lnTo>
                    <a:pt x="0" y="0"/>
                  </a:lnTo>
                  <a:lnTo>
                    <a:pt x="8533004" y="0"/>
                  </a:lnTo>
                  <a:lnTo>
                    <a:pt x="8533004" y="62788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0203" y="711708"/>
              <a:ext cx="8555355" cy="6278880"/>
            </a:xfrm>
            <a:custGeom>
              <a:avLst/>
              <a:gdLst/>
              <a:ahLst/>
              <a:cxnLst/>
              <a:rect l="l" t="t" r="r" b="b"/>
              <a:pathLst>
                <a:path w="8555355" h="6278880">
                  <a:moveTo>
                    <a:pt x="8554974" y="6278880"/>
                  </a:moveTo>
                  <a:lnTo>
                    <a:pt x="8554974" y="0"/>
                  </a:lnTo>
                  <a:lnTo>
                    <a:pt x="0" y="0"/>
                  </a:lnTo>
                  <a:lnTo>
                    <a:pt x="0" y="6278880"/>
                  </a:lnTo>
                  <a:lnTo>
                    <a:pt x="8554974" y="6278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0220" y="711715"/>
              <a:ext cx="8555355" cy="6279515"/>
            </a:xfrm>
            <a:custGeom>
              <a:avLst/>
              <a:gdLst/>
              <a:ahLst/>
              <a:cxnLst/>
              <a:rect l="l" t="t" r="r" b="b"/>
              <a:pathLst>
                <a:path w="8555355" h="6279515">
                  <a:moveTo>
                    <a:pt x="8555104" y="6278887"/>
                  </a:moveTo>
                  <a:lnTo>
                    <a:pt x="0" y="6278887"/>
                  </a:lnTo>
                  <a:lnTo>
                    <a:pt x="0" y="0"/>
                  </a:lnTo>
                  <a:lnTo>
                    <a:pt x="8555104" y="0"/>
                  </a:lnTo>
                  <a:lnTo>
                    <a:pt x="8555104" y="62788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4211" y="671322"/>
              <a:ext cx="8554720" cy="6278880"/>
            </a:xfrm>
            <a:custGeom>
              <a:avLst/>
              <a:gdLst/>
              <a:ahLst/>
              <a:cxnLst/>
              <a:rect l="l" t="t" r="r" b="b"/>
              <a:pathLst>
                <a:path w="8554720" h="6278880">
                  <a:moveTo>
                    <a:pt x="8554212" y="6278880"/>
                  </a:moveTo>
                  <a:lnTo>
                    <a:pt x="8554212" y="0"/>
                  </a:lnTo>
                  <a:lnTo>
                    <a:pt x="0" y="0"/>
                  </a:lnTo>
                  <a:lnTo>
                    <a:pt x="0" y="6278880"/>
                  </a:lnTo>
                  <a:lnTo>
                    <a:pt x="8554212" y="6278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4216" y="671329"/>
              <a:ext cx="8554720" cy="6279515"/>
            </a:xfrm>
            <a:custGeom>
              <a:avLst/>
              <a:gdLst/>
              <a:ahLst/>
              <a:cxnLst/>
              <a:rect l="l" t="t" r="r" b="b"/>
              <a:pathLst>
                <a:path w="8554720" h="6279515">
                  <a:moveTo>
                    <a:pt x="8554353" y="6278887"/>
                  </a:moveTo>
                  <a:lnTo>
                    <a:pt x="0" y="6278887"/>
                  </a:lnTo>
                  <a:lnTo>
                    <a:pt x="0" y="0"/>
                  </a:lnTo>
                  <a:lnTo>
                    <a:pt x="8554353" y="0"/>
                  </a:lnTo>
                  <a:lnTo>
                    <a:pt x="8554353" y="62788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69555" y="631698"/>
              <a:ext cx="8533130" cy="6278245"/>
            </a:xfrm>
            <a:custGeom>
              <a:avLst/>
              <a:gdLst/>
              <a:ahLst/>
              <a:cxnLst/>
              <a:rect l="l" t="t" r="r" b="b"/>
              <a:pathLst>
                <a:path w="8533130" h="6278245">
                  <a:moveTo>
                    <a:pt x="8532876" y="6278117"/>
                  </a:moveTo>
                  <a:lnTo>
                    <a:pt x="8532876" y="0"/>
                  </a:lnTo>
                  <a:lnTo>
                    <a:pt x="0" y="0"/>
                  </a:lnTo>
                  <a:lnTo>
                    <a:pt x="0" y="6278117"/>
                  </a:lnTo>
                  <a:lnTo>
                    <a:pt x="8532876" y="62781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69561" y="631700"/>
              <a:ext cx="8533130" cy="6278245"/>
            </a:xfrm>
            <a:custGeom>
              <a:avLst/>
              <a:gdLst/>
              <a:ahLst/>
              <a:cxnLst/>
              <a:rect l="l" t="t" r="r" b="b"/>
              <a:pathLst>
                <a:path w="8533130" h="6278245">
                  <a:moveTo>
                    <a:pt x="8533020" y="6278130"/>
                  </a:moveTo>
                  <a:lnTo>
                    <a:pt x="0" y="6278130"/>
                  </a:lnTo>
                  <a:lnTo>
                    <a:pt x="0" y="0"/>
                  </a:lnTo>
                  <a:lnTo>
                    <a:pt x="8533020" y="0"/>
                  </a:lnTo>
                  <a:lnTo>
                    <a:pt x="8533020" y="62781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33563" y="604265"/>
              <a:ext cx="8533130" cy="6278880"/>
            </a:xfrm>
            <a:custGeom>
              <a:avLst/>
              <a:gdLst/>
              <a:ahLst/>
              <a:cxnLst/>
              <a:rect l="l" t="t" r="r" b="b"/>
              <a:pathLst>
                <a:path w="8533130" h="6278880">
                  <a:moveTo>
                    <a:pt x="8532876" y="6278880"/>
                  </a:moveTo>
                  <a:lnTo>
                    <a:pt x="8532876" y="0"/>
                  </a:lnTo>
                  <a:lnTo>
                    <a:pt x="0" y="0"/>
                  </a:lnTo>
                  <a:lnTo>
                    <a:pt x="0" y="6278880"/>
                  </a:lnTo>
                  <a:lnTo>
                    <a:pt x="8532876" y="6278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33573" y="604264"/>
              <a:ext cx="8533130" cy="6279515"/>
            </a:xfrm>
            <a:custGeom>
              <a:avLst/>
              <a:gdLst/>
              <a:ahLst/>
              <a:cxnLst/>
              <a:rect l="l" t="t" r="r" b="b"/>
              <a:pathLst>
                <a:path w="8533130" h="6279515">
                  <a:moveTo>
                    <a:pt x="8533020" y="6278887"/>
                  </a:moveTo>
                  <a:lnTo>
                    <a:pt x="0" y="6278887"/>
                  </a:lnTo>
                  <a:lnTo>
                    <a:pt x="0" y="0"/>
                  </a:lnTo>
                  <a:lnTo>
                    <a:pt x="8533020" y="0"/>
                  </a:lnTo>
                  <a:lnTo>
                    <a:pt x="8533020" y="62788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13228" y="832865"/>
              <a:ext cx="255270" cy="161925"/>
            </a:xfrm>
            <a:custGeom>
              <a:avLst/>
              <a:gdLst/>
              <a:ahLst/>
              <a:cxnLst/>
              <a:rect l="l" t="t" r="r" b="b"/>
              <a:pathLst>
                <a:path w="255270" h="161925">
                  <a:moveTo>
                    <a:pt x="255270" y="121158"/>
                  </a:moveTo>
                  <a:lnTo>
                    <a:pt x="255270" y="54102"/>
                  </a:lnTo>
                  <a:lnTo>
                    <a:pt x="212598" y="26670"/>
                  </a:lnTo>
                  <a:lnTo>
                    <a:pt x="191262" y="13716"/>
                  </a:lnTo>
                  <a:lnTo>
                    <a:pt x="169926" y="0"/>
                  </a:lnTo>
                  <a:lnTo>
                    <a:pt x="64008" y="0"/>
                  </a:lnTo>
                  <a:lnTo>
                    <a:pt x="42672" y="13716"/>
                  </a:lnTo>
                  <a:lnTo>
                    <a:pt x="21336" y="26670"/>
                  </a:lnTo>
                  <a:lnTo>
                    <a:pt x="21336" y="40386"/>
                  </a:lnTo>
                  <a:lnTo>
                    <a:pt x="0" y="54102"/>
                  </a:lnTo>
                  <a:lnTo>
                    <a:pt x="0" y="121158"/>
                  </a:lnTo>
                  <a:lnTo>
                    <a:pt x="21336" y="121158"/>
                  </a:lnTo>
                  <a:lnTo>
                    <a:pt x="21336" y="134874"/>
                  </a:lnTo>
                  <a:lnTo>
                    <a:pt x="42672" y="147828"/>
                  </a:lnTo>
                  <a:lnTo>
                    <a:pt x="64008" y="161544"/>
                  </a:lnTo>
                  <a:lnTo>
                    <a:pt x="128016" y="161544"/>
                  </a:lnTo>
                  <a:lnTo>
                    <a:pt x="169926" y="161544"/>
                  </a:lnTo>
                  <a:lnTo>
                    <a:pt x="191262" y="147828"/>
                  </a:lnTo>
                  <a:lnTo>
                    <a:pt x="212598" y="134874"/>
                  </a:lnTo>
                  <a:lnTo>
                    <a:pt x="233934" y="121158"/>
                  </a:lnTo>
                  <a:lnTo>
                    <a:pt x="255270" y="1211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13364" y="832872"/>
              <a:ext cx="255904" cy="161925"/>
            </a:xfrm>
            <a:custGeom>
              <a:avLst/>
              <a:gdLst/>
              <a:ahLst/>
              <a:cxnLst/>
              <a:rect l="l" t="t" r="r" b="b"/>
              <a:pathLst>
                <a:path w="255904" h="161925">
                  <a:moveTo>
                    <a:pt x="128024" y="161543"/>
                  </a:moveTo>
                  <a:lnTo>
                    <a:pt x="64012" y="161543"/>
                  </a:lnTo>
                  <a:lnTo>
                    <a:pt x="42680" y="147826"/>
                  </a:lnTo>
                  <a:lnTo>
                    <a:pt x="21348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21348" y="40385"/>
                  </a:lnTo>
                  <a:lnTo>
                    <a:pt x="21348" y="26668"/>
                  </a:lnTo>
                  <a:lnTo>
                    <a:pt x="42680" y="13717"/>
                  </a:lnTo>
                  <a:lnTo>
                    <a:pt x="64012" y="0"/>
                  </a:lnTo>
                  <a:lnTo>
                    <a:pt x="169938" y="0"/>
                  </a:lnTo>
                  <a:lnTo>
                    <a:pt x="191270" y="13717"/>
                  </a:lnTo>
                  <a:lnTo>
                    <a:pt x="212602" y="26668"/>
                  </a:lnTo>
                  <a:lnTo>
                    <a:pt x="255282" y="54103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12602" y="134875"/>
                  </a:lnTo>
                  <a:lnTo>
                    <a:pt x="191270" y="147826"/>
                  </a:lnTo>
                  <a:lnTo>
                    <a:pt x="169938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13228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40385"/>
                  </a:lnTo>
                  <a:lnTo>
                    <a:pt x="191261" y="26669"/>
                  </a:lnTo>
                  <a:lnTo>
                    <a:pt x="191261" y="12953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26669"/>
                  </a:lnTo>
                  <a:lnTo>
                    <a:pt x="21335" y="40385"/>
                  </a:lnTo>
                  <a:lnTo>
                    <a:pt x="0" y="53339"/>
                  </a:lnTo>
                  <a:lnTo>
                    <a:pt x="0" y="80771"/>
                  </a:lnTo>
                  <a:lnTo>
                    <a:pt x="21335" y="93725"/>
                  </a:lnTo>
                  <a:lnTo>
                    <a:pt x="42671" y="107441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8015" y="121157"/>
                  </a:lnTo>
                  <a:lnTo>
                    <a:pt x="169925" y="121157"/>
                  </a:lnTo>
                  <a:lnTo>
                    <a:pt x="191261" y="107441"/>
                  </a:lnTo>
                  <a:lnTo>
                    <a:pt x="191261" y="93725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21953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4" h="619125">
                  <a:moveTo>
                    <a:pt x="148590" y="214884"/>
                  </a:moveTo>
                  <a:lnTo>
                    <a:pt x="21336" y="188214"/>
                  </a:lnTo>
                  <a:lnTo>
                    <a:pt x="21336" y="201930"/>
                  </a:lnTo>
                  <a:lnTo>
                    <a:pt x="0" y="242316"/>
                  </a:lnTo>
                  <a:lnTo>
                    <a:pt x="148590" y="255270"/>
                  </a:lnTo>
                  <a:lnTo>
                    <a:pt x="148590" y="214884"/>
                  </a:lnTo>
                  <a:close/>
                </a:path>
                <a:path w="616584" h="619125">
                  <a:moveTo>
                    <a:pt x="207454" y="130873"/>
                  </a:moveTo>
                  <a:lnTo>
                    <a:pt x="105918" y="67056"/>
                  </a:lnTo>
                  <a:lnTo>
                    <a:pt x="105918" y="80772"/>
                  </a:lnTo>
                  <a:lnTo>
                    <a:pt x="63246" y="107442"/>
                  </a:lnTo>
                  <a:lnTo>
                    <a:pt x="41910" y="147828"/>
                  </a:lnTo>
                  <a:lnTo>
                    <a:pt x="21348" y="188214"/>
                  </a:lnTo>
                  <a:lnTo>
                    <a:pt x="148590" y="214884"/>
                  </a:lnTo>
                  <a:lnTo>
                    <a:pt x="163715" y="186258"/>
                  </a:lnTo>
                  <a:lnTo>
                    <a:pt x="169926" y="188214"/>
                  </a:lnTo>
                  <a:lnTo>
                    <a:pt x="185331" y="159042"/>
                  </a:lnTo>
                  <a:lnTo>
                    <a:pt x="191262" y="161544"/>
                  </a:lnTo>
                  <a:lnTo>
                    <a:pt x="207454" y="130873"/>
                  </a:lnTo>
                  <a:close/>
                </a:path>
                <a:path w="616584" h="619125">
                  <a:moveTo>
                    <a:pt x="382524" y="0"/>
                  </a:moveTo>
                  <a:lnTo>
                    <a:pt x="361188" y="0"/>
                  </a:lnTo>
                  <a:lnTo>
                    <a:pt x="319290" y="0"/>
                  </a:lnTo>
                  <a:lnTo>
                    <a:pt x="255282" y="0"/>
                  </a:lnTo>
                  <a:lnTo>
                    <a:pt x="276606" y="94488"/>
                  </a:lnTo>
                  <a:lnTo>
                    <a:pt x="255270" y="0"/>
                  </a:lnTo>
                  <a:lnTo>
                    <a:pt x="233934" y="13716"/>
                  </a:lnTo>
                  <a:lnTo>
                    <a:pt x="191274" y="13716"/>
                  </a:lnTo>
                  <a:lnTo>
                    <a:pt x="191274" y="26670"/>
                  </a:lnTo>
                  <a:lnTo>
                    <a:pt x="148602" y="40386"/>
                  </a:lnTo>
                  <a:lnTo>
                    <a:pt x="148602" y="54102"/>
                  </a:lnTo>
                  <a:lnTo>
                    <a:pt x="105930" y="67056"/>
                  </a:lnTo>
                  <a:lnTo>
                    <a:pt x="207454" y="130873"/>
                  </a:lnTo>
                  <a:lnTo>
                    <a:pt x="212598" y="134112"/>
                  </a:lnTo>
                  <a:lnTo>
                    <a:pt x="255282" y="107442"/>
                  </a:lnTo>
                  <a:lnTo>
                    <a:pt x="233946" y="107442"/>
                  </a:lnTo>
                  <a:lnTo>
                    <a:pt x="276618" y="94488"/>
                  </a:lnTo>
                  <a:lnTo>
                    <a:pt x="297942" y="94488"/>
                  </a:lnTo>
                  <a:lnTo>
                    <a:pt x="319278" y="94488"/>
                  </a:lnTo>
                  <a:lnTo>
                    <a:pt x="382524" y="13716"/>
                  </a:lnTo>
                  <a:lnTo>
                    <a:pt x="382524" y="0"/>
                  </a:lnTo>
                  <a:close/>
                </a:path>
                <a:path w="616584" h="619125">
                  <a:moveTo>
                    <a:pt x="489204" y="564642"/>
                  </a:moveTo>
                  <a:lnTo>
                    <a:pt x="382524" y="497586"/>
                  </a:lnTo>
                  <a:lnTo>
                    <a:pt x="361391" y="510794"/>
                  </a:lnTo>
                  <a:lnTo>
                    <a:pt x="361200" y="510540"/>
                  </a:lnTo>
                  <a:lnTo>
                    <a:pt x="319290" y="524256"/>
                  </a:lnTo>
                  <a:lnTo>
                    <a:pt x="297954" y="524256"/>
                  </a:lnTo>
                  <a:lnTo>
                    <a:pt x="297954" y="564642"/>
                  </a:lnTo>
                  <a:lnTo>
                    <a:pt x="319290" y="618744"/>
                  </a:lnTo>
                  <a:lnTo>
                    <a:pt x="361200" y="605028"/>
                  </a:lnTo>
                  <a:lnTo>
                    <a:pt x="382536" y="605028"/>
                  </a:lnTo>
                  <a:lnTo>
                    <a:pt x="425208" y="591312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close/>
                </a:path>
                <a:path w="616584" h="619125">
                  <a:moveTo>
                    <a:pt x="574548" y="134112"/>
                  </a:moveTo>
                  <a:lnTo>
                    <a:pt x="531876" y="107454"/>
                  </a:lnTo>
                  <a:lnTo>
                    <a:pt x="531888" y="94488"/>
                  </a:lnTo>
                  <a:lnTo>
                    <a:pt x="489216" y="67056"/>
                  </a:lnTo>
                  <a:lnTo>
                    <a:pt x="489216" y="54102"/>
                  </a:lnTo>
                  <a:lnTo>
                    <a:pt x="446544" y="40386"/>
                  </a:lnTo>
                  <a:lnTo>
                    <a:pt x="446544" y="26670"/>
                  </a:lnTo>
                  <a:lnTo>
                    <a:pt x="425208" y="26670"/>
                  </a:lnTo>
                  <a:lnTo>
                    <a:pt x="382536" y="13716"/>
                  </a:lnTo>
                  <a:lnTo>
                    <a:pt x="319290" y="94488"/>
                  </a:lnTo>
                  <a:lnTo>
                    <a:pt x="339864" y="100838"/>
                  </a:lnTo>
                  <a:lnTo>
                    <a:pt x="359981" y="107073"/>
                  </a:lnTo>
                  <a:lnTo>
                    <a:pt x="382536" y="121158"/>
                  </a:lnTo>
                  <a:lnTo>
                    <a:pt x="403872" y="134493"/>
                  </a:lnTo>
                  <a:lnTo>
                    <a:pt x="405015" y="135216"/>
                  </a:lnTo>
                  <a:lnTo>
                    <a:pt x="446532" y="174498"/>
                  </a:lnTo>
                  <a:lnTo>
                    <a:pt x="574548" y="147828"/>
                  </a:lnTo>
                  <a:lnTo>
                    <a:pt x="574548" y="134112"/>
                  </a:lnTo>
                  <a:close/>
                </a:path>
                <a:path w="616584" h="619125">
                  <a:moveTo>
                    <a:pt x="595884" y="416814"/>
                  </a:moveTo>
                  <a:lnTo>
                    <a:pt x="467868" y="403098"/>
                  </a:lnTo>
                  <a:lnTo>
                    <a:pt x="452386" y="432384"/>
                  </a:lnTo>
                  <a:lnTo>
                    <a:pt x="446544" y="430530"/>
                  </a:lnTo>
                  <a:lnTo>
                    <a:pt x="403872" y="470916"/>
                  </a:lnTo>
                  <a:lnTo>
                    <a:pt x="425208" y="470916"/>
                  </a:lnTo>
                  <a:lnTo>
                    <a:pt x="382536" y="497586"/>
                  </a:lnTo>
                  <a:lnTo>
                    <a:pt x="489204" y="564642"/>
                  </a:lnTo>
                  <a:lnTo>
                    <a:pt x="489216" y="550926"/>
                  </a:lnTo>
                  <a:lnTo>
                    <a:pt x="531888" y="524256"/>
                  </a:lnTo>
                  <a:lnTo>
                    <a:pt x="531888" y="510540"/>
                  </a:lnTo>
                  <a:lnTo>
                    <a:pt x="574560" y="470916"/>
                  </a:lnTo>
                  <a:lnTo>
                    <a:pt x="595884" y="416814"/>
                  </a:lnTo>
                  <a:close/>
                </a:path>
                <a:path w="616584" h="619125">
                  <a:moveTo>
                    <a:pt x="616470" y="242316"/>
                  </a:moveTo>
                  <a:lnTo>
                    <a:pt x="595896" y="201930"/>
                  </a:lnTo>
                  <a:lnTo>
                    <a:pt x="595896" y="188214"/>
                  </a:lnTo>
                  <a:lnTo>
                    <a:pt x="574560" y="147828"/>
                  </a:lnTo>
                  <a:lnTo>
                    <a:pt x="446544" y="174498"/>
                  </a:lnTo>
                  <a:lnTo>
                    <a:pt x="467880" y="214884"/>
                  </a:lnTo>
                  <a:lnTo>
                    <a:pt x="467880" y="255270"/>
                  </a:lnTo>
                  <a:lnTo>
                    <a:pt x="467880" y="309372"/>
                  </a:lnTo>
                  <a:lnTo>
                    <a:pt x="467880" y="349758"/>
                  </a:lnTo>
                  <a:lnTo>
                    <a:pt x="467880" y="403098"/>
                  </a:lnTo>
                  <a:lnTo>
                    <a:pt x="595884" y="416814"/>
                  </a:lnTo>
                  <a:lnTo>
                    <a:pt x="616470" y="362712"/>
                  </a:lnTo>
                  <a:lnTo>
                    <a:pt x="616470" y="309372"/>
                  </a:lnTo>
                  <a:lnTo>
                    <a:pt x="616470" y="255270"/>
                  </a:lnTo>
                  <a:lnTo>
                    <a:pt x="616470" y="242316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40737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55270" y="511302"/>
                  </a:moveTo>
                  <a:lnTo>
                    <a:pt x="233934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33934" y="578358"/>
                  </a:lnTo>
                  <a:lnTo>
                    <a:pt x="255270" y="578358"/>
                  </a:lnTo>
                  <a:lnTo>
                    <a:pt x="255270" y="511302"/>
                  </a:lnTo>
                  <a:close/>
                </a:path>
                <a:path w="1277620" h="619125">
                  <a:moveTo>
                    <a:pt x="1277112" y="201930"/>
                  </a:moveTo>
                  <a:lnTo>
                    <a:pt x="1255776" y="175260"/>
                  </a:lnTo>
                  <a:lnTo>
                    <a:pt x="1255776" y="147828"/>
                  </a:lnTo>
                  <a:lnTo>
                    <a:pt x="1234440" y="134874"/>
                  </a:lnTo>
                  <a:lnTo>
                    <a:pt x="1234440" y="107442"/>
                  </a:lnTo>
                  <a:lnTo>
                    <a:pt x="1213104" y="94488"/>
                  </a:lnTo>
                  <a:lnTo>
                    <a:pt x="1191768" y="67818"/>
                  </a:lnTo>
                  <a:lnTo>
                    <a:pt x="1149096" y="40386"/>
                  </a:lnTo>
                  <a:lnTo>
                    <a:pt x="1106424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979170" y="0"/>
                  </a:lnTo>
                  <a:lnTo>
                    <a:pt x="957834" y="13716"/>
                  </a:lnTo>
                  <a:lnTo>
                    <a:pt x="957834" y="27432"/>
                  </a:lnTo>
                  <a:lnTo>
                    <a:pt x="979170" y="27432"/>
                  </a:lnTo>
                  <a:lnTo>
                    <a:pt x="1021080" y="27432"/>
                  </a:lnTo>
                  <a:lnTo>
                    <a:pt x="1021080" y="40386"/>
                  </a:lnTo>
                  <a:lnTo>
                    <a:pt x="1063752" y="40386"/>
                  </a:lnTo>
                  <a:lnTo>
                    <a:pt x="1106424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70432" y="121158"/>
                  </a:lnTo>
                  <a:lnTo>
                    <a:pt x="1170432" y="134874"/>
                  </a:lnTo>
                  <a:lnTo>
                    <a:pt x="1191768" y="147828"/>
                  </a:lnTo>
                  <a:lnTo>
                    <a:pt x="1191768" y="175260"/>
                  </a:lnTo>
                  <a:lnTo>
                    <a:pt x="1213104" y="201930"/>
                  </a:lnTo>
                  <a:lnTo>
                    <a:pt x="1213104" y="282702"/>
                  </a:lnTo>
                  <a:lnTo>
                    <a:pt x="1213104" y="349758"/>
                  </a:lnTo>
                  <a:lnTo>
                    <a:pt x="1191768" y="376428"/>
                  </a:lnTo>
                  <a:lnTo>
                    <a:pt x="1191768" y="403860"/>
                  </a:lnTo>
                  <a:lnTo>
                    <a:pt x="1170432" y="416814"/>
                  </a:lnTo>
                  <a:lnTo>
                    <a:pt x="1170432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085088" y="511302"/>
                  </a:lnTo>
                  <a:lnTo>
                    <a:pt x="1063752" y="511302"/>
                  </a:lnTo>
                  <a:lnTo>
                    <a:pt x="1042416" y="524256"/>
                  </a:lnTo>
                  <a:lnTo>
                    <a:pt x="1021080" y="524256"/>
                  </a:lnTo>
                  <a:lnTo>
                    <a:pt x="1021080" y="537972"/>
                  </a:lnTo>
                  <a:lnTo>
                    <a:pt x="979170" y="537972"/>
                  </a:lnTo>
                  <a:lnTo>
                    <a:pt x="957834" y="537972"/>
                  </a:lnTo>
                  <a:lnTo>
                    <a:pt x="957834" y="551688"/>
                  </a:lnTo>
                  <a:lnTo>
                    <a:pt x="979170" y="551688"/>
                  </a:lnTo>
                  <a:lnTo>
                    <a:pt x="1063752" y="551688"/>
                  </a:lnTo>
                  <a:lnTo>
                    <a:pt x="1085088" y="537972"/>
                  </a:lnTo>
                  <a:lnTo>
                    <a:pt x="1106424" y="537972"/>
                  </a:lnTo>
                  <a:lnTo>
                    <a:pt x="1149096" y="524256"/>
                  </a:lnTo>
                  <a:lnTo>
                    <a:pt x="1170432" y="511302"/>
                  </a:lnTo>
                  <a:lnTo>
                    <a:pt x="1191768" y="483870"/>
                  </a:lnTo>
                  <a:lnTo>
                    <a:pt x="1213104" y="470916"/>
                  </a:lnTo>
                  <a:lnTo>
                    <a:pt x="1234440" y="457200"/>
                  </a:lnTo>
                  <a:lnTo>
                    <a:pt x="1234440" y="430530"/>
                  </a:lnTo>
                  <a:lnTo>
                    <a:pt x="1255776" y="403860"/>
                  </a:lnTo>
                  <a:lnTo>
                    <a:pt x="1255776" y="376428"/>
                  </a:lnTo>
                  <a:lnTo>
                    <a:pt x="1277112" y="363474"/>
                  </a:lnTo>
                  <a:lnTo>
                    <a:pt x="1277112" y="282702"/>
                  </a:lnTo>
                  <a:lnTo>
                    <a:pt x="1277112" y="201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40855" y="832872"/>
              <a:ext cx="255904" cy="161925"/>
            </a:xfrm>
            <a:custGeom>
              <a:avLst/>
              <a:gdLst/>
              <a:ahLst/>
              <a:cxnLst/>
              <a:rect l="l" t="t" r="r" b="b"/>
              <a:pathLst>
                <a:path w="255904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80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42680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33950" y="40385"/>
                  </a:lnTo>
                  <a:lnTo>
                    <a:pt x="255282" y="54103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62073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80771"/>
                  </a:moveTo>
                  <a:lnTo>
                    <a:pt x="212597" y="53339"/>
                  </a:lnTo>
                  <a:lnTo>
                    <a:pt x="191261" y="40385"/>
                  </a:lnTo>
                  <a:lnTo>
                    <a:pt x="191261" y="26669"/>
                  </a:lnTo>
                  <a:lnTo>
                    <a:pt x="169925" y="12953"/>
                  </a:lnTo>
                  <a:lnTo>
                    <a:pt x="148589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12953"/>
                  </a:lnTo>
                  <a:lnTo>
                    <a:pt x="21335" y="26669"/>
                  </a:lnTo>
                  <a:lnTo>
                    <a:pt x="0" y="40385"/>
                  </a:lnTo>
                  <a:lnTo>
                    <a:pt x="0" y="93725"/>
                  </a:lnTo>
                  <a:lnTo>
                    <a:pt x="21335" y="93725"/>
                  </a:lnTo>
                  <a:lnTo>
                    <a:pt x="21335" y="107441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7253" y="121157"/>
                  </a:lnTo>
                  <a:lnTo>
                    <a:pt x="148589" y="121157"/>
                  </a:lnTo>
                  <a:lnTo>
                    <a:pt x="191261" y="93725"/>
                  </a:lnTo>
                  <a:lnTo>
                    <a:pt x="212597" y="80771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70799" y="349007"/>
              <a:ext cx="596265" cy="619125"/>
            </a:xfrm>
            <a:custGeom>
              <a:avLst/>
              <a:gdLst/>
              <a:ahLst/>
              <a:cxnLst/>
              <a:rect l="l" t="t" r="r" b="b"/>
              <a:pathLst>
                <a:path w="596265" h="619125">
                  <a:moveTo>
                    <a:pt x="148590" y="188214"/>
                  </a:moveTo>
                  <a:lnTo>
                    <a:pt x="20574" y="147828"/>
                  </a:lnTo>
                  <a:lnTo>
                    <a:pt x="0" y="188214"/>
                  </a:lnTo>
                  <a:lnTo>
                    <a:pt x="0" y="242316"/>
                  </a:lnTo>
                  <a:lnTo>
                    <a:pt x="127254" y="255270"/>
                  </a:lnTo>
                  <a:lnTo>
                    <a:pt x="148590" y="214884"/>
                  </a:lnTo>
                  <a:lnTo>
                    <a:pt x="148590" y="188214"/>
                  </a:lnTo>
                  <a:close/>
                </a:path>
                <a:path w="596265" h="619125">
                  <a:moveTo>
                    <a:pt x="382524" y="13716"/>
                  </a:moveTo>
                  <a:lnTo>
                    <a:pt x="361188" y="0"/>
                  </a:lnTo>
                  <a:lnTo>
                    <a:pt x="297954" y="0"/>
                  </a:lnTo>
                  <a:lnTo>
                    <a:pt x="255282" y="0"/>
                  </a:lnTo>
                  <a:lnTo>
                    <a:pt x="233946" y="0"/>
                  </a:lnTo>
                  <a:lnTo>
                    <a:pt x="191274" y="13716"/>
                  </a:lnTo>
                  <a:lnTo>
                    <a:pt x="169938" y="26670"/>
                  </a:lnTo>
                  <a:lnTo>
                    <a:pt x="127266" y="40386"/>
                  </a:lnTo>
                  <a:lnTo>
                    <a:pt x="127266" y="54102"/>
                  </a:lnTo>
                  <a:lnTo>
                    <a:pt x="84594" y="67056"/>
                  </a:lnTo>
                  <a:lnTo>
                    <a:pt x="84594" y="80772"/>
                  </a:lnTo>
                  <a:lnTo>
                    <a:pt x="63258" y="107442"/>
                  </a:lnTo>
                  <a:lnTo>
                    <a:pt x="41922" y="107442"/>
                  </a:lnTo>
                  <a:lnTo>
                    <a:pt x="20586" y="147828"/>
                  </a:lnTo>
                  <a:lnTo>
                    <a:pt x="148590" y="188214"/>
                  </a:lnTo>
                  <a:lnTo>
                    <a:pt x="164211" y="158648"/>
                  </a:lnTo>
                  <a:lnTo>
                    <a:pt x="169938" y="161544"/>
                  </a:lnTo>
                  <a:lnTo>
                    <a:pt x="212610" y="121158"/>
                  </a:lnTo>
                  <a:lnTo>
                    <a:pt x="191274" y="134112"/>
                  </a:lnTo>
                  <a:lnTo>
                    <a:pt x="233946" y="107442"/>
                  </a:lnTo>
                  <a:lnTo>
                    <a:pt x="212610" y="107442"/>
                  </a:lnTo>
                  <a:lnTo>
                    <a:pt x="231343" y="101752"/>
                  </a:lnTo>
                  <a:lnTo>
                    <a:pt x="233946" y="107442"/>
                  </a:lnTo>
                  <a:lnTo>
                    <a:pt x="276618" y="94488"/>
                  </a:lnTo>
                  <a:lnTo>
                    <a:pt x="297942" y="94488"/>
                  </a:lnTo>
                  <a:lnTo>
                    <a:pt x="382524" y="13716"/>
                  </a:lnTo>
                  <a:close/>
                </a:path>
                <a:path w="596265" h="619125">
                  <a:moveTo>
                    <a:pt x="425196" y="591312"/>
                  </a:moveTo>
                  <a:lnTo>
                    <a:pt x="361378" y="510806"/>
                  </a:lnTo>
                  <a:lnTo>
                    <a:pt x="361200" y="510540"/>
                  </a:lnTo>
                  <a:lnTo>
                    <a:pt x="297942" y="524256"/>
                  </a:lnTo>
                  <a:lnTo>
                    <a:pt x="276618" y="524256"/>
                  </a:lnTo>
                  <a:lnTo>
                    <a:pt x="297954" y="564642"/>
                  </a:lnTo>
                  <a:lnTo>
                    <a:pt x="297954" y="618744"/>
                  </a:lnTo>
                  <a:lnTo>
                    <a:pt x="361200" y="605028"/>
                  </a:lnTo>
                  <a:lnTo>
                    <a:pt x="382524" y="605028"/>
                  </a:lnTo>
                  <a:lnTo>
                    <a:pt x="425196" y="591312"/>
                  </a:lnTo>
                  <a:close/>
                </a:path>
                <a:path w="596265" h="619125">
                  <a:moveTo>
                    <a:pt x="531876" y="94488"/>
                  </a:moveTo>
                  <a:lnTo>
                    <a:pt x="510540" y="94488"/>
                  </a:lnTo>
                  <a:lnTo>
                    <a:pt x="489204" y="67068"/>
                  </a:lnTo>
                  <a:lnTo>
                    <a:pt x="467880" y="54102"/>
                  </a:lnTo>
                  <a:lnTo>
                    <a:pt x="446544" y="40386"/>
                  </a:lnTo>
                  <a:lnTo>
                    <a:pt x="425208" y="26670"/>
                  </a:lnTo>
                  <a:lnTo>
                    <a:pt x="382536" y="13716"/>
                  </a:lnTo>
                  <a:lnTo>
                    <a:pt x="297954" y="94488"/>
                  </a:lnTo>
                  <a:lnTo>
                    <a:pt x="339864" y="103060"/>
                  </a:lnTo>
                  <a:lnTo>
                    <a:pt x="360286" y="107264"/>
                  </a:lnTo>
                  <a:lnTo>
                    <a:pt x="373926" y="115773"/>
                  </a:lnTo>
                  <a:lnTo>
                    <a:pt x="371233" y="116916"/>
                  </a:lnTo>
                  <a:lnTo>
                    <a:pt x="361200" y="121158"/>
                  </a:lnTo>
                  <a:lnTo>
                    <a:pt x="403860" y="147828"/>
                  </a:lnTo>
                  <a:lnTo>
                    <a:pt x="403860" y="134112"/>
                  </a:lnTo>
                  <a:lnTo>
                    <a:pt x="531876" y="107442"/>
                  </a:lnTo>
                  <a:lnTo>
                    <a:pt x="531876" y="94488"/>
                  </a:lnTo>
                  <a:close/>
                </a:path>
                <a:path w="596265" h="619125">
                  <a:moveTo>
                    <a:pt x="595896" y="201930"/>
                  </a:moveTo>
                  <a:lnTo>
                    <a:pt x="574560" y="201930"/>
                  </a:lnTo>
                  <a:lnTo>
                    <a:pt x="574560" y="188214"/>
                  </a:lnTo>
                  <a:lnTo>
                    <a:pt x="553224" y="147828"/>
                  </a:lnTo>
                  <a:lnTo>
                    <a:pt x="553224" y="134112"/>
                  </a:lnTo>
                  <a:lnTo>
                    <a:pt x="531888" y="107442"/>
                  </a:lnTo>
                  <a:lnTo>
                    <a:pt x="403872" y="134112"/>
                  </a:lnTo>
                  <a:lnTo>
                    <a:pt x="425208" y="174498"/>
                  </a:lnTo>
                  <a:lnTo>
                    <a:pt x="446544" y="214884"/>
                  </a:lnTo>
                  <a:lnTo>
                    <a:pt x="446544" y="255270"/>
                  </a:lnTo>
                  <a:lnTo>
                    <a:pt x="467880" y="309372"/>
                  </a:lnTo>
                  <a:lnTo>
                    <a:pt x="451548" y="350202"/>
                  </a:lnTo>
                  <a:lnTo>
                    <a:pt x="446532" y="349758"/>
                  </a:lnTo>
                  <a:lnTo>
                    <a:pt x="446532" y="390144"/>
                  </a:lnTo>
                  <a:lnTo>
                    <a:pt x="429806" y="431990"/>
                  </a:lnTo>
                  <a:lnTo>
                    <a:pt x="425196" y="430530"/>
                  </a:lnTo>
                  <a:lnTo>
                    <a:pt x="403860" y="470916"/>
                  </a:lnTo>
                  <a:lnTo>
                    <a:pt x="361200" y="497586"/>
                  </a:lnTo>
                  <a:lnTo>
                    <a:pt x="382536" y="497586"/>
                  </a:lnTo>
                  <a:lnTo>
                    <a:pt x="361391" y="510794"/>
                  </a:lnTo>
                  <a:lnTo>
                    <a:pt x="425196" y="591312"/>
                  </a:lnTo>
                  <a:lnTo>
                    <a:pt x="446544" y="578358"/>
                  </a:lnTo>
                  <a:lnTo>
                    <a:pt x="467880" y="564642"/>
                  </a:lnTo>
                  <a:lnTo>
                    <a:pt x="489216" y="550926"/>
                  </a:lnTo>
                  <a:lnTo>
                    <a:pt x="510552" y="524256"/>
                  </a:lnTo>
                  <a:lnTo>
                    <a:pt x="531876" y="510540"/>
                  </a:lnTo>
                  <a:lnTo>
                    <a:pt x="553212" y="470916"/>
                  </a:lnTo>
                  <a:lnTo>
                    <a:pt x="574560" y="430530"/>
                  </a:lnTo>
                  <a:lnTo>
                    <a:pt x="574548" y="416814"/>
                  </a:lnTo>
                  <a:lnTo>
                    <a:pt x="595884" y="416814"/>
                  </a:lnTo>
                  <a:lnTo>
                    <a:pt x="595884" y="362712"/>
                  </a:lnTo>
                  <a:lnTo>
                    <a:pt x="595896" y="309372"/>
                  </a:lnTo>
                  <a:lnTo>
                    <a:pt x="595896" y="255270"/>
                  </a:lnTo>
                  <a:lnTo>
                    <a:pt x="595896" y="201930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68235" y="375677"/>
              <a:ext cx="1298575" cy="619125"/>
            </a:xfrm>
            <a:custGeom>
              <a:avLst/>
              <a:gdLst/>
              <a:ahLst/>
              <a:cxnLst/>
              <a:rect l="l" t="t" r="r" b="b"/>
              <a:pathLst>
                <a:path w="1298575" h="619125">
                  <a:moveTo>
                    <a:pt x="276606" y="524256"/>
                  </a:moveTo>
                  <a:lnTo>
                    <a:pt x="255270" y="511302"/>
                  </a:lnTo>
                  <a:lnTo>
                    <a:pt x="255270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21336" y="497586"/>
                  </a:lnTo>
                  <a:lnTo>
                    <a:pt x="21336" y="511302"/>
                  </a:lnTo>
                  <a:lnTo>
                    <a:pt x="0" y="524256"/>
                  </a:lnTo>
                  <a:lnTo>
                    <a:pt x="0" y="55168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55270" y="578358"/>
                  </a:lnTo>
                  <a:lnTo>
                    <a:pt x="276606" y="551688"/>
                  </a:lnTo>
                  <a:lnTo>
                    <a:pt x="276606" y="524256"/>
                  </a:lnTo>
                  <a:close/>
                </a:path>
                <a:path w="1298575" h="619125">
                  <a:moveTo>
                    <a:pt x="1298460" y="256032"/>
                  </a:moveTo>
                  <a:lnTo>
                    <a:pt x="1277124" y="228600"/>
                  </a:lnTo>
                  <a:lnTo>
                    <a:pt x="1277124" y="175260"/>
                  </a:lnTo>
                  <a:lnTo>
                    <a:pt x="1255788" y="147828"/>
                  </a:lnTo>
                  <a:lnTo>
                    <a:pt x="1255788" y="134874"/>
                  </a:lnTo>
                  <a:lnTo>
                    <a:pt x="1234452" y="107442"/>
                  </a:lnTo>
                  <a:lnTo>
                    <a:pt x="1213116" y="94488"/>
                  </a:lnTo>
                  <a:lnTo>
                    <a:pt x="1191780" y="67818"/>
                  </a:lnTo>
                  <a:lnTo>
                    <a:pt x="1149108" y="40386"/>
                  </a:lnTo>
                  <a:lnTo>
                    <a:pt x="1127772" y="27432"/>
                  </a:lnTo>
                  <a:lnTo>
                    <a:pt x="1085100" y="13716"/>
                  </a:lnTo>
                  <a:lnTo>
                    <a:pt x="1021092" y="13716"/>
                  </a:lnTo>
                  <a:lnTo>
                    <a:pt x="1000518" y="0"/>
                  </a:lnTo>
                  <a:lnTo>
                    <a:pt x="979182" y="13716"/>
                  </a:lnTo>
                  <a:lnTo>
                    <a:pt x="957846" y="13716"/>
                  </a:lnTo>
                  <a:lnTo>
                    <a:pt x="979182" y="27432"/>
                  </a:lnTo>
                  <a:lnTo>
                    <a:pt x="1000518" y="27432"/>
                  </a:lnTo>
                  <a:lnTo>
                    <a:pt x="1021092" y="27432"/>
                  </a:lnTo>
                  <a:lnTo>
                    <a:pt x="1042428" y="40386"/>
                  </a:lnTo>
                  <a:lnTo>
                    <a:pt x="1085100" y="40386"/>
                  </a:lnTo>
                  <a:lnTo>
                    <a:pt x="1127772" y="67818"/>
                  </a:lnTo>
                  <a:lnTo>
                    <a:pt x="1127772" y="80772"/>
                  </a:lnTo>
                  <a:lnTo>
                    <a:pt x="1149108" y="94488"/>
                  </a:lnTo>
                  <a:lnTo>
                    <a:pt x="1170444" y="121158"/>
                  </a:lnTo>
                  <a:lnTo>
                    <a:pt x="1191780" y="134874"/>
                  </a:lnTo>
                  <a:lnTo>
                    <a:pt x="1191780" y="147828"/>
                  </a:lnTo>
                  <a:lnTo>
                    <a:pt x="1213116" y="175260"/>
                  </a:lnTo>
                  <a:lnTo>
                    <a:pt x="1213116" y="228600"/>
                  </a:lnTo>
                  <a:lnTo>
                    <a:pt x="1234452" y="256032"/>
                  </a:lnTo>
                  <a:lnTo>
                    <a:pt x="1234452" y="282702"/>
                  </a:lnTo>
                  <a:lnTo>
                    <a:pt x="1234452" y="309372"/>
                  </a:lnTo>
                  <a:lnTo>
                    <a:pt x="1213116" y="336042"/>
                  </a:lnTo>
                  <a:lnTo>
                    <a:pt x="1213116" y="376428"/>
                  </a:lnTo>
                  <a:lnTo>
                    <a:pt x="1191780" y="403860"/>
                  </a:lnTo>
                  <a:lnTo>
                    <a:pt x="1191780" y="416814"/>
                  </a:lnTo>
                  <a:lnTo>
                    <a:pt x="1170444" y="444246"/>
                  </a:lnTo>
                  <a:lnTo>
                    <a:pt x="1149108" y="457200"/>
                  </a:lnTo>
                  <a:lnTo>
                    <a:pt x="1127772" y="483870"/>
                  </a:lnTo>
                  <a:lnTo>
                    <a:pt x="1127772" y="497586"/>
                  </a:lnTo>
                  <a:lnTo>
                    <a:pt x="1106436" y="511302"/>
                  </a:lnTo>
                  <a:lnTo>
                    <a:pt x="1085100" y="511302"/>
                  </a:lnTo>
                  <a:lnTo>
                    <a:pt x="1063764" y="524256"/>
                  </a:lnTo>
                  <a:lnTo>
                    <a:pt x="1042428" y="524256"/>
                  </a:lnTo>
                  <a:lnTo>
                    <a:pt x="1021092" y="537972"/>
                  </a:lnTo>
                  <a:lnTo>
                    <a:pt x="1000518" y="537972"/>
                  </a:lnTo>
                  <a:lnTo>
                    <a:pt x="957846" y="537972"/>
                  </a:lnTo>
                  <a:lnTo>
                    <a:pt x="979182" y="551688"/>
                  </a:lnTo>
                  <a:lnTo>
                    <a:pt x="1000518" y="551688"/>
                  </a:lnTo>
                  <a:lnTo>
                    <a:pt x="1063764" y="551688"/>
                  </a:lnTo>
                  <a:lnTo>
                    <a:pt x="1106436" y="537972"/>
                  </a:lnTo>
                  <a:lnTo>
                    <a:pt x="1127772" y="537972"/>
                  </a:lnTo>
                  <a:lnTo>
                    <a:pt x="1149108" y="524256"/>
                  </a:lnTo>
                  <a:lnTo>
                    <a:pt x="1170444" y="511302"/>
                  </a:lnTo>
                  <a:lnTo>
                    <a:pt x="1191780" y="483870"/>
                  </a:lnTo>
                  <a:lnTo>
                    <a:pt x="1213116" y="470916"/>
                  </a:lnTo>
                  <a:lnTo>
                    <a:pt x="1234452" y="457200"/>
                  </a:lnTo>
                  <a:lnTo>
                    <a:pt x="1255788" y="430530"/>
                  </a:lnTo>
                  <a:lnTo>
                    <a:pt x="1255788" y="403860"/>
                  </a:lnTo>
                  <a:lnTo>
                    <a:pt x="1277124" y="376428"/>
                  </a:lnTo>
                  <a:lnTo>
                    <a:pt x="1277124" y="336042"/>
                  </a:lnTo>
                  <a:lnTo>
                    <a:pt x="1298460" y="309372"/>
                  </a:lnTo>
                  <a:lnTo>
                    <a:pt x="1298460" y="282702"/>
                  </a:lnTo>
                  <a:lnTo>
                    <a:pt x="1298460" y="2560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68346" y="832872"/>
              <a:ext cx="276860" cy="161925"/>
            </a:xfrm>
            <a:custGeom>
              <a:avLst/>
              <a:gdLst/>
              <a:ahLst/>
              <a:cxnLst/>
              <a:rect l="l" t="t" r="r" b="b"/>
              <a:pathLst>
                <a:path w="276859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80" y="134875"/>
                  </a:lnTo>
                  <a:lnTo>
                    <a:pt x="21348" y="121157"/>
                  </a:lnTo>
                  <a:lnTo>
                    <a:pt x="0" y="94489"/>
                  </a:lnTo>
                  <a:lnTo>
                    <a:pt x="0" y="67054"/>
                  </a:lnTo>
                  <a:lnTo>
                    <a:pt x="21348" y="54103"/>
                  </a:lnTo>
                  <a:lnTo>
                    <a:pt x="21348" y="40385"/>
                  </a:lnTo>
                  <a:lnTo>
                    <a:pt x="42680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55282" y="40385"/>
                  </a:lnTo>
                  <a:lnTo>
                    <a:pt x="255282" y="54103"/>
                  </a:lnTo>
                  <a:lnTo>
                    <a:pt x="276614" y="67054"/>
                  </a:lnTo>
                  <a:lnTo>
                    <a:pt x="276614" y="94489"/>
                  </a:lnTo>
                  <a:lnTo>
                    <a:pt x="255282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89571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40385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12953"/>
                  </a:lnTo>
                  <a:lnTo>
                    <a:pt x="21335" y="26669"/>
                  </a:lnTo>
                  <a:lnTo>
                    <a:pt x="0" y="40385"/>
                  </a:lnTo>
                  <a:lnTo>
                    <a:pt x="0" y="93725"/>
                  </a:lnTo>
                  <a:lnTo>
                    <a:pt x="21335" y="93725"/>
                  </a:lnTo>
                  <a:lnTo>
                    <a:pt x="21335" y="107441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7253" y="121157"/>
                  </a:lnTo>
                  <a:lnTo>
                    <a:pt x="169925" y="121157"/>
                  </a:lnTo>
                  <a:lnTo>
                    <a:pt x="169925" y="107441"/>
                  </a:lnTo>
                  <a:lnTo>
                    <a:pt x="191261" y="93725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98322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4" h="619125">
                  <a:moveTo>
                    <a:pt x="255257" y="94488"/>
                  </a:moveTo>
                  <a:lnTo>
                    <a:pt x="191249" y="13716"/>
                  </a:lnTo>
                  <a:lnTo>
                    <a:pt x="191249" y="26670"/>
                  </a:lnTo>
                  <a:lnTo>
                    <a:pt x="169913" y="26670"/>
                  </a:lnTo>
                  <a:lnTo>
                    <a:pt x="148577" y="40386"/>
                  </a:lnTo>
                  <a:lnTo>
                    <a:pt x="127241" y="40386"/>
                  </a:lnTo>
                  <a:lnTo>
                    <a:pt x="127241" y="54102"/>
                  </a:lnTo>
                  <a:lnTo>
                    <a:pt x="105905" y="67056"/>
                  </a:lnTo>
                  <a:lnTo>
                    <a:pt x="84569" y="80772"/>
                  </a:lnTo>
                  <a:lnTo>
                    <a:pt x="63233" y="10744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0" y="188214"/>
                  </a:lnTo>
                  <a:lnTo>
                    <a:pt x="0" y="201930"/>
                  </a:lnTo>
                  <a:lnTo>
                    <a:pt x="0" y="242316"/>
                  </a:lnTo>
                  <a:lnTo>
                    <a:pt x="127254" y="255270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185318" y="159054"/>
                  </a:lnTo>
                  <a:lnTo>
                    <a:pt x="191249" y="161544"/>
                  </a:lnTo>
                  <a:lnTo>
                    <a:pt x="207429" y="130886"/>
                  </a:lnTo>
                  <a:lnTo>
                    <a:pt x="212585" y="134112"/>
                  </a:lnTo>
                  <a:lnTo>
                    <a:pt x="233921" y="107442"/>
                  </a:lnTo>
                  <a:lnTo>
                    <a:pt x="255257" y="94488"/>
                  </a:lnTo>
                  <a:close/>
                </a:path>
                <a:path w="616584" h="619125">
                  <a:moveTo>
                    <a:pt x="318503" y="0"/>
                  </a:moveTo>
                  <a:lnTo>
                    <a:pt x="255270" y="0"/>
                  </a:lnTo>
                  <a:lnTo>
                    <a:pt x="233934" y="0"/>
                  </a:lnTo>
                  <a:lnTo>
                    <a:pt x="233934" y="13716"/>
                  </a:lnTo>
                  <a:lnTo>
                    <a:pt x="191262" y="13716"/>
                  </a:lnTo>
                  <a:lnTo>
                    <a:pt x="255257" y="94488"/>
                  </a:lnTo>
                  <a:lnTo>
                    <a:pt x="276593" y="94488"/>
                  </a:lnTo>
                  <a:lnTo>
                    <a:pt x="297929" y="94488"/>
                  </a:lnTo>
                  <a:lnTo>
                    <a:pt x="318503" y="0"/>
                  </a:lnTo>
                  <a:close/>
                </a:path>
                <a:path w="616584" h="619125">
                  <a:moveTo>
                    <a:pt x="425183" y="591312"/>
                  </a:moveTo>
                  <a:lnTo>
                    <a:pt x="361365" y="510806"/>
                  </a:lnTo>
                  <a:lnTo>
                    <a:pt x="361188" y="510540"/>
                  </a:lnTo>
                  <a:lnTo>
                    <a:pt x="318503" y="524256"/>
                  </a:lnTo>
                  <a:lnTo>
                    <a:pt x="297929" y="524256"/>
                  </a:lnTo>
                  <a:lnTo>
                    <a:pt x="297929" y="564642"/>
                  </a:lnTo>
                  <a:lnTo>
                    <a:pt x="318503" y="618744"/>
                  </a:lnTo>
                  <a:lnTo>
                    <a:pt x="361175" y="605028"/>
                  </a:lnTo>
                  <a:lnTo>
                    <a:pt x="382511" y="605028"/>
                  </a:lnTo>
                  <a:lnTo>
                    <a:pt x="425183" y="591312"/>
                  </a:lnTo>
                  <a:close/>
                </a:path>
                <a:path w="616584" h="619125">
                  <a:moveTo>
                    <a:pt x="489191" y="54102"/>
                  </a:moveTo>
                  <a:lnTo>
                    <a:pt x="446519" y="40398"/>
                  </a:lnTo>
                  <a:lnTo>
                    <a:pt x="425196" y="26670"/>
                  </a:lnTo>
                  <a:lnTo>
                    <a:pt x="382524" y="13716"/>
                  </a:lnTo>
                  <a:lnTo>
                    <a:pt x="382524" y="0"/>
                  </a:lnTo>
                  <a:lnTo>
                    <a:pt x="361188" y="0"/>
                  </a:lnTo>
                  <a:lnTo>
                    <a:pt x="318516" y="0"/>
                  </a:lnTo>
                  <a:lnTo>
                    <a:pt x="297942" y="94488"/>
                  </a:lnTo>
                  <a:lnTo>
                    <a:pt x="318516" y="94488"/>
                  </a:lnTo>
                  <a:lnTo>
                    <a:pt x="339852" y="100965"/>
                  </a:lnTo>
                  <a:lnTo>
                    <a:pt x="359968" y="107086"/>
                  </a:lnTo>
                  <a:lnTo>
                    <a:pt x="382511" y="121158"/>
                  </a:lnTo>
                  <a:lnTo>
                    <a:pt x="489191" y="67056"/>
                  </a:lnTo>
                  <a:lnTo>
                    <a:pt x="489191" y="54102"/>
                  </a:lnTo>
                  <a:close/>
                </a:path>
                <a:path w="616584" h="619125">
                  <a:moveTo>
                    <a:pt x="531863" y="524256"/>
                  </a:moveTo>
                  <a:lnTo>
                    <a:pt x="403847" y="470916"/>
                  </a:lnTo>
                  <a:lnTo>
                    <a:pt x="382511" y="497586"/>
                  </a:lnTo>
                  <a:lnTo>
                    <a:pt x="361378" y="510794"/>
                  </a:lnTo>
                  <a:lnTo>
                    <a:pt x="425183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191" y="550926"/>
                  </a:lnTo>
                  <a:lnTo>
                    <a:pt x="531863" y="524256"/>
                  </a:lnTo>
                  <a:close/>
                </a:path>
                <a:path w="616584" h="619125">
                  <a:moveTo>
                    <a:pt x="595871" y="416814"/>
                  </a:moveTo>
                  <a:lnTo>
                    <a:pt x="446519" y="403098"/>
                  </a:lnTo>
                  <a:lnTo>
                    <a:pt x="431038" y="432371"/>
                  </a:lnTo>
                  <a:lnTo>
                    <a:pt x="464502" y="442937"/>
                  </a:lnTo>
                  <a:lnTo>
                    <a:pt x="431025" y="432384"/>
                  </a:lnTo>
                  <a:lnTo>
                    <a:pt x="429425" y="431876"/>
                  </a:lnTo>
                  <a:lnTo>
                    <a:pt x="425196" y="430530"/>
                  </a:lnTo>
                  <a:lnTo>
                    <a:pt x="403860" y="470916"/>
                  </a:lnTo>
                  <a:lnTo>
                    <a:pt x="531863" y="524256"/>
                  </a:lnTo>
                  <a:lnTo>
                    <a:pt x="531876" y="510540"/>
                  </a:lnTo>
                  <a:lnTo>
                    <a:pt x="553212" y="470916"/>
                  </a:lnTo>
                  <a:lnTo>
                    <a:pt x="574535" y="470916"/>
                  </a:lnTo>
                  <a:lnTo>
                    <a:pt x="595871" y="416814"/>
                  </a:lnTo>
                  <a:close/>
                </a:path>
                <a:path w="616584" h="619125">
                  <a:moveTo>
                    <a:pt x="616458" y="255270"/>
                  </a:moveTo>
                  <a:lnTo>
                    <a:pt x="595884" y="242316"/>
                  </a:ln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53212" y="134112"/>
                  </a:lnTo>
                  <a:lnTo>
                    <a:pt x="531876" y="107442"/>
                  </a:lnTo>
                  <a:lnTo>
                    <a:pt x="531876" y="94488"/>
                  </a:lnTo>
                  <a:lnTo>
                    <a:pt x="489204" y="67056"/>
                  </a:lnTo>
                  <a:lnTo>
                    <a:pt x="382524" y="121158"/>
                  </a:lnTo>
                  <a:lnTo>
                    <a:pt x="403860" y="147828"/>
                  </a:lnTo>
                  <a:lnTo>
                    <a:pt x="403860" y="134112"/>
                  </a:lnTo>
                  <a:lnTo>
                    <a:pt x="425196" y="174498"/>
                  </a:lnTo>
                  <a:lnTo>
                    <a:pt x="446532" y="214884"/>
                  </a:lnTo>
                  <a:lnTo>
                    <a:pt x="467868" y="268986"/>
                  </a:lnTo>
                  <a:lnTo>
                    <a:pt x="467868" y="309372"/>
                  </a:lnTo>
                  <a:lnTo>
                    <a:pt x="467868" y="349758"/>
                  </a:lnTo>
                  <a:lnTo>
                    <a:pt x="446532" y="403098"/>
                  </a:lnTo>
                  <a:lnTo>
                    <a:pt x="595871" y="416814"/>
                  </a:lnTo>
                  <a:lnTo>
                    <a:pt x="595884" y="362712"/>
                  </a:lnTo>
                  <a:lnTo>
                    <a:pt x="616458" y="362712"/>
                  </a:lnTo>
                  <a:lnTo>
                    <a:pt x="616458" y="309372"/>
                  </a:lnTo>
                  <a:lnTo>
                    <a:pt x="616458" y="255270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17081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55270" y="511302"/>
                  </a:moveTo>
                  <a:lnTo>
                    <a:pt x="212598" y="483870"/>
                  </a:lnTo>
                  <a:lnTo>
                    <a:pt x="191262" y="470916"/>
                  </a:lnTo>
                  <a:lnTo>
                    <a:pt x="169926" y="457200"/>
                  </a:lnTo>
                  <a:lnTo>
                    <a:pt x="64008" y="457200"/>
                  </a:lnTo>
                  <a:lnTo>
                    <a:pt x="42672" y="470916"/>
                  </a:lnTo>
                  <a:lnTo>
                    <a:pt x="21336" y="483870"/>
                  </a:lnTo>
                  <a:lnTo>
                    <a:pt x="21336" y="497586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21336" y="592074"/>
                  </a:lnTo>
                  <a:lnTo>
                    <a:pt x="42672" y="605028"/>
                  </a:lnTo>
                  <a:lnTo>
                    <a:pt x="64008" y="618744"/>
                  </a:lnTo>
                  <a:lnTo>
                    <a:pt x="128016" y="618744"/>
                  </a:lnTo>
                  <a:lnTo>
                    <a:pt x="169926" y="618744"/>
                  </a:lnTo>
                  <a:lnTo>
                    <a:pt x="191262" y="605028"/>
                  </a:lnTo>
                  <a:lnTo>
                    <a:pt x="212598" y="592074"/>
                  </a:lnTo>
                  <a:lnTo>
                    <a:pt x="233934" y="578358"/>
                  </a:lnTo>
                  <a:lnTo>
                    <a:pt x="255270" y="578358"/>
                  </a:lnTo>
                  <a:lnTo>
                    <a:pt x="255270" y="511302"/>
                  </a:lnTo>
                  <a:close/>
                </a:path>
                <a:path w="1277620" h="619125">
                  <a:moveTo>
                    <a:pt x="979170" y="0"/>
                  </a:moveTo>
                  <a:lnTo>
                    <a:pt x="957834" y="13716"/>
                  </a:lnTo>
                  <a:lnTo>
                    <a:pt x="957834" y="27432"/>
                  </a:lnTo>
                  <a:lnTo>
                    <a:pt x="979170" y="27432"/>
                  </a:lnTo>
                  <a:lnTo>
                    <a:pt x="979170" y="0"/>
                  </a:lnTo>
                  <a:close/>
                </a:path>
                <a:path w="1277620" h="619125">
                  <a:moveTo>
                    <a:pt x="1277124" y="228600"/>
                  </a:moveTo>
                  <a:lnTo>
                    <a:pt x="1255788" y="201930"/>
                  </a:lnTo>
                  <a:lnTo>
                    <a:pt x="1255788" y="175260"/>
                  </a:lnTo>
                  <a:lnTo>
                    <a:pt x="1234452" y="147828"/>
                  </a:lnTo>
                  <a:lnTo>
                    <a:pt x="1234452" y="134874"/>
                  </a:lnTo>
                  <a:lnTo>
                    <a:pt x="1213116" y="107442"/>
                  </a:lnTo>
                  <a:lnTo>
                    <a:pt x="1191780" y="94488"/>
                  </a:lnTo>
                  <a:lnTo>
                    <a:pt x="1170444" y="67818"/>
                  </a:lnTo>
                  <a:lnTo>
                    <a:pt x="1127772" y="40386"/>
                  </a:lnTo>
                  <a:lnTo>
                    <a:pt x="1106436" y="27432"/>
                  </a:lnTo>
                  <a:lnTo>
                    <a:pt x="1085100" y="13716"/>
                  </a:lnTo>
                  <a:lnTo>
                    <a:pt x="1021092" y="13716"/>
                  </a:lnTo>
                  <a:lnTo>
                    <a:pt x="979182" y="0"/>
                  </a:lnTo>
                  <a:lnTo>
                    <a:pt x="979182" y="27432"/>
                  </a:lnTo>
                  <a:lnTo>
                    <a:pt x="999756" y="27432"/>
                  </a:lnTo>
                  <a:lnTo>
                    <a:pt x="1021092" y="40386"/>
                  </a:lnTo>
                  <a:lnTo>
                    <a:pt x="1063764" y="40386"/>
                  </a:lnTo>
                  <a:lnTo>
                    <a:pt x="1106436" y="67818"/>
                  </a:lnTo>
                  <a:lnTo>
                    <a:pt x="1127772" y="80772"/>
                  </a:lnTo>
                  <a:lnTo>
                    <a:pt x="1149108" y="94488"/>
                  </a:lnTo>
                  <a:lnTo>
                    <a:pt x="1149108" y="121158"/>
                  </a:lnTo>
                  <a:lnTo>
                    <a:pt x="1170444" y="134874"/>
                  </a:lnTo>
                  <a:lnTo>
                    <a:pt x="1170444" y="147828"/>
                  </a:lnTo>
                  <a:lnTo>
                    <a:pt x="1191780" y="175260"/>
                  </a:lnTo>
                  <a:lnTo>
                    <a:pt x="1191780" y="201930"/>
                  </a:lnTo>
                  <a:lnTo>
                    <a:pt x="1213116" y="228600"/>
                  </a:lnTo>
                  <a:lnTo>
                    <a:pt x="1213116" y="282702"/>
                  </a:lnTo>
                  <a:lnTo>
                    <a:pt x="1213104" y="336042"/>
                  </a:lnTo>
                  <a:lnTo>
                    <a:pt x="1191768" y="349758"/>
                  </a:lnTo>
                  <a:lnTo>
                    <a:pt x="1191768" y="376428"/>
                  </a:lnTo>
                  <a:lnTo>
                    <a:pt x="1170432" y="403860"/>
                  </a:lnTo>
                  <a:lnTo>
                    <a:pt x="1170432" y="416814"/>
                  </a:lnTo>
                  <a:lnTo>
                    <a:pt x="1149096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085088" y="511302"/>
                  </a:lnTo>
                  <a:lnTo>
                    <a:pt x="1063752" y="511302"/>
                  </a:lnTo>
                  <a:lnTo>
                    <a:pt x="1042416" y="524256"/>
                  </a:lnTo>
                  <a:lnTo>
                    <a:pt x="1021080" y="524256"/>
                  </a:lnTo>
                  <a:lnTo>
                    <a:pt x="999744" y="537972"/>
                  </a:lnTo>
                  <a:lnTo>
                    <a:pt x="979182" y="537972"/>
                  </a:lnTo>
                  <a:lnTo>
                    <a:pt x="957846" y="537972"/>
                  </a:lnTo>
                  <a:lnTo>
                    <a:pt x="957846" y="551688"/>
                  </a:lnTo>
                  <a:lnTo>
                    <a:pt x="979170" y="551688"/>
                  </a:lnTo>
                  <a:lnTo>
                    <a:pt x="1042416" y="551688"/>
                  </a:lnTo>
                  <a:lnTo>
                    <a:pt x="1085088" y="537972"/>
                  </a:lnTo>
                  <a:lnTo>
                    <a:pt x="1106424" y="537972"/>
                  </a:lnTo>
                  <a:lnTo>
                    <a:pt x="1127760" y="524256"/>
                  </a:lnTo>
                  <a:lnTo>
                    <a:pt x="1149096" y="511302"/>
                  </a:lnTo>
                  <a:lnTo>
                    <a:pt x="1170432" y="483870"/>
                  </a:lnTo>
                  <a:lnTo>
                    <a:pt x="1191768" y="470916"/>
                  </a:lnTo>
                  <a:lnTo>
                    <a:pt x="1213104" y="457200"/>
                  </a:lnTo>
                  <a:lnTo>
                    <a:pt x="1234440" y="430530"/>
                  </a:lnTo>
                  <a:lnTo>
                    <a:pt x="1234440" y="403860"/>
                  </a:lnTo>
                  <a:lnTo>
                    <a:pt x="1255776" y="376428"/>
                  </a:lnTo>
                  <a:lnTo>
                    <a:pt x="1255776" y="363474"/>
                  </a:lnTo>
                  <a:lnTo>
                    <a:pt x="1277112" y="336042"/>
                  </a:lnTo>
                  <a:lnTo>
                    <a:pt x="1277112" y="282702"/>
                  </a:lnTo>
                  <a:lnTo>
                    <a:pt x="1277124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17185" y="832872"/>
              <a:ext cx="255904" cy="161925"/>
            </a:xfrm>
            <a:custGeom>
              <a:avLst/>
              <a:gdLst/>
              <a:ahLst/>
              <a:cxnLst/>
              <a:rect l="l" t="t" r="r" b="b"/>
              <a:pathLst>
                <a:path w="255904" h="161925">
                  <a:moveTo>
                    <a:pt x="128024" y="161543"/>
                  </a:moveTo>
                  <a:lnTo>
                    <a:pt x="64012" y="161543"/>
                  </a:lnTo>
                  <a:lnTo>
                    <a:pt x="42680" y="147826"/>
                  </a:lnTo>
                  <a:lnTo>
                    <a:pt x="21348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21348" y="40385"/>
                  </a:lnTo>
                  <a:lnTo>
                    <a:pt x="21348" y="26668"/>
                  </a:lnTo>
                  <a:lnTo>
                    <a:pt x="42680" y="13717"/>
                  </a:lnTo>
                  <a:lnTo>
                    <a:pt x="64012" y="0"/>
                  </a:lnTo>
                  <a:lnTo>
                    <a:pt x="169938" y="0"/>
                  </a:lnTo>
                  <a:lnTo>
                    <a:pt x="191270" y="13717"/>
                  </a:lnTo>
                  <a:lnTo>
                    <a:pt x="212602" y="26668"/>
                  </a:lnTo>
                  <a:lnTo>
                    <a:pt x="255282" y="54103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12602" y="134875"/>
                  </a:lnTo>
                  <a:lnTo>
                    <a:pt x="191270" y="147826"/>
                  </a:lnTo>
                  <a:lnTo>
                    <a:pt x="169938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17081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40385"/>
                  </a:lnTo>
                  <a:lnTo>
                    <a:pt x="191261" y="26669"/>
                  </a:lnTo>
                  <a:lnTo>
                    <a:pt x="191261" y="12953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64007" y="12953"/>
                  </a:lnTo>
                  <a:lnTo>
                    <a:pt x="42671" y="12953"/>
                  </a:lnTo>
                  <a:lnTo>
                    <a:pt x="21335" y="26669"/>
                  </a:lnTo>
                  <a:lnTo>
                    <a:pt x="21335" y="40385"/>
                  </a:lnTo>
                  <a:lnTo>
                    <a:pt x="0" y="53339"/>
                  </a:lnTo>
                  <a:lnTo>
                    <a:pt x="0" y="80771"/>
                  </a:lnTo>
                  <a:lnTo>
                    <a:pt x="21335" y="93725"/>
                  </a:lnTo>
                  <a:lnTo>
                    <a:pt x="64007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8015" y="121157"/>
                  </a:lnTo>
                  <a:lnTo>
                    <a:pt x="169925" y="121157"/>
                  </a:lnTo>
                  <a:lnTo>
                    <a:pt x="191261" y="107441"/>
                  </a:lnTo>
                  <a:lnTo>
                    <a:pt x="191261" y="93725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25831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4" h="619125">
                  <a:moveTo>
                    <a:pt x="207441" y="130873"/>
                  </a:moveTo>
                  <a:lnTo>
                    <a:pt x="105892" y="67056"/>
                  </a:lnTo>
                  <a:lnTo>
                    <a:pt x="105892" y="80772"/>
                  </a:lnTo>
                  <a:lnTo>
                    <a:pt x="63220" y="10744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21336" y="201930"/>
                  </a:lnTo>
                  <a:lnTo>
                    <a:pt x="0" y="242316"/>
                  </a:lnTo>
                  <a:lnTo>
                    <a:pt x="148590" y="255270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185318" y="159054"/>
                  </a:lnTo>
                  <a:lnTo>
                    <a:pt x="191236" y="161544"/>
                  </a:lnTo>
                  <a:lnTo>
                    <a:pt x="207441" y="130873"/>
                  </a:lnTo>
                  <a:close/>
                </a:path>
                <a:path w="616584" h="619125">
                  <a:moveTo>
                    <a:pt x="319265" y="0"/>
                  </a:moveTo>
                  <a:lnTo>
                    <a:pt x="255257" y="0"/>
                  </a:lnTo>
                  <a:lnTo>
                    <a:pt x="255257" y="107442"/>
                  </a:lnTo>
                  <a:lnTo>
                    <a:pt x="233934" y="107442"/>
                  </a:lnTo>
                  <a:lnTo>
                    <a:pt x="251587" y="102082"/>
                  </a:lnTo>
                  <a:lnTo>
                    <a:pt x="255257" y="107442"/>
                  </a:lnTo>
                  <a:lnTo>
                    <a:pt x="255257" y="0"/>
                  </a:lnTo>
                  <a:lnTo>
                    <a:pt x="233921" y="0"/>
                  </a:lnTo>
                  <a:lnTo>
                    <a:pt x="191249" y="13716"/>
                  </a:lnTo>
                  <a:lnTo>
                    <a:pt x="191249" y="26670"/>
                  </a:lnTo>
                  <a:lnTo>
                    <a:pt x="148590" y="40386"/>
                  </a:lnTo>
                  <a:lnTo>
                    <a:pt x="127254" y="54102"/>
                  </a:lnTo>
                  <a:lnTo>
                    <a:pt x="105918" y="67056"/>
                  </a:lnTo>
                  <a:lnTo>
                    <a:pt x="207441" y="130873"/>
                  </a:lnTo>
                  <a:lnTo>
                    <a:pt x="212572" y="134112"/>
                  </a:lnTo>
                  <a:lnTo>
                    <a:pt x="255270" y="107442"/>
                  </a:lnTo>
                  <a:lnTo>
                    <a:pt x="297929" y="94488"/>
                  </a:lnTo>
                  <a:lnTo>
                    <a:pt x="319265" y="0"/>
                  </a:lnTo>
                  <a:close/>
                </a:path>
                <a:path w="616584" h="619125">
                  <a:moveTo>
                    <a:pt x="425196" y="591312"/>
                  </a:moveTo>
                  <a:lnTo>
                    <a:pt x="361378" y="510794"/>
                  </a:lnTo>
                  <a:lnTo>
                    <a:pt x="361188" y="510540"/>
                  </a:lnTo>
                  <a:lnTo>
                    <a:pt x="319278" y="524256"/>
                  </a:lnTo>
                  <a:lnTo>
                    <a:pt x="297929" y="524256"/>
                  </a:lnTo>
                  <a:lnTo>
                    <a:pt x="319265" y="564642"/>
                  </a:lnTo>
                  <a:lnTo>
                    <a:pt x="319265" y="618744"/>
                  </a:lnTo>
                  <a:lnTo>
                    <a:pt x="361175" y="605028"/>
                  </a:lnTo>
                  <a:lnTo>
                    <a:pt x="339839" y="524256"/>
                  </a:lnTo>
                  <a:lnTo>
                    <a:pt x="361175" y="605028"/>
                  </a:lnTo>
                  <a:lnTo>
                    <a:pt x="382524" y="605028"/>
                  </a:lnTo>
                  <a:lnTo>
                    <a:pt x="425196" y="591312"/>
                  </a:lnTo>
                  <a:close/>
                </a:path>
                <a:path w="616584" h="619125">
                  <a:moveTo>
                    <a:pt x="489191" y="54102"/>
                  </a:moveTo>
                  <a:lnTo>
                    <a:pt x="446519" y="40386"/>
                  </a:lnTo>
                  <a:lnTo>
                    <a:pt x="425183" y="26670"/>
                  </a:lnTo>
                  <a:lnTo>
                    <a:pt x="382511" y="13728"/>
                  </a:lnTo>
                  <a:lnTo>
                    <a:pt x="382524" y="0"/>
                  </a:lnTo>
                  <a:lnTo>
                    <a:pt x="361188" y="0"/>
                  </a:lnTo>
                  <a:lnTo>
                    <a:pt x="319278" y="0"/>
                  </a:lnTo>
                  <a:lnTo>
                    <a:pt x="297942" y="94488"/>
                  </a:lnTo>
                  <a:lnTo>
                    <a:pt x="319265" y="94488"/>
                  </a:lnTo>
                  <a:lnTo>
                    <a:pt x="339839" y="100838"/>
                  </a:lnTo>
                  <a:lnTo>
                    <a:pt x="359956" y="107073"/>
                  </a:lnTo>
                  <a:lnTo>
                    <a:pt x="382511" y="121158"/>
                  </a:lnTo>
                  <a:lnTo>
                    <a:pt x="489191" y="67056"/>
                  </a:lnTo>
                  <a:lnTo>
                    <a:pt x="489191" y="54102"/>
                  </a:lnTo>
                  <a:close/>
                </a:path>
                <a:path w="616584" h="619125">
                  <a:moveTo>
                    <a:pt x="531863" y="524256"/>
                  </a:moveTo>
                  <a:lnTo>
                    <a:pt x="425183" y="470916"/>
                  </a:lnTo>
                  <a:lnTo>
                    <a:pt x="382524" y="497586"/>
                  </a:lnTo>
                  <a:lnTo>
                    <a:pt x="361429" y="510768"/>
                  </a:lnTo>
                  <a:lnTo>
                    <a:pt x="438188" y="583412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191" y="550926"/>
                  </a:lnTo>
                  <a:lnTo>
                    <a:pt x="531863" y="524256"/>
                  </a:lnTo>
                  <a:close/>
                </a:path>
                <a:path w="616584" h="619125">
                  <a:moveTo>
                    <a:pt x="616458" y="362712"/>
                  </a:moveTo>
                  <a:lnTo>
                    <a:pt x="616445" y="309372"/>
                  </a:lnTo>
                  <a:lnTo>
                    <a:pt x="616445" y="255270"/>
                  </a:lnTo>
                  <a:lnTo>
                    <a:pt x="616445" y="242316"/>
                  </a:lnTo>
                  <a:lnTo>
                    <a:pt x="595871" y="201942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74548" y="134112"/>
                  </a:lnTo>
                  <a:lnTo>
                    <a:pt x="531876" y="107442"/>
                  </a:lnTo>
                  <a:lnTo>
                    <a:pt x="531876" y="94488"/>
                  </a:lnTo>
                  <a:lnTo>
                    <a:pt x="489204" y="67056"/>
                  </a:lnTo>
                  <a:lnTo>
                    <a:pt x="382524" y="121158"/>
                  </a:lnTo>
                  <a:lnTo>
                    <a:pt x="403860" y="134493"/>
                  </a:lnTo>
                  <a:lnTo>
                    <a:pt x="405041" y="135242"/>
                  </a:lnTo>
                  <a:lnTo>
                    <a:pt x="446532" y="174498"/>
                  </a:lnTo>
                  <a:lnTo>
                    <a:pt x="466928" y="213106"/>
                  </a:lnTo>
                  <a:lnTo>
                    <a:pt x="579996" y="203314"/>
                  </a:lnTo>
                  <a:lnTo>
                    <a:pt x="466928" y="213118"/>
                  </a:lnTo>
                  <a:lnTo>
                    <a:pt x="449033" y="214668"/>
                  </a:lnTo>
                  <a:lnTo>
                    <a:pt x="446532" y="214884"/>
                  </a:lnTo>
                  <a:lnTo>
                    <a:pt x="467855" y="255270"/>
                  </a:lnTo>
                  <a:lnTo>
                    <a:pt x="467855" y="309372"/>
                  </a:lnTo>
                  <a:lnTo>
                    <a:pt x="467855" y="349758"/>
                  </a:lnTo>
                  <a:lnTo>
                    <a:pt x="446532" y="403098"/>
                  </a:lnTo>
                  <a:lnTo>
                    <a:pt x="467868" y="390144"/>
                  </a:lnTo>
                  <a:lnTo>
                    <a:pt x="451129" y="431990"/>
                  </a:lnTo>
                  <a:lnTo>
                    <a:pt x="446532" y="430530"/>
                  </a:lnTo>
                  <a:lnTo>
                    <a:pt x="403860" y="470916"/>
                  </a:lnTo>
                  <a:lnTo>
                    <a:pt x="425183" y="470916"/>
                  </a:lnTo>
                  <a:lnTo>
                    <a:pt x="531863" y="524256"/>
                  </a:lnTo>
                  <a:lnTo>
                    <a:pt x="531876" y="510540"/>
                  </a:lnTo>
                  <a:lnTo>
                    <a:pt x="574548" y="470916"/>
                  </a:lnTo>
                  <a:lnTo>
                    <a:pt x="595884" y="430530"/>
                  </a:lnTo>
                  <a:lnTo>
                    <a:pt x="595884" y="416814"/>
                  </a:lnTo>
                  <a:lnTo>
                    <a:pt x="616458" y="362712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44604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76606" y="537972"/>
                  </a:moveTo>
                  <a:lnTo>
                    <a:pt x="255270" y="524256"/>
                  </a:lnTo>
                  <a:lnTo>
                    <a:pt x="255270" y="511302"/>
                  </a:lnTo>
                  <a:lnTo>
                    <a:pt x="233934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33934" y="578358"/>
                  </a:lnTo>
                  <a:lnTo>
                    <a:pt x="255270" y="578358"/>
                  </a:lnTo>
                  <a:lnTo>
                    <a:pt x="255270" y="551688"/>
                  </a:lnTo>
                  <a:lnTo>
                    <a:pt x="276606" y="537972"/>
                  </a:lnTo>
                  <a:close/>
                </a:path>
                <a:path w="1277620" h="619125">
                  <a:moveTo>
                    <a:pt x="1000493" y="0"/>
                  </a:moveTo>
                  <a:lnTo>
                    <a:pt x="957821" y="13716"/>
                  </a:lnTo>
                  <a:lnTo>
                    <a:pt x="957821" y="27432"/>
                  </a:lnTo>
                  <a:lnTo>
                    <a:pt x="1000493" y="27432"/>
                  </a:lnTo>
                  <a:lnTo>
                    <a:pt x="1000493" y="0"/>
                  </a:lnTo>
                  <a:close/>
                </a:path>
                <a:path w="1277620" h="619125">
                  <a:moveTo>
                    <a:pt x="1277112" y="201930"/>
                  </a:moveTo>
                  <a:lnTo>
                    <a:pt x="1255776" y="175260"/>
                  </a:lnTo>
                  <a:lnTo>
                    <a:pt x="1255776" y="147828"/>
                  </a:lnTo>
                  <a:lnTo>
                    <a:pt x="1234440" y="134874"/>
                  </a:lnTo>
                  <a:lnTo>
                    <a:pt x="1234440" y="107442"/>
                  </a:lnTo>
                  <a:lnTo>
                    <a:pt x="1213104" y="94488"/>
                  </a:lnTo>
                  <a:lnTo>
                    <a:pt x="1191768" y="67818"/>
                  </a:lnTo>
                  <a:lnTo>
                    <a:pt x="1149096" y="40386"/>
                  </a:lnTo>
                  <a:lnTo>
                    <a:pt x="1127760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1000506" y="0"/>
                  </a:lnTo>
                  <a:lnTo>
                    <a:pt x="1000506" y="27432"/>
                  </a:lnTo>
                  <a:lnTo>
                    <a:pt x="1021080" y="27432"/>
                  </a:lnTo>
                  <a:lnTo>
                    <a:pt x="1021080" y="40386"/>
                  </a:lnTo>
                  <a:lnTo>
                    <a:pt x="1063752" y="40386"/>
                  </a:lnTo>
                  <a:lnTo>
                    <a:pt x="1106424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70432" y="121158"/>
                  </a:lnTo>
                  <a:lnTo>
                    <a:pt x="1170432" y="134874"/>
                  </a:lnTo>
                  <a:lnTo>
                    <a:pt x="1191768" y="147828"/>
                  </a:lnTo>
                  <a:lnTo>
                    <a:pt x="1191768" y="175260"/>
                  </a:lnTo>
                  <a:lnTo>
                    <a:pt x="1213104" y="201930"/>
                  </a:lnTo>
                  <a:lnTo>
                    <a:pt x="1213104" y="282702"/>
                  </a:lnTo>
                  <a:lnTo>
                    <a:pt x="1213091" y="349758"/>
                  </a:lnTo>
                  <a:lnTo>
                    <a:pt x="1191755" y="376428"/>
                  </a:lnTo>
                  <a:lnTo>
                    <a:pt x="1191755" y="403860"/>
                  </a:lnTo>
                  <a:lnTo>
                    <a:pt x="1170419" y="416814"/>
                  </a:lnTo>
                  <a:lnTo>
                    <a:pt x="1170419" y="444246"/>
                  </a:lnTo>
                  <a:lnTo>
                    <a:pt x="1149083" y="457200"/>
                  </a:lnTo>
                  <a:lnTo>
                    <a:pt x="1127747" y="483870"/>
                  </a:lnTo>
                  <a:lnTo>
                    <a:pt x="1085075" y="511302"/>
                  </a:lnTo>
                  <a:lnTo>
                    <a:pt x="1063739" y="511302"/>
                  </a:lnTo>
                  <a:lnTo>
                    <a:pt x="1042403" y="524256"/>
                  </a:lnTo>
                  <a:lnTo>
                    <a:pt x="1021067" y="524256"/>
                  </a:lnTo>
                  <a:lnTo>
                    <a:pt x="1021067" y="537972"/>
                  </a:lnTo>
                  <a:lnTo>
                    <a:pt x="1000493" y="537972"/>
                  </a:lnTo>
                  <a:lnTo>
                    <a:pt x="957821" y="537972"/>
                  </a:lnTo>
                  <a:lnTo>
                    <a:pt x="957821" y="551688"/>
                  </a:lnTo>
                  <a:lnTo>
                    <a:pt x="1000493" y="551688"/>
                  </a:lnTo>
                  <a:lnTo>
                    <a:pt x="1063739" y="551688"/>
                  </a:lnTo>
                  <a:lnTo>
                    <a:pt x="1085075" y="537972"/>
                  </a:lnTo>
                  <a:lnTo>
                    <a:pt x="1127747" y="537972"/>
                  </a:lnTo>
                  <a:lnTo>
                    <a:pt x="1149083" y="524256"/>
                  </a:lnTo>
                  <a:lnTo>
                    <a:pt x="1170419" y="511302"/>
                  </a:lnTo>
                  <a:lnTo>
                    <a:pt x="1191755" y="483870"/>
                  </a:lnTo>
                  <a:lnTo>
                    <a:pt x="1213091" y="470916"/>
                  </a:lnTo>
                  <a:lnTo>
                    <a:pt x="1234427" y="457200"/>
                  </a:lnTo>
                  <a:lnTo>
                    <a:pt x="1234427" y="430530"/>
                  </a:lnTo>
                  <a:lnTo>
                    <a:pt x="1255763" y="403860"/>
                  </a:lnTo>
                  <a:lnTo>
                    <a:pt x="1255763" y="376428"/>
                  </a:lnTo>
                  <a:lnTo>
                    <a:pt x="1277099" y="363474"/>
                  </a:lnTo>
                  <a:lnTo>
                    <a:pt x="1277099" y="282702"/>
                  </a:lnTo>
                  <a:lnTo>
                    <a:pt x="1277112" y="201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44676" y="832872"/>
              <a:ext cx="276860" cy="161925"/>
            </a:xfrm>
            <a:custGeom>
              <a:avLst/>
              <a:gdLst/>
              <a:ahLst/>
              <a:cxnLst/>
              <a:rect l="l" t="t" r="r" b="b"/>
              <a:pathLst>
                <a:path w="276860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80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42680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33950" y="40385"/>
                  </a:lnTo>
                  <a:lnTo>
                    <a:pt x="255282" y="54103"/>
                  </a:lnTo>
                  <a:lnTo>
                    <a:pt x="255282" y="67054"/>
                  </a:lnTo>
                  <a:lnTo>
                    <a:pt x="276614" y="80771"/>
                  </a:lnTo>
                  <a:lnTo>
                    <a:pt x="255282" y="94489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65939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67055"/>
                  </a:moveTo>
                  <a:lnTo>
                    <a:pt x="191261" y="53339"/>
                  </a:lnTo>
                  <a:lnTo>
                    <a:pt x="191261" y="26669"/>
                  </a:lnTo>
                  <a:lnTo>
                    <a:pt x="169925" y="12953"/>
                  </a:lnTo>
                  <a:lnTo>
                    <a:pt x="148589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12953"/>
                  </a:lnTo>
                  <a:lnTo>
                    <a:pt x="0" y="26669"/>
                  </a:lnTo>
                  <a:lnTo>
                    <a:pt x="0" y="93725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7253" y="121157"/>
                  </a:lnTo>
                  <a:lnTo>
                    <a:pt x="148589" y="121157"/>
                  </a:lnTo>
                  <a:lnTo>
                    <a:pt x="191261" y="93725"/>
                  </a:lnTo>
                  <a:lnTo>
                    <a:pt x="191261" y="80771"/>
                  </a:lnTo>
                  <a:lnTo>
                    <a:pt x="212597" y="6705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53342" y="349007"/>
              <a:ext cx="617220" cy="619125"/>
            </a:xfrm>
            <a:custGeom>
              <a:avLst/>
              <a:gdLst/>
              <a:ahLst/>
              <a:cxnLst/>
              <a:rect l="l" t="t" r="r" b="b"/>
              <a:pathLst>
                <a:path w="617220" h="619125">
                  <a:moveTo>
                    <a:pt x="446532" y="591312"/>
                  </a:moveTo>
                  <a:lnTo>
                    <a:pt x="369900" y="518807"/>
                  </a:lnTo>
                  <a:lnTo>
                    <a:pt x="361188" y="510540"/>
                  </a:lnTo>
                  <a:lnTo>
                    <a:pt x="319278" y="524256"/>
                  </a:lnTo>
                  <a:lnTo>
                    <a:pt x="297942" y="524256"/>
                  </a:lnTo>
                  <a:lnTo>
                    <a:pt x="319278" y="564642"/>
                  </a:lnTo>
                  <a:lnTo>
                    <a:pt x="319278" y="618744"/>
                  </a:lnTo>
                  <a:lnTo>
                    <a:pt x="382524" y="605028"/>
                  </a:lnTo>
                  <a:lnTo>
                    <a:pt x="403860" y="605028"/>
                  </a:lnTo>
                  <a:lnTo>
                    <a:pt x="446532" y="591312"/>
                  </a:lnTo>
                  <a:close/>
                </a:path>
                <a:path w="617220" h="619125">
                  <a:moveTo>
                    <a:pt x="510540" y="54102"/>
                  </a:moveTo>
                  <a:lnTo>
                    <a:pt x="489204" y="54102"/>
                  </a:lnTo>
                  <a:lnTo>
                    <a:pt x="446532" y="40386"/>
                  </a:lnTo>
                  <a:lnTo>
                    <a:pt x="446532" y="26670"/>
                  </a:lnTo>
                  <a:lnTo>
                    <a:pt x="403860" y="13716"/>
                  </a:lnTo>
                  <a:lnTo>
                    <a:pt x="382524" y="0"/>
                  </a:lnTo>
                  <a:lnTo>
                    <a:pt x="319278" y="0"/>
                  </a:lnTo>
                  <a:lnTo>
                    <a:pt x="276606" y="0"/>
                  </a:lnTo>
                  <a:lnTo>
                    <a:pt x="255270" y="0"/>
                  </a:lnTo>
                  <a:lnTo>
                    <a:pt x="233934" y="13716"/>
                  </a:lnTo>
                  <a:lnTo>
                    <a:pt x="212598" y="13716"/>
                  </a:lnTo>
                  <a:lnTo>
                    <a:pt x="191262" y="26670"/>
                  </a:lnTo>
                  <a:lnTo>
                    <a:pt x="148590" y="40386"/>
                  </a:lnTo>
                  <a:lnTo>
                    <a:pt x="148590" y="54102"/>
                  </a:lnTo>
                  <a:lnTo>
                    <a:pt x="105918" y="67056"/>
                  </a:lnTo>
                  <a:lnTo>
                    <a:pt x="105918" y="80772"/>
                  </a:lnTo>
                  <a:lnTo>
                    <a:pt x="84582" y="107442"/>
                  </a:lnTo>
                  <a:lnTo>
                    <a:pt x="63246" y="10744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21336" y="201930"/>
                  </a:lnTo>
                  <a:lnTo>
                    <a:pt x="0" y="242316"/>
                  </a:lnTo>
                  <a:lnTo>
                    <a:pt x="148590" y="255270"/>
                  </a:lnTo>
                  <a:lnTo>
                    <a:pt x="169926" y="214884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212598" y="147828"/>
                  </a:lnTo>
                  <a:lnTo>
                    <a:pt x="191262" y="161544"/>
                  </a:lnTo>
                  <a:lnTo>
                    <a:pt x="233934" y="121158"/>
                  </a:lnTo>
                  <a:lnTo>
                    <a:pt x="212598" y="134112"/>
                  </a:lnTo>
                  <a:lnTo>
                    <a:pt x="255270" y="107442"/>
                  </a:lnTo>
                  <a:lnTo>
                    <a:pt x="233934" y="107442"/>
                  </a:lnTo>
                  <a:lnTo>
                    <a:pt x="276606" y="94488"/>
                  </a:lnTo>
                  <a:lnTo>
                    <a:pt x="297942" y="94488"/>
                  </a:lnTo>
                  <a:lnTo>
                    <a:pt x="319278" y="94488"/>
                  </a:lnTo>
                  <a:lnTo>
                    <a:pt x="361188" y="107442"/>
                  </a:lnTo>
                  <a:lnTo>
                    <a:pt x="361188" y="94488"/>
                  </a:lnTo>
                  <a:lnTo>
                    <a:pt x="395249" y="115773"/>
                  </a:lnTo>
                  <a:lnTo>
                    <a:pt x="510540" y="67056"/>
                  </a:lnTo>
                  <a:lnTo>
                    <a:pt x="510540" y="54102"/>
                  </a:lnTo>
                  <a:close/>
                </a:path>
                <a:path w="617220" h="619125">
                  <a:moveTo>
                    <a:pt x="617220" y="242316"/>
                  </a:move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74548" y="134112"/>
                  </a:lnTo>
                  <a:lnTo>
                    <a:pt x="553212" y="107442"/>
                  </a:lnTo>
                  <a:lnTo>
                    <a:pt x="553212" y="94488"/>
                  </a:lnTo>
                  <a:lnTo>
                    <a:pt x="531876" y="94488"/>
                  </a:lnTo>
                  <a:lnTo>
                    <a:pt x="510540" y="67056"/>
                  </a:lnTo>
                  <a:lnTo>
                    <a:pt x="395249" y="115785"/>
                  </a:lnTo>
                  <a:lnTo>
                    <a:pt x="382524" y="121158"/>
                  </a:lnTo>
                  <a:lnTo>
                    <a:pt x="425196" y="147828"/>
                  </a:lnTo>
                  <a:lnTo>
                    <a:pt x="425196" y="134112"/>
                  </a:lnTo>
                  <a:lnTo>
                    <a:pt x="446532" y="174498"/>
                  </a:lnTo>
                  <a:lnTo>
                    <a:pt x="467868" y="214884"/>
                  </a:lnTo>
                  <a:lnTo>
                    <a:pt x="483793" y="255270"/>
                  </a:lnTo>
                  <a:lnTo>
                    <a:pt x="467868" y="255270"/>
                  </a:lnTo>
                  <a:lnTo>
                    <a:pt x="489204" y="309372"/>
                  </a:lnTo>
                  <a:lnTo>
                    <a:pt x="467868" y="362712"/>
                  </a:lnTo>
                  <a:lnTo>
                    <a:pt x="489204" y="349758"/>
                  </a:lnTo>
                  <a:lnTo>
                    <a:pt x="467868" y="403098"/>
                  </a:lnTo>
                  <a:lnTo>
                    <a:pt x="452386" y="432384"/>
                  </a:lnTo>
                  <a:lnTo>
                    <a:pt x="446532" y="430530"/>
                  </a:lnTo>
                  <a:lnTo>
                    <a:pt x="425196" y="470916"/>
                  </a:lnTo>
                  <a:lnTo>
                    <a:pt x="382524" y="497586"/>
                  </a:lnTo>
                  <a:lnTo>
                    <a:pt x="403860" y="497586"/>
                  </a:lnTo>
                  <a:lnTo>
                    <a:pt x="369912" y="518795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510540" y="550926"/>
                  </a:lnTo>
                  <a:lnTo>
                    <a:pt x="531876" y="524256"/>
                  </a:lnTo>
                  <a:lnTo>
                    <a:pt x="553212" y="510540"/>
                  </a:lnTo>
                  <a:lnTo>
                    <a:pt x="574548" y="470916"/>
                  </a:lnTo>
                  <a:lnTo>
                    <a:pt x="595884" y="416814"/>
                  </a:lnTo>
                  <a:lnTo>
                    <a:pt x="617220" y="362712"/>
                  </a:lnTo>
                  <a:lnTo>
                    <a:pt x="617220" y="309372"/>
                  </a:lnTo>
                  <a:lnTo>
                    <a:pt x="617220" y="255270"/>
                  </a:lnTo>
                  <a:lnTo>
                    <a:pt x="617220" y="242316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72113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76606" y="524256"/>
                  </a:moveTo>
                  <a:lnTo>
                    <a:pt x="255270" y="511302"/>
                  </a:lnTo>
                  <a:lnTo>
                    <a:pt x="255270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21336" y="497586"/>
                  </a:lnTo>
                  <a:lnTo>
                    <a:pt x="21336" y="511302"/>
                  </a:lnTo>
                  <a:lnTo>
                    <a:pt x="0" y="524256"/>
                  </a:lnTo>
                  <a:lnTo>
                    <a:pt x="0" y="55168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48590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55270" y="578358"/>
                  </a:lnTo>
                  <a:lnTo>
                    <a:pt x="276606" y="551688"/>
                  </a:lnTo>
                  <a:lnTo>
                    <a:pt x="276606" y="524256"/>
                  </a:lnTo>
                  <a:close/>
                </a:path>
                <a:path w="1277620" h="619125">
                  <a:moveTo>
                    <a:pt x="1277112" y="175260"/>
                  </a:moveTo>
                  <a:lnTo>
                    <a:pt x="1255776" y="147828"/>
                  </a:lnTo>
                  <a:lnTo>
                    <a:pt x="1234440" y="134874"/>
                  </a:lnTo>
                  <a:lnTo>
                    <a:pt x="1234440" y="107442"/>
                  </a:lnTo>
                  <a:lnTo>
                    <a:pt x="1213104" y="94488"/>
                  </a:lnTo>
                  <a:lnTo>
                    <a:pt x="1191768" y="67818"/>
                  </a:lnTo>
                  <a:lnTo>
                    <a:pt x="1149096" y="40386"/>
                  </a:lnTo>
                  <a:lnTo>
                    <a:pt x="1127760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1000506" y="0"/>
                  </a:lnTo>
                  <a:lnTo>
                    <a:pt x="979170" y="13716"/>
                  </a:lnTo>
                  <a:lnTo>
                    <a:pt x="957834" y="13716"/>
                  </a:lnTo>
                  <a:lnTo>
                    <a:pt x="979170" y="27432"/>
                  </a:lnTo>
                  <a:lnTo>
                    <a:pt x="1000506" y="27432"/>
                  </a:lnTo>
                  <a:lnTo>
                    <a:pt x="1021080" y="27432"/>
                  </a:lnTo>
                  <a:lnTo>
                    <a:pt x="1042416" y="40386"/>
                  </a:lnTo>
                  <a:lnTo>
                    <a:pt x="1085088" y="40386"/>
                  </a:lnTo>
                  <a:lnTo>
                    <a:pt x="1127760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70432" y="121158"/>
                  </a:lnTo>
                  <a:lnTo>
                    <a:pt x="1191768" y="134874"/>
                  </a:lnTo>
                  <a:lnTo>
                    <a:pt x="1191768" y="147828"/>
                  </a:lnTo>
                  <a:lnTo>
                    <a:pt x="1213104" y="175260"/>
                  </a:lnTo>
                  <a:lnTo>
                    <a:pt x="1213104" y="228600"/>
                  </a:lnTo>
                  <a:lnTo>
                    <a:pt x="1234440" y="256032"/>
                  </a:lnTo>
                  <a:lnTo>
                    <a:pt x="1234440" y="282702"/>
                  </a:lnTo>
                  <a:lnTo>
                    <a:pt x="1234440" y="309372"/>
                  </a:lnTo>
                  <a:lnTo>
                    <a:pt x="1213104" y="336042"/>
                  </a:lnTo>
                  <a:lnTo>
                    <a:pt x="1213104" y="376428"/>
                  </a:lnTo>
                  <a:lnTo>
                    <a:pt x="1191768" y="403860"/>
                  </a:lnTo>
                  <a:lnTo>
                    <a:pt x="1191768" y="416814"/>
                  </a:lnTo>
                  <a:lnTo>
                    <a:pt x="1170432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127760" y="497586"/>
                  </a:lnTo>
                  <a:lnTo>
                    <a:pt x="1106424" y="511302"/>
                  </a:lnTo>
                  <a:lnTo>
                    <a:pt x="1085088" y="511302"/>
                  </a:lnTo>
                  <a:lnTo>
                    <a:pt x="1063752" y="524256"/>
                  </a:lnTo>
                  <a:lnTo>
                    <a:pt x="1042416" y="524256"/>
                  </a:lnTo>
                  <a:lnTo>
                    <a:pt x="1021080" y="537972"/>
                  </a:lnTo>
                  <a:lnTo>
                    <a:pt x="1000506" y="537972"/>
                  </a:lnTo>
                  <a:lnTo>
                    <a:pt x="957834" y="537972"/>
                  </a:lnTo>
                  <a:lnTo>
                    <a:pt x="979170" y="551688"/>
                  </a:lnTo>
                  <a:lnTo>
                    <a:pt x="1000506" y="551688"/>
                  </a:lnTo>
                  <a:lnTo>
                    <a:pt x="1063752" y="551688"/>
                  </a:lnTo>
                  <a:lnTo>
                    <a:pt x="1106424" y="537972"/>
                  </a:lnTo>
                  <a:lnTo>
                    <a:pt x="1127760" y="537972"/>
                  </a:lnTo>
                  <a:lnTo>
                    <a:pt x="1149096" y="524256"/>
                  </a:lnTo>
                  <a:lnTo>
                    <a:pt x="1170432" y="511302"/>
                  </a:lnTo>
                  <a:lnTo>
                    <a:pt x="1191768" y="483870"/>
                  </a:lnTo>
                  <a:lnTo>
                    <a:pt x="1213104" y="470916"/>
                  </a:lnTo>
                  <a:lnTo>
                    <a:pt x="1234440" y="457200"/>
                  </a:lnTo>
                  <a:lnTo>
                    <a:pt x="1234440" y="430530"/>
                  </a:lnTo>
                  <a:lnTo>
                    <a:pt x="1255776" y="403860"/>
                  </a:lnTo>
                  <a:lnTo>
                    <a:pt x="1277112" y="376428"/>
                  </a:lnTo>
                  <a:lnTo>
                    <a:pt x="1277112" y="282702"/>
                  </a:lnTo>
                  <a:lnTo>
                    <a:pt x="1277112" y="1752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72183" y="832872"/>
              <a:ext cx="276860" cy="161925"/>
            </a:xfrm>
            <a:custGeom>
              <a:avLst/>
              <a:gdLst/>
              <a:ahLst/>
              <a:cxnLst/>
              <a:rect l="l" t="t" r="r" b="b"/>
              <a:pathLst>
                <a:path w="276860" h="161925">
                  <a:moveTo>
                    <a:pt x="148590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64" y="134875"/>
                  </a:lnTo>
                  <a:lnTo>
                    <a:pt x="21332" y="121157"/>
                  </a:lnTo>
                  <a:lnTo>
                    <a:pt x="0" y="94489"/>
                  </a:lnTo>
                  <a:lnTo>
                    <a:pt x="0" y="67054"/>
                  </a:lnTo>
                  <a:lnTo>
                    <a:pt x="21332" y="54103"/>
                  </a:lnTo>
                  <a:lnTo>
                    <a:pt x="21332" y="40385"/>
                  </a:lnTo>
                  <a:lnTo>
                    <a:pt x="42664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34" y="26668"/>
                  </a:lnTo>
                  <a:lnTo>
                    <a:pt x="255266" y="40385"/>
                  </a:lnTo>
                  <a:lnTo>
                    <a:pt x="255266" y="54103"/>
                  </a:lnTo>
                  <a:lnTo>
                    <a:pt x="276614" y="67054"/>
                  </a:lnTo>
                  <a:lnTo>
                    <a:pt x="276614" y="94489"/>
                  </a:lnTo>
                  <a:lnTo>
                    <a:pt x="255266" y="121157"/>
                  </a:lnTo>
                  <a:lnTo>
                    <a:pt x="233934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48590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93449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40385"/>
                  </a:lnTo>
                  <a:lnTo>
                    <a:pt x="191261" y="26669"/>
                  </a:lnTo>
                  <a:lnTo>
                    <a:pt x="191261" y="12953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64007" y="0"/>
                  </a:lnTo>
                  <a:lnTo>
                    <a:pt x="42671" y="12953"/>
                  </a:lnTo>
                  <a:lnTo>
                    <a:pt x="21335" y="12953"/>
                  </a:lnTo>
                  <a:lnTo>
                    <a:pt x="21335" y="26669"/>
                  </a:lnTo>
                  <a:lnTo>
                    <a:pt x="0" y="40385"/>
                  </a:lnTo>
                  <a:lnTo>
                    <a:pt x="0" y="93725"/>
                  </a:lnTo>
                  <a:lnTo>
                    <a:pt x="21335" y="93725"/>
                  </a:lnTo>
                  <a:lnTo>
                    <a:pt x="21335" y="107441"/>
                  </a:lnTo>
                  <a:lnTo>
                    <a:pt x="42671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7253" y="121157"/>
                  </a:lnTo>
                  <a:lnTo>
                    <a:pt x="169925" y="121157"/>
                  </a:lnTo>
                  <a:lnTo>
                    <a:pt x="191261" y="107441"/>
                  </a:lnTo>
                  <a:lnTo>
                    <a:pt x="191261" y="93725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02187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5" h="619125">
                  <a:moveTo>
                    <a:pt x="574548" y="134112"/>
                  </a:moveTo>
                  <a:lnTo>
                    <a:pt x="531876" y="107442"/>
                  </a:lnTo>
                  <a:lnTo>
                    <a:pt x="531876" y="94488"/>
                  </a:lnTo>
                  <a:lnTo>
                    <a:pt x="489204" y="67056"/>
                  </a:lnTo>
                  <a:lnTo>
                    <a:pt x="489204" y="54102"/>
                  </a:lnTo>
                  <a:lnTo>
                    <a:pt x="446532" y="40386"/>
                  </a:lnTo>
                  <a:lnTo>
                    <a:pt x="446532" y="26670"/>
                  </a:lnTo>
                  <a:lnTo>
                    <a:pt x="425196" y="26670"/>
                  </a:lnTo>
                  <a:lnTo>
                    <a:pt x="382524" y="13716"/>
                  </a:lnTo>
                  <a:lnTo>
                    <a:pt x="382524" y="0"/>
                  </a:lnTo>
                  <a:lnTo>
                    <a:pt x="361188" y="0"/>
                  </a:lnTo>
                  <a:lnTo>
                    <a:pt x="318516" y="0"/>
                  </a:lnTo>
                  <a:lnTo>
                    <a:pt x="255270" y="0"/>
                  </a:lnTo>
                  <a:lnTo>
                    <a:pt x="233934" y="0"/>
                  </a:lnTo>
                  <a:lnTo>
                    <a:pt x="233934" y="13716"/>
                  </a:lnTo>
                  <a:lnTo>
                    <a:pt x="191262" y="13716"/>
                  </a:lnTo>
                  <a:lnTo>
                    <a:pt x="191262" y="26670"/>
                  </a:lnTo>
                  <a:lnTo>
                    <a:pt x="169926" y="26670"/>
                  </a:lnTo>
                  <a:lnTo>
                    <a:pt x="148590" y="40386"/>
                  </a:lnTo>
                  <a:lnTo>
                    <a:pt x="127254" y="40386"/>
                  </a:lnTo>
                  <a:lnTo>
                    <a:pt x="127254" y="54102"/>
                  </a:lnTo>
                  <a:lnTo>
                    <a:pt x="84582" y="8077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0" y="188214"/>
                  </a:lnTo>
                  <a:lnTo>
                    <a:pt x="0" y="201930"/>
                  </a:lnTo>
                  <a:lnTo>
                    <a:pt x="0" y="242316"/>
                  </a:lnTo>
                  <a:lnTo>
                    <a:pt x="127254" y="255270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185331" y="159042"/>
                  </a:lnTo>
                  <a:lnTo>
                    <a:pt x="191262" y="161544"/>
                  </a:lnTo>
                  <a:lnTo>
                    <a:pt x="207441" y="130886"/>
                  </a:lnTo>
                  <a:lnTo>
                    <a:pt x="212598" y="134112"/>
                  </a:lnTo>
                  <a:lnTo>
                    <a:pt x="233934" y="107442"/>
                  </a:lnTo>
                  <a:lnTo>
                    <a:pt x="276606" y="94488"/>
                  </a:lnTo>
                  <a:lnTo>
                    <a:pt x="297942" y="94488"/>
                  </a:lnTo>
                  <a:lnTo>
                    <a:pt x="318516" y="94488"/>
                  </a:lnTo>
                  <a:lnTo>
                    <a:pt x="339852" y="100965"/>
                  </a:lnTo>
                  <a:lnTo>
                    <a:pt x="359994" y="107086"/>
                  </a:lnTo>
                  <a:lnTo>
                    <a:pt x="382524" y="121158"/>
                  </a:lnTo>
                  <a:lnTo>
                    <a:pt x="403860" y="147828"/>
                  </a:lnTo>
                  <a:lnTo>
                    <a:pt x="403860" y="134112"/>
                  </a:lnTo>
                  <a:lnTo>
                    <a:pt x="443141" y="171284"/>
                  </a:lnTo>
                  <a:lnTo>
                    <a:pt x="574548" y="147828"/>
                  </a:lnTo>
                  <a:lnTo>
                    <a:pt x="574548" y="134112"/>
                  </a:lnTo>
                  <a:close/>
                </a:path>
                <a:path w="616585" h="619125">
                  <a:moveTo>
                    <a:pt x="616458" y="255270"/>
                  </a:moveTo>
                  <a:lnTo>
                    <a:pt x="595884" y="242316"/>
                  </a:ln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443141" y="171297"/>
                  </a:lnTo>
                  <a:lnTo>
                    <a:pt x="425196" y="174498"/>
                  </a:lnTo>
                  <a:lnTo>
                    <a:pt x="446532" y="214884"/>
                  </a:lnTo>
                  <a:lnTo>
                    <a:pt x="467868" y="268986"/>
                  </a:lnTo>
                  <a:lnTo>
                    <a:pt x="467868" y="309372"/>
                  </a:lnTo>
                  <a:lnTo>
                    <a:pt x="467868" y="349758"/>
                  </a:lnTo>
                  <a:lnTo>
                    <a:pt x="446532" y="403098"/>
                  </a:lnTo>
                  <a:lnTo>
                    <a:pt x="425196" y="443484"/>
                  </a:lnTo>
                  <a:lnTo>
                    <a:pt x="446532" y="430530"/>
                  </a:lnTo>
                  <a:lnTo>
                    <a:pt x="403860" y="470916"/>
                  </a:lnTo>
                  <a:lnTo>
                    <a:pt x="382524" y="497586"/>
                  </a:lnTo>
                  <a:lnTo>
                    <a:pt x="361378" y="510794"/>
                  </a:lnTo>
                  <a:lnTo>
                    <a:pt x="361188" y="510540"/>
                  </a:lnTo>
                  <a:lnTo>
                    <a:pt x="318516" y="524256"/>
                  </a:lnTo>
                  <a:lnTo>
                    <a:pt x="297942" y="524256"/>
                  </a:lnTo>
                  <a:lnTo>
                    <a:pt x="297942" y="564642"/>
                  </a:lnTo>
                  <a:lnTo>
                    <a:pt x="318516" y="618744"/>
                  </a:lnTo>
                  <a:lnTo>
                    <a:pt x="361188" y="605028"/>
                  </a:lnTo>
                  <a:lnTo>
                    <a:pt x="382524" y="605028"/>
                  </a:lnTo>
                  <a:lnTo>
                    <a:pt x="425196" y="591312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204" y="550926"/>
                  </a:lnTo>
                  <a:lnTo>
                    <a:pt x="531876" y="524256"/>
                  </a:lnTo>
                  <a:lnTo>
                    <a:pt x="531876" y="510540"/>
                  </a:lnTo>
                  <a:lnTo>
                    <a:pt x="574548" y="470916"/>
                  </a:lnTo>
                  <a:lnTo>
                    <a:pt x="595884" y="416814"/>
                  </a:lnTo>
                  <a:lnTo>
                    <a:pt x="595884" y="362712"/>
                  </a:lnTo>
                  <a:lnTo>
                    <a:pt x="616458" y="362712"/>
                  </a:lnTo>
                  <a:lnTo>
                    <a:pt x="616458" y="309372"/>
                  </a:lnTo>
                  <a:lnTo>
                    <a:pt x="616458" y="255270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20959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55270" y="511302"/>
                  </a:moveTo>
                  <a:lnTo>
                    <a:pt x="233934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69926" y="457200"/>
                  </a:lnTo>
                  <a:lnTo>
                    <a:pt x="85344" y="457200"/>
                  </a:lnTo>
                  <a:lnTo>
                    <a:pt x="42672" y="470916"/>
                  </a:lnTo>
                  <a:lnTo>
                    <a:pt x="21336" y="483870"/>
                  </a:lnTo>
                  <a:lnTo>
                    <a:pt x="21336" y="497586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21336" y="592074"/>
                  </a:lnTo>
                  <a:lnTo>
                    <a:pt x="42672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69926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33934" y="578358"/>
                  </a:lnTo>
                  <a:lnTo>
                    <a:pt x="255270" y="578358"/>
                  </a:lnTo>
                  <a:lnTo>
                    <a:pt x="255270" y="511302"/>
                  </a:lnTo>
                  <a:close/>
                </a:path>
                <a:path w="1277620" h="619125">
                  <a:moveTo>
                    <a:pt x="1277112" y="228600"/>
                  </a:moveTo>
                  <a:lnTo>
                    <a:pt x="1255776" y="201930"/>
                  </a:lnTo>
                  <a:lnTo>
                    <a:pt x="1255776" y="175260"/>
                  </a:lnTo>
                  <a:lnTo>
                    <a:pt x="1234440" y="147828"/>
                  </a:lnTo>
                  <a:lnTo>
                    <a:pt x="1234440" y="134874"/>
                  </a:lnTo>
                  <a:lnTo>
                    <a:pt x="1213104" y="107442"/>
                  </a:lnTo>
                  <a:lnTo>
                    <a:pt x="1191768" y="94488"/>
                  </a:lnTo>
                  <a:lnTo>
                    <a:pt x="1170432" y="67818"/>
                  </a:lnTo>
                  <a:lnTo>
                    <a:pt x="1127760" y="40386"/>
                  </a:lnTo>
                  <a:lnTo>
                    <a:pt x="1106424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979170" y="0"/>
                  </a:lnTo>
                  <a:lnTo>
                    <a:pt x="957834" y="13716"/>
                  </a:lnTo>
                  <a:lnTo>
                    <a:pt x="957834" y="27432"/>
                  </a:lnTo>
                  <a:lnTo>
                    <a:pt x="979170" y="27432"/>
                  </a:lnTo>
                  <a:lnTo>
                    <a:pt x="999744" y="27432"/>
                  </a:lnTo>
                  <a:lnTo>
                    <a:pt x="1021080" y="40386"/>
                  </a:lnTo>
                  <a:lnTo>
                    <a:pt x="1063752" y="40386"/>
                  </a:lnTo>
                  <a:lnTo>
                    <a:pt x="1106424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49096" y="121158"/>
                  </a:lnTo>
                  <a:lnTo>
                    <a:pt x="1170432" y="134874"/>
                  </a:lnTo>
                  <a:lnTo>
                    <a:pt x="1191768" y="147828"/>
                  </a:lnTo>
                  <a:lnTo>
                    <a:pt x="1191768" y="175260"/>
                  </a:lnTo>
                  <a:lnTo>
                    <a:pt x="1213104" y="201930"/>
                  </a:lnTo>
                  <a:lnTo>
                    <a:pt x="1213104" y="282702"/>
                  </a:lnTo>
                  <a:lnTo>
                    <a:pt x="1213104" y="349758"/>
                  </a:lnTo>
                  <a:lnTo>
                    <a:pt x="1191768" y="376428"/>
                  </a:lnTo>
                  <a:lnTo>
                    <a:pt x="1191768" y="403860"/>
                  </a:lnTo>
                  <a:lnTo>
                    <a:pt x="1170432" y="416814"/>
                  </a:lnTo>
                  <a:lnTo>
                    <a:pt x="1149096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085088" y="511302"/>
                  </a:lnTo>
                  <a:lnTo>
                    <a:pt x="1063752" y="511302"/>
                  </a:lnTo>
                  <a:lnTo>
                    <a:pt x="1042416" y="524256"/>
                  </a:lnTo>
                  <a:lnTo>
                    <a:pt x="1021080" y="524256"/>
                  </a:lnTo>
                  <a:lnTo>
                    <a:pt x="999744" y="537972"/>
                  </a:lnTo>
                  <a:lnTo>
                    <a:pt x="979170" y="537972"/>
                  </a:lnTo>
                  <a:lnTo>
                    <a:pt x="957834" y="537972"/>
                  </a:lnTo>
                  <a:lnTo>
                    <a:pt x="957834" y="551688"/>
                  </a:lnTo>
                  <a:lnTo>
                    <a:pt x="979170" y="551688"/>
                  </a:lnTo>
                  <a:lnTo>
                    <a:pt x="1042416" y="551688"/>
                  </a:lnTo>
                  <a:lnTo>
                    <a:pt x="1085088" y="537972"/>
                  </a:lnTo>
                  <a:lnTo>
                    <a:pt x="1106424" y="537972"/>
                  </a:lnTo>
                  <a:lnTo>
                    <a:pt x="1127760" y="524256"/>
                  </a:lnTo>
                  <a:lnTo>
                    <a:pt x="1149096" y="511302"/>
                  </a:lnTo>
                  <a:lnTo>
                    <a:pt x="1170432" y="483870"/>
                  </a:lnTo>
                  <a:lnTo>
                    <a:pt x="1191768" y="470916"/>
                  </a:lnTo>
                  <a:lnTo>
                    <a:pt x="1213104" y="457200"/>
                  </a:lnTo>
                  <a:lnTo>
                    <a:pt x="1234440" y="430530"/>
                  </a:lnTo>
                  <a:lnTo>
                    <a:pt x="1234440" y="403860"/>
                  </a:lnTo>
                  <a:lnTo>
                    <a:pt x="1255776" y="376428"/>
                  </a:lnTo>
                  <a:lnTo>
                    <a:pt x="1255776" y="363474"/>
                  </a:lnTo>
                  <a:lnTo>
                    <a:pt x="1277112" y="336042"/>
                  </a:lnTo>
                  <a:lnTo>
                    <a:pt x="1277112" y="282702"/>
                  </a:lnTo>
                  <a:lnTo>
                    <a:pt x="1277112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21006" y="832872"/>
              <a:ext cx="255904" cy="161925"/>
            </a:xfrm>
            <a:custGeom>
              <a:avLst/>
              <a:gdLst/>
              <a:ahLst/>
              <a:cxnLst/>
              <a:rect l="l" t="t" r="r" b="b"/>
              <a:pathLst>
                <a:path w="255904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42680" y="147826"/>
                  </a:lnTo>
                  <a:lnTo>
                    <a:pt x="21348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21348" y="40385"/>
                  </a:lnTo>
                  <a:lnTo>
                    <a:pt x="21348" y="26668"/>
                  </a:lnTo>
                  <a:lnTo>
                    <a:pt x="42680" y="13717"/>
                  </a:lnTo>
                  <a:lnTo>
                    <a:pt x="85344" y="0"/>
                  </a:lnTo>
                  <a:lnTo>
                    <a:pt x="169938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33950" y="40385"/>
                  </a:lnTo>
                  <a:lnTo>
                    <a:pt x="255282" y="54103"/>
                  </a:lnTo>
                  <a:lnTo>
                    <a:pt x="255282" y="121157"/>
                  </a:lnTo>
                  <a:lnTo>
                    <a:pt x="233950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69938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20959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7" y="93725"/>
                  </a:moveTo>
                  <a:lnTo>
                    <a:pt x="212597" y="26669"/>
                  </a:lnTo>
                  <a:lnTo>
                    <a:pt x="191261" y="12953"/>
                  </a:lnTo>
                  <a:lnTo>
                    <a:pt x="169925" y="12953"/>
                  </a:lnTo>
                  <a:lnTo>
                    <a:pt x="148589" y="0"/>
                  </a:lnTo>
                  <a:lnTo>
                    <a:pt x="85343" y="0"/>
                  </a:lnTo>
                  <a:lnTo>
                    <a:pt x="64007" y="12953"/>
                  </a:lnTo>
                  <a:lnTo>
                    <a:pt x="42671" y="12953"/>
                  </a:lnTo>
                  <a:lnTo>
                    <a:pt x="21335" y="26669"/>
                  </a:lnTo>
                  <a:lnTo>
                    <a:pt x="21335" y="53339"/>
                  </a:lnTo>
                  <a:lnTo>
                    <a:pt x="0" y="67055"/>
                  </a:lnTo>
                  <a:lnTo>
                    <a:pt x="21335" y="80771"/>
                  </a:lnTo>
                  <a:lnTo>
                    <a:pt x="21335" y="93725"/>
                  </a:lnTo>
                  <a:lnTo>
                    <a:pt x="64007" y="121157"/>
                  </a:lnTo>
                  <a:lnTo>
                    <a:pt x="85343" y="121157"/>
                  </a:lnTo>
                  <a:lnTo>
                    <a:pt x="106679" y="134111"/>
                  </a:lnTo>
                  <a:lnTo>
                    <a:pt x="128015" y="121157"/>
                  </a:lnTo>
                  <a:lnTo>
                    <a:pt x="169925" y="121157"/>
                  </a:lnTo>
                  <a:lnTo>
                    <a:pt x="212597" y="93725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29697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5" h="619125">
                  <a:moveTo>
                    <a:pt x="446532" y="591312"/>
                  </a:moveTo>
                  <a:lnTo>
                    <a:pt x="369900" y="518807"/>
                  </a:lnTo>
                  <a:lnTo>
                    <a:pt x="361188" y="510540"/>
                  </a:lnTo>
                  <a:lnTo>
                    <a:pt x="319278" y="524256"/>
                  </a:lnTo>
                  <a:lnTo>
                    <a:pt x="297942" y="524256"/>
                  </a:lnTo>
                  <a:lnTo>
                    <a:pt x="319278" y="564642"/>
                  </a:lnTo>
                  <a:lnTo>
                    <a:pt x="319278" y="618744"/>
                  </a:lnTo>
                  <a:lnTo>
                    <a:pt x="361188" y="605028"/>
                  </a:lnTo>
                  <a:lnTo>
                    <a:pt x="403860" y="605028"/>
                  </a:lnTo>
                  <a:lnTo>
                    <a:pt x="446532" y="591312"/>
                  </a:lnTo>
                  <a:close/>
                </a:path>
                <a:path w="616585" h="619125">
                  <a:moveTo>
                    <a:pt x="489204" y="54102"/>
                  </a:moveTo>
                  <a:lnTo>
                    <a:pt x="446532" y="40386"/>
                  </a:lnTo>
                  <a:lnTo>
                    <a:pt x="446532" y="26670"/>
                  </a:lnTo>
                  <a:lnTo>
                    <a:pt x="403860" y="13716"/>
                  </a:lnTo>
                  <a:lnTo>
                    <a:pt x="382524" y="0"/>
                  </a:lnTo>
                  <a:lnTo>
                    <a:pt x="361188" y="0"/>
                  </a:lnTo>
                  <a:lnTo>
                    <a:pt x="319278" y="0"/>
                  </a:lnTo>
                  <a:lnTo>
                    <a:pt x="255270" y="0"/>
                  </a:lnTo>
                  <a:lnTo>
                    <a:pt x="233934" y="13716"/>
                  </a:lnTo>
                  <a:lnTo>
                    <a:pt x="191262" y="13716"/>
                  </a:lnTo>
                  <a:lnTo>
                    <a:pt x="191262" y="26670"/>
                  </a:lnTo>
                  <a:lnTo>
                    <a:pt x="148590" y="40386"/>
                  </a:lnTo>
                  <a:lnTo>
                    <a:pt x="148590" y="54102"/>
                  </a:lnTo>
                  <a:lnTo>
                    <a:pt x="105918" y="67056"/>
                  </a:lnTo>
                  <a:lnTo>
                    <a:pt x="105918" y="80772"/>
                  </a:lnTo>
                  <a:lnTo>
                    <a:pt x="63246" y="107442"/>
                  </a:lnTo>
                  <a:lnTo>
                    <a:pt x="41910" y="147828"/>
                  </a:lnTo>
                  <a:lnTo>
                    <a:pt x="21336" y="188214"/>
                  </a:lnTo>
                  <a:lnTo>
                    <a:pt x="21336" y="201930"/>
                  </a:lnTo>
                  <a:lnTo>
                    <a:pt x="0" y="242316"/>
                  </a:lnTo>
                  <a:lnTo>
                    <a:pt x="148590" y="255270"/>
                  </a:lnTo>
                  <a:lnTo>
                    <a:pt x="148590" y="214884"/>
                  </a:lnTo>
                  <a:lnTo>
                    <a:pt x="163703" y="186258"/>
                  </a:lnTo>
                  <a:lnTo>
                    <a:pt x="169926" y="188214"/>
                  </a:lnTo>
                  <a:lnTo>
                    <a:pt x="185331" y="159042"/>
                  </a:lnTo>
                  <a:lnTo>
                    <a:pt x="191262" y="161544"/>
                  </a:lnTo>
                  <a:lnTo>
                    <a:pt x="207441" y="130886"/>
                  </a:lnTo>
                  <a:lnTo>
                    <a:pt x="212598" y="134112"/>
                  </a:lnTo>
                  <a:lnTo>
                    <a:pt x="255270" y="107442"/>
                  </a:lnTo>
                  <a:lnTo>
                    <a:pt x="233934" y="107442"/>
                  </a:lnTo>
                  <a:lnTo>
                    <a:pt x="276606" y="94488"/>
                  </a:lnTo>
                  <a:lnTo>
                    <a:pt x="297942" y="94488"/>
                  </a:lnTo>
                  <a:lnTo>
                    <a:pt x="319278" y="94488"/>
                  </a:lnTo>
                  <a:lnTo>
                    <a:pt x="361188" y="107442"/>
                  </a:lnTo>
                  <a:lnTo>
                    <a:pt x="361188" y="94488"/>
                  </a:lnTo>
                  <a:lnTo>
                    <a:pt x="394296" y="115176"/>
                  </a:lnTo>
                  <a:lnTo>
                    <a:pt x="489204" y="67056"/>
                  </a:lnTo>
                  <a:lnTo>
                    <a:pt x="489204" y="54102"/>
                  </a:lnTo>
                  <a:close/>
                </a:path>
                <a:path w="616585" h="619125">
                  <a:moveTo>
                    <a:pt x="616458" y="242316"/>
                  </a:move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74548" y="134112"/>
                  </a:lnTo>
                  <a:lnTo>
                    <a:pt x="553212" y="107442"/>
                  </a:lnTo>
                  <a:lnTo>
                    <a:pt x="531876" y="94488"/>
                  </a:lnTo>
                  <a:lnTo>
                    <a:pt x="510540" y="67056"/>
                  </a:lnTo>
                  <a:lnTo>
                    <a:pt x="395249" y="115785"/>
                  </a:lnTo>
                  <a:lnTo>
                    <a:pt x="394296" y="115176"/>
                  </a:lnTo>
                  <a:lnTo>
                    <a:pt x="382524" y="121158"/>
                  </a:lnTo>
                  <a:lnTo>
                    <a:pt x="425196" y="147828"/>
                  </a:lnTo>
                  <a:lnTo>
                    <a:pt x="425196" y="134112"/>
                  </a:lnTo>
                  <a:lnTo>
                    <a:pt x="446532" y="174498"/>
                  </a:lnTo>
                  <a:lnTo>
                    <a:pt x="467868" y="214884"/>
                  </a:lnTo>
                  <a:lnTo>
                    <a:pt x="467868" y="255270"/>
                  </a:lnTo>
                  <a:lnTo>
                    <a:pt x="467868" y="309372"/>
                  </a:lnTo>
                  <a:lnTo>
                    <a:pt x="467868" y="349758"/>
                  </a:lnTo>
                  <a:lnTo>
                    <a:pt x="467868" y="403098"/>
                  </a:lnTo>
                  <a:lnTo>
                    <a:pt x="452386" y="432384"/>
                  </a:lnTo>
                  <a:lnTo>
                    <a:pt x="446532" y="430530"/>
                  </a:lnTo>
                  <a:lnTo>
                    <a:pt x="425196" y="470916"/>
                  </a:lnTo>
                  <a:lnTo>
                    <a:pt x="382524" y="497586"/>
                  </a:lnTo>
                  <a:lnTo>
                    <a:pt x="403860" y="497586"/>
                  </a:lnTo>
                  <a:lnTo>
                    <a:pt x="369912" y="518795"/>
                  </a:lnTo>
                  <a:lnTo>
                    <a:pt x="446532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204" y="550926"/>
                  </a:lnTo>
                  <a:lnTo>
                    <a:pt x="510540" y="550926"/>
                  </a:lnTo>
                  <a:lnTo>
                    <a:pt x="531876" y="524256"/>
                  </a:lnTo>
                  <a:lnTo>
                    <a:pt x="531876" y="510540"/>
                  </a:lnTo>
                  <a:lnTo>
                    <a:pt x="553212" y="510540"/>
                  </a:lnTo>
                  <a:lnTo>
                    <a:pt x="574548" y="470916"/>
                  </a:lnTo>
                  <a:lnTo>
                    <a:pt x="595884" y="416814"/>
                  </a:lnTo>
                  <a:lnTo>
                    <a:pt x="616458" y="362712"/>
                  </a:lnTo>
                  <a:lnTo>
                    <a:pt x="616458" y="309372"/>
                  </a:lnTo>
                  <a:lnTo>
                    <a:pt x="616458" y="255270"/>
                  </a:lnTo>
                  <a:lnTo>
                    <a:pt x="616458" y="242316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148469" y="375677"/>
              <a:ext cx="1277620" cy="619125"/>
            </a:xfrm>
            <a:custGeom>
              <a:avLst/>
              <a:gdLst/>
              <a:ahLst/>
              <a:cxnLst/>
              <a:rect l="l" t="t" r="r" b="b"/>
              <a:pathLst>
                <a:path w="1277620" h="619125">
                  <a:moveTo>
                    <a:pt x="276606" y="524256"/>
                  </a:moveTo>
                  <a:lnTo>
                    <a:pt x="255270" y="511302"/>
                  </a:lnTo>
                  <a:lnTo>
                    <a:pt x="255270" y="497586"/>
                  </a:lnTo>
                  <a:lnTo>
                    <a:pt x="233934" y="483870"/>
                  </a:lnTo>
                  <a:lnTo>
                    <a:pt x="212598" y="470916"/>
                  </a:lnTo>
                  <a:lnTo>
                    <a:pt x="191262" y="457200"/>
                  </a:lnTo>
                  <a:lnTo>
                    <a:pt x="85344" y="457200"/>
                  </a:lnTo>
                  <a:lnTo>
                    <a:pt x="64008" y="470916"/>
                  </a:lnTo>
                  <a:lnTo>
                    <a:pt x="42672" y="483870"/>
                  </a:lnTo>
                  <a:lnTo>
                    <a:pt x="0" y="511302"/>
                  </a:lnTo>
                  <a:lnTo>
                    <a:pt x="0" y="578358"/>
                  </a:lnTo>
                  <a:lnTo>
                    <a:pt x="21336" y="578358"/>
                  </a:lnTo>
                  <a:lnTo>
                    <a:pt x="42672" y="592074"/>
                  </a:lnTo>
                  <a:lnTo>
                    <a:pt x="64008" y="605028"/>
                  </a:lnTo>
                  <a:lnTo>
                    <a:pt x="85344" y="618744"/>
                  </a:lnTo>
                  <a:lnTo>
                    <a:pt x="128016" y="618744"/>
                  </a:lnTo>
                  <a:lnTo>
                    <a:pt x="191262" y="618744"/>
                  </a:lnTo>
                  <a:lnTo>
                    <a:pt x="212598" y="605028"/>
                  </a:lnTo>
                  <a:lnTo>
                    <a:pt x="233934" y="592074"/>
                  </a:lnTo>
                  <a:lnTo>
                    <a:pt x="255270" y="578358"/>
                  </a:lnTo>
                  <a:lnTo>
                    <a:pt x="276606" y="551688"/>
                  </a:lnTo>
                  <a:lnTo>
                    <a:pt x="276606" y="524256"/>
                  </a:lnTo>
                  <a:close/>
                </a:path>
                <a:path w="1277620" h="619125">
                  <a:moveTo>
                    <a:pt x="1277112" y="201930"/>
                  </a:moveTo>
                  <a:lnTo>
                    <a:pt x="1255776" y="175260"/>
                  </a:lnTo>
                  <a:lnTo>
                    <a:pt x="1255776" y="147828"/>
                  </a:lnTo>
                  <a:lnTo>
                    <a:pt x="1234440" y="134874"/>
                  </a:lnTo>
                  <a:lnTo>
                    <a:pt x="1234440" y="107442"/>
                  </a:lnTo>
                  <a:lnTo>
                    <a:pt x="1213104" y="94488"/>
                  </a:lnTo>
                  <a:lnTo>
                    <a:pt x="1191768" y="67818"/>
                  </a:lnTo>
                  <a:lnTo>
                    <a:pt x="1149096" y="40386"/>
                  </a:lnTo>
                  <a:lnTo>
                    <a:pt x="1127760" y="27432"/>
                  </a:lnTo>
                  <a:lnTo>
                    <a:pt x="1085088" y="13716"/>
                  </a:lnTo>
                  <a:lnTo>
                    <a:pt x="1021080" y="13716"/>
                  </a:lnTo>
                  <a:lnTo>
                    <a:pt x="1000506" y="0"/>
                  </a:lnTo>
                  <a:lnTo>
                    <a:pt x="957834" y="13716"/>
                  </a:lnTo>
                  <a:lnTo>
                    <a:pt x="957834" y="27432"/>
                  </a:lnTo>
                  <a:lnTo>
                    <a:pt x="1000506" y="27432"/>
                  </a:lnTo>
                  <a:lnTo>
                    <a:pt x="1021080" y="27432"/>
                  </a:lnTo>
                  <a:lnTo>
                    <a:pt x="1042416" y="40386"/>
                  </a:lnTo>
                  <a:lnTo>
                    <a:pt x="1063752" y="40386"/>
                  </a:lnTo>
                  <a:lnTo>
                    <a:pt x="1106424" y="67818"/>
                  </a:lnTo>
                  <a:lnTo>
                    <a:pt x="1127760" y="80772"/>
                  </a:lnTo>
                  <a:lnTo>
                    <a:pt x="1149096" y="94488"/>
                  </a:lnTo>
                  <a:lnTo>
                    <a:pt x="1170432" y="121158"/>
                  </a:lnTo>
                  <a:lnTo>
                    <a:pt x="1170432" y="134874"/>
                  </a:lnTo>
                  <a:lnTo>
                    <a:pt x="1191768" y="147828"/>
                  </a:lnTo>
                  <a:lnTo>
                    <a:pt x="1191768" y="175260"/>
                  </a:lnTo>
                  <a:lnTo>
                    <a:pt x="1213104" y="201930"/>
                  </a:lnTo>
                  <a:lnTo>
                    <a:pt x="1213104" y="282702"/>
                  </a:lnTo>
                  <a:lnTo>
                    <a:pt x="1213104" y="349758"/>
                  </a:lnTo>
                  <a:lnTo>
                    <a:pt x="1191768" y="376428"/>
                  </a:lnTo>
                  <a:lnTo>
                    <a:pt x="1191768" y="403860"/>
                  </a:lnTo>
                  <a:lnTo>
                    <a:pt x="1170432" y="416814"/>
                  </a:lnTo>
                  <a:lnTo>
                    <a:pt x="1170432" y="444246"/>
                  </a:lnTo>
                  <a:lnTo>
                    <a:pt x="1149096" y="457200"/>
                  </a:lnTo>
                  <a:lnTo>
                    <a:pt x="1127760" y="483870"/>
                  </a:lnTo>
                  <a:lnTo>
                    <a:pt x="1085088" y="511302"/>
                  </a:lnTo>
                  <a:lnTo>
                    <a:pt x="1063752" y="511302"/>
                  </a:lnTo>
                  <a:lnTo>
                    <a:pt x="1042416" y="524256"/>
                  </a:lnTo>
                  <a:lnTo>
                    <a:pt x="1021080" y="537972"/>
                  </a:lnTo>
                  <a:lnTo>
                    <a:pt x="1000506" y="537972"/>
                  </a:lnTo>
                  <a:lnTo>
                    <a:pt x="957834" y="537972"/>
                  </a:lnTo>
                  <a:lnTo>
                    <a:pt x="957834" y="551688"/>
                  </a:lnTo>
                  <a:lnTo>
                    <a:pt x="1000506" y="551688"/>
                  </a:lnTo>
                  <a:lnTo>
                    <a:pt x="1063752" y="551688"/>
                  </a:lnTo>
                  <a:lnTo>
                    <a:pt x="1085088" y="537972"/>
                  </a:lnTo>
                  <a:lnTo>
                    <a:pt x="1127760" y="537972"/>
                  </a:lnTo>
                  <a:lnTo>
                    <a:pt x="1149096" y="524256"/>
                  </a:lnTo>
                  <a:lnTo>
                    <a:pt x="1170432" y="511302"/>
                  </a:lnTo>
                  <a:lnTo>
                    <a:pt x="1191768" y="483870"/>
                  </a:lnTo>
                  <a:lnTo>
                    <a:pt x="1213104" y="470916"/>
                  </a:lnTo>
                  <a:lnTo>
                    <a:pt x="1234440" y="457200"/>
                  </a:lnTo>
                  <a:lnTo>
                    <a:pt x="1234440" y="430530"/>
                  </a:lnTo>
                  <a:lnTo>
                    <a:pt x="1255776" y="403860"/>
                  </a:lnTo>
                  <a:lnTo>
                    <a:pt x="1255776" y="376428"/>
                  </a:lnTo>
                  <a:lnTo>
                    <a:pt x="1277112" y="363474"/>
                  </a:lnTo>
                  <a:lnTo>
                    <a:pt x="1277112" y="282702"/>
                  </a:lnTo>
                  <a:lnTo>
                    <a:pt x="1277112" y="201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48513" y="832872"/>
              <a:ext cx="276860" cy="161925"/>
            </a:xfrm>
            <a:custGeom>
              <a:avLst/>
              <a:gdLst/>
              <a:ahLst/>
              <a:cxnLst/>
              <a:rect l="l" t="t" r="r" b="b"/>
              <a:pathLst>
                <a:path w="276860" h="161925">
                  <a:moveTo>
                    <a:pt x="128024" y="161543"/>
                  </a:moveTo>
                  <a:lnTo>
                    <a:pt x="85344" y="161543"/>
                  </a:lnTo>
                  <a:lnTo>
                    <a:pt x="64012" y="147826"/>
                  </a:lnTo>
                  <a:lnTo>
                    <a:pt x="42680" y="134875"/>
                  </a:lnTo>
                  <a:lnTo>
                    <a:pt x="21348" y="121157"/>
                  </a:lnTo>
                  <a:lnTo>
                    <a:pt x="0" y="121157"/>
                  </a:lnTo>
                  <a:lnTo>
                    <a:pt x="0" y="54103"/>
                  </a:lnTo>
                  <a:lnTo>
                    <a:pt x="42680" y="26668"/>
                  </a:lnTo>
                  <a:lnTo>
                    <a:pt x="64012" y="13717"/>
                  </a:lnTo>
                  <a:lnTo>
                    <a:pt x="85344" y="0"/>
                  </a:lnTo>
                  <a:lnTo>
                    <a:pt x="191270" y="0"/>
                  </a:lnTo>
                  <a:lnTo>
                    <a:pt x="212602" y="13717"/>
                  </a:lnTo>
                  <a:lnTo>
                    <a:pt x="233950" y="26668"/>
                  </a:lnTo>
                  <a:lnTo>
                    <a:pt x="255282" y="40385"/>
                  </a:lnTo>
                  <a:lnTo>
                    <a:pt x="255282" y="54103"/>
                  </a:lnTo>
                  <a:lnTo>
                    <a:pt x="276614" y="67054"/>
                  </a:lnTo>
                  <a:lnTo>
                    <a:pt x="276614" y="94489"/>
                  </a:lnTo>
                  <a:lnTo>
                    <a:pt x="255282" y="121157"/>
                  </a:lnTo>
                  <a:lnTo>
                    <a:pt x="233950" y="134875"/>
                  </a:lnTo>
                  <a:lnTo>
                    <a:pt x="212602" y="147826"/>
                  </a:lnTo>
                  <a:lnTo>
                    <a:pt x="191270" y="161543"/>
                  </a:lnTo>
                  <a:lnTo>
                    <a:pt x="128024" y="1615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69805" y="846582"/>
              <a:ext cx="212725" cy="134620"/>
            </a:xfrm>
            <a:custGeom>
              <a:avLst/>
              <a:gdLst/>
              <a:ahLst/>
              <a:cxnLst/>
              <a:rect l="l" t="t" r="r" b="b"/>
              <a:pathLst>
                <a:path w="212725" h="134619">
                  <a:moveTo>
                    <a:pt x="212598" y="80771"/>
                  </a:moveTo>
                  <a:lnTo>
                    <a:pt x="212598" y="53339"/>
                  </a:lnTo>
                  <a:lnTo>
                    <a:pt x="191262" y="40385"/>
                  </a:lnTo>
                  <a:lnTo>
                    <a:pt x="191262" y="26669"/>
                  </a:lnTo>
                  <a:lnTo>
                    <a:pt x="169926" y="12953"/>
                  </a:lnTo>
                  <a:lnTo>
                    <a:pt x="148590" y="0"/>
                  </a:lnTo>
                  <a:lnTo>
                    <a:pt x="64008" y="0"/>
                  </a:lnTo>
                  <a:lnTo>
                    <a:pt x="42672" y="12953"/>
                  </a:lnTo>
                  <a:lnTo>
                    <a:pt x="21336" y="12953"/>
                  </a:lnTo>
                  <a:lnTo>
                    <a:pt x="21336" y="26669"/>
                  </a:lnTo>
                  <a:lnTo>
                    <a:pt x="0" y="40385"/>
                  </a:lnTo>
                  <a:lnTo>
                    <a:pt x="0" y="93725"/>
                  </a:lnTo>
                  <a:lnTo>
                    <a:pt x="21336" y="93725"/>
                  </a:lnTo>
                  <a:lnTo>
                    <a:pt x="21336" y="107441"/>
                  </a:lnTo>
                  <a:lnTo>
                    <a:pt x="42672" y="121157"/>
                  </a:lnTo>
                  <a:lnTo>
                    <a:pt x="85344" y="121157"/>
                  </a:lnTo>
                  <a:lnTo>
                    <a:pt x="106680" y="134111"/>
                  </a:lnTo>
                  <a:lnTo>
                    <a:pt x="127254" y="121157"/>
                  </a:lnTo>
                  <a:lnTo>
                    <a:pt x="169926" y="121157"/>
                  </a:lnTo>
                  <a:lnTo>
                    <a:pt x="169926" y="107441"/>
                  </a:lnTo>
                  <a:lnTo>
                    <a:pt x="191262" y="93725"/>
                  </a:lnTo>
                  <a:lnTo>
                    <a:pt x="212598" y="80771"/>
                  </a:lnTo>
                  <a:close/>
                </a:path>
              </a:pathLst>
            </a:custGeom>
            <a:solidFill>
              <a:srgbClr val="70A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78543" y="349007"/>
              <a:ext cx="616585" cy="619125"/>
            </a:xfrm>
            <a:custGeom>
              <a:avLst/>
              <a:gdLst/>
              <a:ahLst/>
              <a:cxnLst/>
              <a:rect l="l" t="t" r="r" b="b"/>
              <a:pathLst>
                <a:path w="616585" h="619125">
                  <a:moveTo>
                    <a:pt x="489204" y="54102"/>
                  </a:moveTo>
                  <a:lnTo>
                    <a:pt x="446532" y="40386"/>
                  </a:lnTo>
                  <a:lnTo>
                    <a:pt x="425196" y="26670"/>
                  </a:lnTo>
                  <a:lnTo>
                    <a:pt x="382524" y="13716"/>
                  </a:lnTo>
                  <a:lnTo>
                    <a:pt x="361188" y="0"/>
                  </a:lnTo>
                  <a:lnTo>
                    <a:pt x="297942" y="0"/>
                  </a:lnTo>
                  <a:lnTo>
                    <a:pt x="255270" y="0"/>
                  </a:lnTo>
                  <a:lnTo>
                    <a:pt x="233934" y="0"/>
                  </a:lnTo>
                  <a:lnTo>
                    <a:pt x="233934" y="13716"/>
                  </a:lnTo>
                  <a:lnTo>
                    <a:pt x="191262" y="13716"/>
                  </a:lnTo>
                  <a:lnTo>
                    <a:pt x="169926" y="26670"/>
                  </a:lnTo>
                  <a:lnTo>
                    <a:pt x="148590" y="40386"/>
                  </a:lnTo>
                  <a:lnTo>
                    <a:pt x="127254" y="40386"/>
                  </a:lnTo>
                  <a:lnTo>
                    <a:pt x="127254" y="54102"/>
                  </a:lnTo>
                  <a:lnTo>
                    <a:pt x="84582" y="67056"/>
                  </a:lnTo>
                  <a:lnTo>
                    <a:pt x="84582" y="80772"/>
                  </a:lnTo>
                  <a:lnTo>
                    <a:pt x="63246" y="107442"/>
                  </a:lnTo>
                  <a:lnTo>
                    <a:pt x="21336" y="147828"/>
                  </a:lnTo>
                  <a:lnTo>
                    <a:pt x="0" y="188214"/>
                  </a:lnTo>
                  <a:lnTo>
                    <a:pt x="0" y="242316"/>
                  </a:lnTo>
                  <a:lnTo>
                    <a:pt x="127254" y="255270"/>
                  </a:lnTo>
                  <a:lnTo>
                    <a:pt x="148590" y="214884"/>
                  </a:lnTo>
                  <a:lnTo>
                    <a:pt x="169926" y="174498"/>
                  </a:lnTo>
                  <a:lnTo>
                    <a:pt x="148590" y="188214"/>
                  </a:lnTo>
                  <a:lnTo>
                    <a:pt x="181241" y="157314"/>
                  </a:lnTo>
                  <a:lnTo>
                    <a:pt x="191262" y="161544"/>
                  </a:lnTo>
                  <a:lnTo>
                    <a:pt x="207213" y="131305"/>
                  </a:lnTo>
                  <a:lnTo>
                    <a:pt x="212598" y="134112"/>
                  </a:lnTo>
                  <a:lnTo>
                    <a:pt x="233934" y="107442"/>
                  </a:lnTo>
                  <a:lnTo>
                    <a:pt x="255270" y="94488"/>
                  </a:lnTo>
                  <a:lnTo>
                    <a:pt x="276606" y="94488"/>
                  </a:lnTo>
                  <a:lnTo>
                    <a:pt x="318516" y="94488"/>
                  </a:lnTo>
                  <a:lnTo>
                    <a:pt x="339852" y="100965"/>
                  </a:lnTo>
                  <a:lnTo>
                    <a:pt x="360006" y="107086"/>
                  </a:lnTo>
                  <a:lnTo>
                    <a:pt x="373913" y="115773"/>
                  </a:lnTo>
                  <a:lnTo>
                    <a:pt x="489204" y="67056"/>
                  </a:lnTo>
                  <a:lnTo>
                    <a:pt x="489204" y="54102"/>
                  </a:lnTo>
                  <a:close/>
                </a:path>
                <a:path w="616585" h="619125">
                  <a:moveTo>
                    <a:pt x="553212" y="470916"/>
                  </a:moveTo>
                  <a:lnTo>
                    <a:pt x="431038" y="432384"/>
                  </a:lnTo>
                  <a:lnTo>
                    <a:pt x="425196" y="430530"/>
                  </a:lnTo>
                  <a:lnTo>
                    <a:pt x="403860" y="470916"/>
                  </a:lnTo>
                  <a:lnTo>
                    <a:pt x="361188" y="497586"/>
                  </a:lnTo>
                  <a:lnTo>
                    <a:pt x="382524" y="497586"/>
                  </a:lnTo>
                  <a:lnTo>
                    <a:pt x="361378" y="510794"/>
                  </a:lnTo>
                  <a:lnTo>
                    <a:pt x="361188" y="510540"/>
                  </a:lnTo>
                  <a:lnTo>
                    <a:pt x="318516" y="524256"/>
                  </a:lnTo>
                  <a:lnTo>
                    <a:pt x="276606" y="524256"/>
                  </a:lnTo>
                  <a:lnTo>
                    <a:pt x="297942" y="564642"/>
                  </a:lnTo>
                  <a:lnTo>
                    <a:pt x="297942" y="618744"/>
                  </a:lnTo>
                  <a:lnTo>
                    <a:pt x="361188" y="605028"/>
                  </a:lnTo>
                  <a:lnTo>
                    <a:pt x="382524" y="605028"/>
                  </a:lnTo>
                  <a:lnTo>
                    <a:pt x="425196" y="591312"/>
                  </a:lnTo>
                  <a:lnTo>
                    <a:pt x="446532" y="578358"/>
                  </a:lnTo>
                  <a:lnTo>
                    <a:pt x="489204" y="564642"/>
                  </a:lnTo>
                  <a:lnTo>
                    <a:pt x="489204" y="550926"/>
                  </a:lnTo>
                  <a:lnTo>
                    <a:pt x="531876" y="524256"/>
                  </a:lnTo>
                  <a:lnTo>
                    <a:pt x="531876" y="510540"/>
                  </a:lnTo>
                  <a:lnTo>
                    <a:pt x="553212" y="470916"/>
                  </a:lnTo>
                  <a:close/>
                </a:path>
                <a:path w="616585" h="619125">
                  <a:moveTo>
                    <a:pt x="616458" y="309372"/>
                  </a:moveTo>
                  <a:lnTo>
                    <a:pt x="595884" y="255270"/>
                  </a:lnTo>
                  <a:lnTo>
                    <a:pt x="595884" y="201930"/>
                  </a:lnTo>
                  <a:lnTo>
                    <a:pt x="595884" y="188214"/>
                  </a:lnTo>
                  <a:lnTo>
                    <a:pt x="574548" y="147828"/>
                  </a:lnTo>
                  <a:lnTo>
                    <a:pt x="553212" y="147828"/>
                  </a:lnTo>
                  <a:lnTo>
                    <a:pt x="553212" y="134112"/>
                  </a:lnTo>
                  <a:lnTo>
                    <a:pt x="531876" y="107442"/>
                  </a:lnTo>
                  <a:lnTo>
                    <a:pt x="531876" y="94488"/>
                  </a:lnTo>
                  <a:lnTo>
                    <a:pt x="489204" y="67056"/>
                  </a:lnTo>
                  <a:lnTo>
                    <a:pt x="373913" y="115785"/>
                  </a:lnTo>
                  <a:lnTo>
                    <a:pt x="361188" y="121158"/>
                  </a:lnTo>
                  <a:lnTo>
                    <a:pt x="403860" y="147828"/>
                  </a:lnTo>
                  <a:lnTo>
                    <a:pt x="403860" y="134112"/>
                  </a:lnTo>
                  <a:lnTo>
                    <a:pt x="425196" y="174498"/>
                  </a:lnTo>
                  <a:lnTo>
                    <a:pt x="446532" y="214884"/>
                  </a:lnTo>
                  <a:lnTo>
                    <a:pt x="467868" y="268986"/>
                  </a:lnTo>
                  <a:lnTo>
                    <a:pt x="467868" y="309372"/>
                  </a:lnTo>
                  <a:lnTo>
                    <a:pt x="467868" y="349758"/>
                  </a:lnTo>
                  <a:lnTo>
                    <a:pt x="446532" y="403098"/>
                  </a:lnTo>
                  <a:lnTo>
                    <a:pt x="431050" y="432371"/>
                  </a:lnTo>
                  <a:lnTo>
                    <a:pt x="553212" y="470916"/>
                  </a:lnTo>
                  <a:lnTo>
                    <a:pt x="574548" y="470916"/>
                  </a:lnTo>
                  <a:lnTo>
                    <a:pt x="595884" y="416814"/>
                  </a:lnTo>
                  <a:lnTo>
                    <a:pt x="595884" y="362712"/>
                  </a:lnTo>
                  <a:lnTo>
                    <a:pt x="616458" y="309372"/>
                  </a:lnTo>
                  <a:close/>
                </a:path>
              </a:pathLst>
            </a:custGeom>
            <a:solidFill>
              <a:srgbClr val="33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55137" y="375677"/>
              <a:ext cx="319405" cy="551815"/>
            </a:xfrm>
            <a:custGeom>
              <a:avLst/>
              <a:gdLst/>
              <a:ahLst/>
              <a:cxnLst/>
              <a:rect l="l" t="t" r="r" b="b"/>
              <a:pathLst>
                <a:path w="319404" h="551815">
                  <a:moveTo>
                    <a:pt x="319290" y="256032"/>
                  </a:moveTo>
                  <a:lnTo>
                    <a:pt x="297954" y="228600"/>
                  </a:lnTo>
                  <a:lnTo>
                    <a:pt x="297954" y="175260"/>
                  </a:lnTo>
                  <a:lnTo>
                    <a:pt x="276618" y="147828"/>
                  </a:lnTo>
                  <a:lnTo>
                    <a:pt x="276618" y="134874"/>
                  </a:lnTo>
                  <a:lnTo>
                    <a:pt x="255282" y="107442"/>
                  </a:lnTo>
                  <a:lnTo>
                    <a:pt x="233946" y="94488"/>
                  </a:lnTo>
                  <a:lnTo>
                    <a:pt x="212610" y="67818"/>
                  </a:lnTo>
                  <a:lnTo>
                    <a:pt x="169938" y="40386"/>
                  </a:lnTo>
                  <a:lnTo>
                    <a:pt x="148602" y="27432"/>
                  </a:lnTo>
                  <a:lnTo>
                    <a:pt x="127266" y="13716"/>
                  </a:lnTo>
                  <a:lnTo>
                    <a:pt x="63258" y="13716"/>
                  </a:lnTo>
                  <a:lnTo>
                    <a:pt x="21348" y="0"/>
                  </a:lnTo>
                  <a:lnTo>
                    <a:pt x="12" y="13716"/>
                  </a:lnTo>
                  <a:lnTo>
                    <a:pt x="12" y="27432"/>
                  </a:lnTo>
                  <a:lnTo>
                    <a:pt x="21348" y="27432"/>
                  </a:lnTo>
                  <a:lnTo>
                    <a:pt x="41922" y="27432"/>
                  </a:lnTo>
                  <a:lnTo>
                    <a:pt x="63258" y="40386"/>
                  </a:lnTo>
                  <a:lnTo>
                    <a:pt x="105930" y="40386"/>
                  </a:lnTo>
                  <a:lnTo>
                    <a:pt x="148602" y="67818"/>
                  </a:lnTo>
                  <a:lnTo>
                    <a:pt x="169938" y="80772"/>
                  </a:lnTo>
                  <a:lnTo>
                    <a:pt x="169938" y="94488"/>
                  </a:lnTo>
                  <a:lnTo>
                    <a:pt x="191274" y="121158"/>
                  </a:lnTo>
                  <a:lnTo>
                    <a:pt x="212610" y="134874"/>
                  </a:lnTo>
                  <a:lnTo>
                    <a:pt x="212610" y="147828"/>
                  </a:lnTo>
                  <a:lnTo>
                    <a:pt x="233946" y="175260"/>
                  </a:lnTo>
                  <a:lnTo>
                    <a:pt x="233946" y="201930"/>
                  </a:lnTo>
                  <a:lnTo>
                    <a:pt x="255282" y="228600"/>
                  </a:lnTo>
                  <a:lnTo>
                    <a:pt x="255282" y="282702"/>
                  </a:lnTo>
                  <a:lnTo>
                    <a:pt x="255282" y="336042"/>
                  </a:lnTo>
                  <a:lnTo>
                    <a:pt x="233946" y="349758"/>
                  </a:lnTo>
                  <a:lnTo>
                    <a:pt x="233946" y="376428"/>
                  </a:lnTo>
                  <a:lnTo>
                    <a:pt x="212610" y="403860"/>
                  </a:lnTo>
                  <a:lnTo>
                    <a:pt x="212610" y="416814"/>
                  </a:lnTo>
                  <a:lnTo>
                    <a:pt x="191274" y="444246"/>
                  </a:lnTo>
                  <a:lnTo>
                    <a:pt x="169938" y="457200"/>
                  </a:lnTo>
                  <a:lnTo>
                    <a:pt x="169938" y="483870"/>
                  </a:lnTo>
                  <a:lnTo>
                    <a:pt x="127266" y="511302"/>
                  </a:lnTo>
                  <a:lnTo>
                    <a:pt x="105930" y="511302"/>
                  </a:lnTo>
                  <a:lnTo>
                    <a:pt x="84594" y="524256"/>
                  </a:lnTo>
                  <a:lnTo>
                    <a:pt x="63258" y="524256"/>
                  </a:lnTo>
                  <a:lnTo>
                    <a:pt x="41922" y="537972"/>
                  </a:lnTo>
                  <a:lnTo>
                    <a:pt x="21348" y="537972"/>
                  </a:lnTo>
                  <a:lnTo>
                    <a:pt x="0" y="537972"/>
                  </a:lnTo>
                  <a:lnTo>
                    <a:pt x="0" y="551688"/>
                  </a:lnTo>
                  <a:lnTo>
                    <a:pt x="21348" y="551688"/>
                  </a:lnTo>
                  <a:lnTo>
                    <a:pt x="84594" y="551688"/>
                  </a:lnTo>
                  <a:lnTo>
                    <a:pt x="127266" y="537972"/>
                  </a:lnTo>
                  <a:lnTo>
                    <a:pt x="148602" y="537972"/>
                  </a:lnTo>
                  <a:lnTo>
                    <a:pt x="169938" y="524256"/>
                  </a:lnTo>
                  <a:lnTo>
                    <a:pt x="191274" y="511302"/>
                  </a:lnTo>
                  <a:lnTo>
                    <a:pt x="212610" y="483870"/>
                  </a:lnTo>
                  <a:lnTo>
                    <a:pt x="233946" y="470916"/>
                  </a:lnTo>
                  <a:lnTo>
                    <a:pt x="255282" y="457200"/>
                  </a:lnTo>
                  <a:lnTo>
                    <a:pt x="276618" y="430530"/>
                  </a:lnTo>
                  <a:lnTo>
                    <a:pt x="276618" y="403860"/>
                  </a:lnTo>
                  <a:lnTo>
                    <a:pt x="297954" y="376428"/>
                  </a:lnTo>
                  <a:lnTo>
                    <a:pt x="297954" y="336042"/>
                  </a:lnTo>
                  <a:lnTo>
                    <a:pt x="319290" y="309372"/>
                  </a:lnTo>
                  <a:lnTo>
                    <a:pt x="319290" y="282702"/>
                  </a:lnTo>
                  <a:lnTo>
                    <a:pt x="319290" y="2560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1587627" y="832872"/>
            <a:ext cx="811505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two orthogonal views of the software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sz="3600" dirty="0"/>
          </a:p>
        </p:txBody>
      </p:sp>
      <p:sp>
        <p:nvSpPr>
          <p:cNvPr id="49" name="object 49"/>
          <p:cNvSpPr txBox="1"/>
          <p:nvPr/>
        </p:nvSpPr>
        <p:spPr>
          <a:xfrm>
            <a:off x="1460500" y="1724025"/>
            <a:ext cx="8242191" cy="3952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Traditional system development methodology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This approach focuses on the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“Functions”.</a:t>
            </a:r>
          </a:p>
          <a:p>
            <a:pPr lvl="2"/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Object oriented system development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This approach focuses on the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“Object”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which combines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“Data and Functionality”.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84637" y="7025414"/>
            <a:ext cx="282321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Object-Oriented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Development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Bahrami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?</a:t>
            </a:r>
            <a:r>
              <a:rPr spc="-10" dirty="0"/>
              <a:t> </a:t>
            </a:r>
            <a:r>
              <a:rPr spc="-5" dirty="0"/>
              <a:t>Irwin/</a:t>
            </a:r>
            <a:r>
              <a:rPr spc="-15" dirty="0"/>
              <a:t> </a:t>
            </a:r>
            <a:r>
              <a:rPr spc="-5" dirty="0"/>
              <a:t>McGraw-Hill</a:t>
            </a:r>
          </a:p>
        </p:txBody>
      </p:sp>
    </p:spTree>
    <p:extLst>
      <p:ext uri="{BB962C8B-B14F-4D97-AF65-F5344CB8AC3E}">
        <p14:creationId xmlns:p14="http://schemas.microsoft.com/office/powerpoint/2010/main" val="15662804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781" y="904748"/>
            <a:ext cx="56559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</a:t>
            </a:r>
            <a:r>
              <a:rPr spc="-40" dirty="0"/>
              <a:t> </a:t>
            </a:r>
            <a:r>
              <a:rPr dirty="0"/>
              <a:t>Process</a:t>
            </a:r>
            <a:r>
              <a:rPr spc="-35" dirty="0"/>
              <a:t> </a:t>
            </a:r>
            <a:r>
              <a:rPr dirty="0"/>
              <a:t>(Con’t)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98168" y="1567624"/>
            <a:ext cx="8173084" cy="5355590"/>
            <a:chOff x="1498168" y="1567624"/>
            <a:chExt cx="8173084" cy="53555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5275" y="5111496"/>
              <a:ext cx="3025901" cy="17586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559930" y="5029200"/>
              <a:ext cx="3004820" cy="1739900"/>
            </a:xfrm>
            <a:custGeom>
              <a:avLst/>
              <a:gdLst/>
              <a:ahLst/>
              <a:cxnLst/>
              <a:rect l="l" t="t" r="r" b="b"/>
              <a:pathLst>
                <a:path w="3004820" h="1739900">
                  <a:moveTo>
                    <a:pt x="3004566" y="1739646"/>
                  </a:moveTo>
                  <a:lnTo>
                    <a:pt x="3004566" y="0"/>
                  </a:lnTo>
                  <a:lnTo>
                    <a:pt x="0" y="0"/>
                  </a:lnTo>
                  <a:lnTo>
                    <a:pt x="0" y="1739646"/>
                  </a:lnTo>
                  <a:lnTo>
                    <a:pt x="3004566" y="17396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59930" y="5029200"/>
              <a:ext cx="3004820" cy="1739900"/>
            </a:xfrm>
            <a:custGeom>
              <a:avLst/>
              <a:gdLst/>
              <a:ahLst/>
              <a:cxnLst/>
              <a:rect l="l" t="t" r="r" b="b"/>
              <a:pathLst>
                <a:path w="3004820" h="1739900">
                  <a:moveTo>
                    <a:pt x="3004566" y="1739646"/>
                  </a:moveTo>
                  <a:lnTo>
                    <a:pt x="3004566" y="0"/>
                  </a:lnTo>
                  <a:lnTo>
                    <a:pt x="0" y="0"/>
                  </a:lnTo>
                  <a:lnTo>
                    <a:pt x="0" y="1739646"/>
                  </a:lnTo>
                  <a:lnTo>
                    <a:pt x="3004566" y="1739646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9417" y="5162550"/>
              <a:ext cx="3025901" cy="17602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04835" y="5081015"/>
              <a:ext cx="3005455" cy="1740535"/>
            </a:xfrm>
            <a:custGeom>
              <a:avLst/>
              <a:gdLst/>
              <a:ahLst/>
              <a:cxnLst/>
              <a:rect l="l" t="t" r="r" b="b"/>
              <a:pathLst>
                <a:path w="3005454" h="1740534">
                  <a:moveTo>
                    <a:pt x="3005328" y="1740407"/>
                  </a:moveTo>
                  <a:lnTo>
                    <a:pt x="3005327" y="0"/>
                  </a:lnTo>
                  <a:lnTo>
                    <a:pt x="0" y="0"/>
                  </a:lnTo>
                  <a:lnTo>
                    <a:pt x="0" y="1740407"/>
                  </a:lnTo>
                  <a:lnTo>
                    <a:pt x="3005328" y="17404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04835" y="5081015"/>
              <a:ext cx="3005455" cy="1740535"/>
            </a:xfrm>
            <a:custGeom>
              <a:avLst/>
              <a:gdLst/>
              <a:ahLst/>
              <a:cxnLst/>
              <a:rect l="l" t="t" r="r" b="b"/>
              <a:pathLst>
                <a:path w="3005454" h="1740534">
                  <a:moveTo>
                    <a:pt x="3005328" y="1740407"/>
                  </a:moveTo>
                  <a:lnTo>
                    <a:pt x="3005327" y="0"/>
                  </a:lnTo>
                  <a:lnTo>
                    <a:pt x="0" y="0"/>
                  </a:lnTo>
                  <a:lnTo>
                    <a:pt x="0" y="1740407"/>
                  </a:lnTo>
                  <a:lnTo>
                    <a:pt x="3005328" y="1740407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85985" y="4197108"/>
              <a:ext cx="4874260" cy="2098675"/>
            </a:xfrm>
            <a:custGeom>
              <a:avLst/>
              <a:gdLst/>
              <a:ahLst/>
              <a:cxnLst/>
              <a:rect l="l" t="t" r="r" b="b"/>
              <a:pathLst>
                <a:path w="4874259" h="2098675">
                  <a:moveTo>
                    <a:pt x="3453371" y="1973580"/>
                  </a:moveTo>
                  <a:lnTo>
                    <a:pt x="3163811" y="1847850"/>
                  </a:lnTo>
                  <a:lnTo>
                    <a:pt x="3207766" y="1938528"/>
                  </a:lnTo>
                  <a:lnTo>
                    <a:pt x="1400556" y="1938528"/>
                  </a:lnTo>
                  <a:lnTo>
                    <a:pt x="1400556" y="2011680"/>
                  </a:lnTo>
                  <a:lnTo>
                    <a:pt x="3206178" y="2011680"/>
                  </a:lnTo>
                  <a:lnTo>
                    <a:pt x="3163811" y="2098548"/>
                  </a:lnTo>
                  <a:lnTo>
                    <a:pt x="3453371" y="1973580"/>
                  </a:lnTo>
                  <a:close/>
                </a:path>
                <a:path w="4874259" h="2098675">
                  <a:moveTo>
                    <a:pt x="4874247" y="0"/>
                  </a:moveTo>
                  <a:lnTo>
                    <a:pt x="144767" y="0"/>
                  </a:lnTo>
                  <a:lnTo>
                    <a:pt x="85077" y="0"/>
                  </a:lnTo>
                  <a:lnTo>
                    <a:pt x="85077" y="706247"/>
                  </a:lnTo>
                  <a:lnTo>
                    <a:pt x="0" y="663702"/>
                  </a:lnTo>
                  <a:lnTo>
                    <a:pt x="114300" y="914400"/>
                  </a:lnTo>
                  <a:lnTo>
                    <a:pt x="228600" y="663702"/>
                  </a:lnTo>
                  <a:lnTo>
                    <a:pt x="144767" y="705624"/>
                  </a:lnTo>
                  <a:lnTo>
                    <a:pt x="144767" y="58674"/>
                  </a:lnTo>
                  <a:lnTo>
                    <a:pt x="4874247" y="58674"/>
                  </a:lnTo>
                  <a:lnTo>
                    <a:pt x="48742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07175" y="1655825"/>
              <a:ext cx="3025901" cy="176022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521830" y="1574291"/>
              <a:ext cx="3004820" cy="1740535"/>
            </a:xfrm>
            <a:custGeom>
              <a:avLst/>
              <a:gdLst/>
              <a:ahLst/>
              <a:cxnLst/>
              <a:rect l="l" t="t" r="r" b="b"/>
              <a:pathLst>
                <a:path w="3004820" h="1740535">
                  <a:moveTo>
                    <a:pt x="3004566" y="1740407"/>
                  </a:moveTo>
                  <a:lnTo>
                    <a:pt x="3004566" y="0"/>
                  </a:lnTo>
                  <a:lnTo>
                    <a:pt x="0" y="0"/>
                  </a:lnTo>
                  <a:lnTo>
                    <a:pt x="0" y="1740407"/>
                  </a:lnTo>
                  <a:lnTo>
                    <a:pt x="3004566" y="17404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21830" y="1574291"/>
              <a:ext cx="3004820" cy="1740535"/>
            </a:xfrm>
            <a:custGeom>
              <a:avLst/>
              <a:gdLst/>
              <a:ahLst/>
              <a:cxnLst/>
              <a:rect l="l" t="t" r="r" b="b"/>
              <a:pathLst>
                <a:path w="3004820" h="1740535">
                  <a:moveTo>
                    <a:pt x="3004566" y="1740407"/>
                  </a:moveTo>
                  <a:lnTo>
                    <a:pt x="3004566" y="0"/>
                  </a:lnTo>
                  <a:lnTo>
                    <a:pt x="0" y="0"/>
                  </a:lnTo>
                  <a:lnTo>
                    <a:pt x="0" y="1740407"/>
                  </a:lnTo>
                  <a:lnTo>
                    <a:pt x="3004566" y="1740407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15320" y="2333256"/>
              <a:ext cx="3404870" cy="1922780"/>
            </a:xfrm>
            <a:custGeom>
              <a:avLst/>
              <a:gdLst/>
              <a:ahLst/>
              <a:cxnLst/>
              <a:rect l="l" t="t" r="r" b="b"/>
              <a:pathLst>
                <a:path w="3404870" h="1922779">
                  <a:moveTo>
                    <a:pt x="1924037" y="125730"/>
                  </a:moveTo>
                  <a:lnTo>
                    <a:pt x="1634477" y="0"/>
                  </a:lnTo>
                  <a:lnTo>
                    <a:pt x="1677695" y="89154"/>
                  </a:lnTo>
                  <a:lnTo>
                    <a:pt x="0" y="89154"/>
                  </a:lnTo>
                  <a:lnTo>
                    <a:pt x="0" y="163830"/>
                  </a:lnTo>
                  <a:lnTo>
                    <a:pt x="1676844" y="163830"/>
                  </a:lnTo>
                  <a:lnTo>
                    <a:pt x="1634477" y="250698"/>
                  </a:lnTo>
                  <a:lnTo>
                    <a:pt x="1924037" y="125730"/>
                  </a:lnTo>
                  <a:close/>
                </a:path>
                <a:path w="3404870" h="1922779">
                  <a:moveTo>
                    <a:pt x="3404603" y="1009650"/>
                  </a:moveTo>
                  <a:lnTo>
                    <a:pt x="3344913" y="1009650"/>
                  </a:lnTo>
                  <a:lnTo>
                    <a:pt x="3344913" y="1922526"/>
                  </a:lnTo>
                  <a:lnTo>
                    <a:pt x="3404603" y="1922526"/>
                  </a:lnTo>
                  <a:lnTo>
                    <a:pt x="3404603" y="1009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13133" y="3174039"/>
            <a:ext cx="688975" cy="35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30"/>
              </a:lnSpc>
            </a:pPr>
            <a:r>
              <a:rPr sz="2500" b="1" dirty="0">
                <a:latin typeface="Times New Roman"/>
                <a:cs typeface="Times New Roman"/>
              </a:rPr>
              <a:t>Need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75405" y="1670259"/>
            <a:ext cx="1696720" cy="95250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45"/>
              </a:spcBef>
            </a:pPr>
            <a:r>
              <a:rPr sz="2000" b="1" spc="-5" dirty="0">
                <a:latin typeface="Times New Roman"/>
                <a:cs typeface="Times New Roman"/>
              </a:rPr>
              <a:t>Problem</a:t>
            </a:r>
            <a:endParaRPr sz="2000">
              <a:latin typeface="Times New Roman"/>
              <a:cs typeface="Times New Roman"/>
            </a:endParaRPr>
          </a:p>
          <a:p>
            <a:pPr marL="485775">
              <a:lnSpc>
                <a:spcPct val="100000"/>
              </a:lnSpc>
              <a:spcBef>
                <a:spcPts val="1250"/>
              </a:spcBef>
            </a:pPr>
            <a:r>
              <a:rPr sz="2000" b="1" spc="-10" dirty="0">
                <a:latin typeface="Times New Roman"/>
                <a:cs typeface="Times New Roman"/>
              </a:rPr>
              <a:t>Statements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87022" y="3000244"/>
            <a:ext cx="929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Ana</a:t>
            </a:r>
            <a:r>
              <a:rPr sz="2000" b="1" spc="-15" dirty="0">
                <a:latin typeface="Times New Roman"/>
                <a:cs typeface="Times New Roman"/>
              </a:rPr>
              <a:t>l</a:t>
            </a:r>
            <a:r>
              <a:rPr sz="2000" b="1" spc="-5" dirty="0">
                <a:latin typeface="Times New Roman"/>
                <a:cs typeface="Times New Roman"/>
              </a:rPr>
              <a:t>ysis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84715" y="5284415"/>
            <a:ext cx="2176145" cy="79375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latin typeface="Times New Roman"/>
                <a:cs typeface="Times New Roman"/>
              </a:rPr>
              <a:t>Design</a:t>
            </a:r>
            <a:endParaRPr sz="2000">
              <a:latin typeface="Times New Roman"/>
              <a:cs typeface="Times New Roman"/>
            </a:endParaRPr>
          </a:p>
          <a:p>
            <a:pPr marL="429895">
              <a:lnSpc>
                <a:spcPct val="100000"/>
              </a:lnSpc>
              <a:spcBef>
                <a:spcPts val="620"/>
              </a:spcBef>
            </a:pPr>
            <a:r>
              <a:rPr sz="2000" b="1" spc="-5" dirty="0">
                <a:latin typeface="Times New Roman"/>
                <a:cs typeface="Times New Roman"/>
              </a:rPr>
              <a:t>Implementation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40358" y="6335506"/>
            <a:ext cx="6737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latin typeface="Times New Roman"/>
                <a:cs typeface="Times New Roman"/>
              </a:rPr>
              <a:t>De</a:t>
            </a:r>
            <a:r>
              <a:rPr sz="2000" b="1" spc="-15" dirty="0">
                <a:latin typeface="Times New Roman"/>
                <a:cs typeface="Times New Roman"/>
              </a:rPr>
              <a:t>t</a:t>
            </a:r>
            <a:r>
              <a:rPr sz="2000" b="1" spc="-5" dirty="0">
                <a:latin typeface="Times New Roman"/>
                <a:cs typeface="Times New Roman"/>
              </a:rPr>
              <a:t>a</a:t>
            </a:r>
            <a:r>
              <a:rPr sz="2000" b="1" spc="-15" dirty="0">
                <a:latin typeface="Times New Roman"/>
                <a:cs typeface="Times New Roman"/>
              </a:rPr>
              <a:t>i</a:t>
            </a:r>
            <a:r>
              <a:rPr sz="2000" b="1" spc="-5" dirty="0"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20352" y="5335772"/>
            <a:ext cx="2261870" cy="131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marL="619760">
              <a:lnSpc>
                <a:spcPct val="100000"/>
              </a:lnSpc>
              <a:spcBef>
                <a:spcPts val="1600"/>
              </a:spcBef>
            </a:pPr>
            <a:r>
              <a:rPr sz="2000" b="1" spc="-5" dirty="0"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  <a:p>
            <a:pPr marL="1372870">
              <a:lnSpc>
                <a:spcPct val="100000"/>
              </a:lnSpc>
              <a:spcBef>
                <a:spcPts val="1365"/>
              </a:spcBef>
            </a:pPr>
            <a:r>
              <a:rPr sz="2000" b="1" spc="-5" dirty="0">
                <a:latin typeface="Times New Roman"/>
                <a:cs typeface="Times New Roman"/>
              </a:rPr>
              <a:t>Product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58211" y="2057653"/>
            <a:ext cx="18084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Transformation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49837" y="3619764"/>
            <a:ext cx="18084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Transformation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13448" y="5718320"/>
            <a:ext cx="18084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Transformation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574558" y="1750695"/>
            <a:ext cx="3124835" cy="1851660"/>
            <a:chOff x="1574558" y="1750695"/>
            <a:chExt cx="3124835" cy="1851660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3237" y="1840992"/>
              <a:ext cx="3025901" cy="176098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587893" y="1757172"/>
              <a:ext cx="3004820" cy="1741170"/>
            </a:xfrm>
            <a:custGeom>
              <a:avLst/>
              <a:gdLst/>
              <a:ahLst/>
              <a:cxnLst/>
              <a:rect l="l" t="t" r="r" b="b"/>
              <a:pathLst>
                <a:path w="3004820" h="1741170">
                  <a:moveTo>
                    <a:pt x="3004566" y="1741170"/>
                  </a:moveTo>
                  <a:lnTo>
                    <a:pt x="3004566" y="0"/>
                  </a:lnTo>
                  <a:lnTo>
                    <a:pt x="0" y="0"/>
                  </a:lnTo>
                  <a:lnTo>
                    <a:pt x="0" y="1741170"/>
                  </a:lnTo>
                  <a:lnTo>
                    <a:pt x="3004566" y="1741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87893" y="1757172"/>
              <a:ext cx="3004820" cy="1741170"/>
            </a:xfrm>
            <a:custGeom>
              <a:avLst/>
              <a:gdLst/>
              <a:ahLst/>
              <a:cxnLst/>
              <a:rect l="l" t="t" r="r" b="b"/>
              <a:pathLst>
                <a:path w="3004820" h="1741170">
                  <a:moveTo>
                    <a:pt x="3004566" y="1741170"/>
                  </a:moveTo>
                  <a:lnTo>
                    <a:pt x="3004566" y="0"/>
                  </a:lnTo>
                  <a:lnTo>
                    <a:pt x="0" y="0"/>
                  </a:lnTo>
                  <a:lnTo>
                    <a:pt x="0" y="1741170"/>
                  </a:lnTo>
                  <a:lnTo>
                    <a:pt x="3004566" y="174117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7438" y="1950339"/>
              <a:ext cx="219455" cy="21336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868309" y="2163318"/>
              <a:ext cx="13335" cy="443865"/>
            </a:xfrm>
            <a:custGeom>
              <a:avLst/>
              <a:gdLst/>
              <a:ahLst/>
              <a:cxnLst/>
              <a:rect l="l" t="t" r="r" b="b"/>
              <a:pathLst>
                <a:path w="13335" h="443864">
                  <a:moveTo>
                    <a:pt x="12954" y="443484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443484"/>
                  </a:lnTo>
                  <a:lnTo>
                    <a:pt x="12954" y="443484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20659" y="2593848"/>
              <a:ext cx="241935" cy="372745"/>
            </a:xfrm>
            <a:custGeom>
              <a:avLst/>
              <a:gdLst/>
              <a:ahLst/>
              <a:cxnLst/>
              <a:rect l="l" t="t" r="r" b="b"/>
              <a:pathLst>
                <a:path w="241935" h="372744">
                  <a:moveTo>
                    <a:pt x="241553" y="0"/>
                  </a:moveTo>
                  <a:lnTo>
                    <a:pt x="0" y="372618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49259" y="2593848"/>
              <a:ext cx="257810" cy="372745"/>
            </a:xfrm>
            <a:custGeom>
              <a:avLst/>
              <a:gdLst/>
              <a:ahLst/>
              <a:cxnLst/>
              <a:rect l="l" t="t" r="r" b="b"/>
              <a:pathLst>
                <a:path w="257810" h="372744">
                  <a:moveTo>
                    <a:pt x="0" y="0"/>
                  </a:moveTo>
                  <a:lnTo>
                    <a:pt x="257556" y="372618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81035" y="2266949"/>
              <a:ext cx="558165" cy="12700"/>
            </a:xfrm>
            <a:custGeom>
              <a:avLst/>
              <a:gdLst/>
              <a:ahLst/>
              <a:cxnLst/>
              <a:rect l="l" t="t" r="r" b="b"/>
              <a:pathLst>
                <a:path w="558164" h="12700">
                  <a:moveTo>
                    <a:pt x="557783" y="12192"/>
                  </a:moveTo>
                  <a:lnTo>
                    <a:pt x="557783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557783" y="12192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87993" y="2298192"/>
              <a:ext cx="1238250" cy="272415"/>
            </a:xfrm>
            <a:custGeom>
              <a:avLst/>
              <a:gdLst/>
              <a:ahLst/>
              <a:cxnLst/>
              <a:rect l="l" t="t" r="r" b="b"/>
              <a:pathLst>
                <a:path w="1238250" h="272414">
                  <a:moveTo>
                    <a:pt x="1238250" y="131825"/>
                  </a:moveTo>
                  <a:lnTo>
                    <a:pt x="1193292" y="79247"/>
                  </a:lnTo>
                  <a:lnTo>
                    <a:pt x="1131570" y="57149"/>
                  </a:lnTo>
                  <a:lnTo>
                    <a:pt x="1056894" y="35051"/>
                  </a:lnTo>
                  <a:lnTo>
                    <a:pt x="964691" y="20573"/>
                  </a:lnTo>
                  <a:lnTo>
                    <a:pt x="858774" y="5333"/>
                  </a:lnTo>
                  <a:lnTo>
                    <a:pt x="744474" y="0"/>
                  </a:lnTo>
                  <a:lnTo>
                    <a:pt x="501395" y="0"/>
                  </a:lnTo>
                  <a:lnTo>
                    <a:pt x="379476" y="5333"/>
                  </a:lnTo>
                  <a:lnTo>
                    <a:pt x="272796" y="20573"/>
                  </a:lnTo>
                  <a:lnTo>
                    <a:pt x="182118" y="35051"/>
                  </a:lnTo>
                  <a:lnTo>
                    <a:pt x="105918" y="57149"/>
                  </a:lnTo>
                  <a:lnTo>
                    <a:pt x="45719" y="79247"/>
                  </a:lnTo>
                  <a:lnTo>
                    <a:pt x="13715" y="102107"/>
                  </a:lnTo>
                  <a:lnTo>
                    <a:pt x="0" y="131825"/>
                  </a:lnTo>
                  <a:lnTo>
                    <a:pt x="13716" y="160781"/>
                  </a:lnTo>
                  <a:lnTo>
                    <a:pt x="105918" y="204977"/>
                  </a:lnTo>
                  <a:lnTo>
                    <a:pt x="182118" y="225551"/>
                  </a:lnTo>
                  <a:lnTo>
                    <a:pt x="272796" y="247649"/>
                  </a:lnTo>
                  <a:lnTo>
                    <a:pt x="379476" y="256031"/>
                  </a:lnTo>
                  <a:lnTo>
                    <a:pt x="501395" y="272033"/>
                  </a:lnTo>
                  <a:lnTo>
                    <a:pt x="744474" y="272033"/>
                  </a:lnTo>
                  <a:lnTo>
                    <a:pt x="858774" y="256031"/>
                  </a:lnTo>
                  <a:lnTo>
                    <a:pt x="964691" y="247649"/>
                  </a:lnTo>
                  <a:lnTo>
                    <a:pt x="1056894" y="225551"/>
                  </a:lnTo>
                  <a:lnTo>
                    <a:pt x="1131570" y="204977"/>
                  </a:lnTo>
                  <a:lnTo>
                    <a:pt x="1193292" y="181355"/>
                  </a:lnTo>
                  <a:lnTo>
                    <a:pt x="1223772" y="160781"/>
                  </a:lnTo>
                  <a:lnTo>
                    <a:pt x="1238250" y="131825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87993" y="2298192"/>
              <a:ext cx="1238250" cy="272415"/>
            </a:xfrm>
            <a:custGeom>
              <a:avLst/>
              <a:gdLst/>
              <a:ahLst/>
              <a:cxnLst/>
              <a:rect l="l" t="t" r="r" b="b"/>
              <a:pathLst>
                <a:path w="1238250" h="272414">
                  <a:moveTo>
                    <a:pt x="0" y="131825"/>
                  </a:moveTo>
                  <a:lnTo>
                    <a:pt x="45719" y="79247"/>
                  </a:lnTo>
                  <a:lnTo>
                    <a:pt x="105918" y="57149"/>
                  </a:lnTo>
                  <a:lnTo>
                    <a:pt x="182118" y="35051"/>
                  </a:lnTo>
                  <a:lnTo>
                    <a:pt x="272796" y="20573"/>
                  </a:lnTo>
                  <a:lnTo>
                    <a:pt x="379476" y="5333"/>
                  </a:lnTo>
                  <a:lnTo>
                    <a:pt x="501395" y="0"/>
                  </a:lnTo>
                  <a:lnTo>
                    <a:pt x="744474" y="0"/>
                  </a:lnTo>
                  <a:lnTo>
                    <a:pt x="858774" y="5333"/>
                  </a:lnTo>
                  <a:lnTo>
                    <a:pt x="964691" y="20573"/>
                  </a:lnTo>
                  <a:lnTo>
                    <a:pt x="1056894" y="35051"/>
                  </a:lnTo>
                  <a:lnTo>
                    <a:pt x="1131570" y="57149"/>
                  </a:lnTo>
                  <a:lnTo>
                    <a:pt x="1193292" y="79247"/>
                  </a:lnTo>
                  <a:lnTo>
                    <a:pt x="1223772" y="102107"/>
                  </a:lnTo>
                  <a:lnTo>
                    <a:pt x="1238250" y="131825"/>
                  </a:lnTo>
                  <a:lnTo>
                    <a:pt x="1223772" y="160781"/>
                  </a:lnTo>
                  <a:lnTo>
                    <a:pt x="1131570" y="204977"/>
                  </a:lnTo>
                  <a:lnTo>
                    <a:pt x="1056894" y="225551"/>
                  </a:lnTo>
                  <a:lnTo>
                    <a:pt x="964691" y="247649"/>
                  </a:lnTo>
                  <a:lnTo>
                    <a:pt x="858774" y="256031"/>
                  </a:lnTo>
                  <a:lnTo>
                    <a:pt x="744474" y="272033"/>
                  </a:lnTo>
                  <a:lnTo>
                    <a:pt x="501395" y="272033"/>
                  </a:lnTo>
                  <a:lnTo>
                    <a:pt x="379476" y="256031"/>
                  </a:lnTo>
                  <a:lnTo>
                    <a:pt x="272796" y="247649"/>
                  </a:lnTo>
                  <a:lnTo>
                    <a:pt x="182118" y="225551"/>
                  </a:lnTo>
                  <a:lnTo>
                    <a:pt x="105918" y="204977"/>
                  </a:lnTo>
                  <a:lnTo>
                    <a:pt x="45720" y="181355"/>
                  </a:lnTo>
                  <a:lnTo>
                    <a:pt x="13716" y="160781"/>
                  </a:lnTo>
                  <a:lnTo>
                    <a:pt x="0" y="131825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33891" y="1906524"/>
              <a:ext cx="1240155" cy="273050"/>
            </a:xfrm>
            <a:custGeom>
              <a:avLst/>
              <a:gdLst/>
              <a:ahLst/>
              <a:cxnLst/>
              <a:rect l="l" t="t" r="r" b="b"/>
              <a:pathLst>
                <a:path w="1240154" h="273050">
                  <a:moveTo>
                    <a:pt x="1239774" y="131825"/>
                  </a:moveTo>
                  <a:lnTo>
                    <a:pt x="1193292" y="80771"/>
                  </a:lnTo>
                  <a:lnTo>
                    <a:pt x="1133094" y="57149"/>
                  </a:lnTo>
                  <a:lnTo>
                    <a:pt x="1056894" y="36575"/>
                  </a:lnTo>
                  <a:lnTo>
                    <a:pt x="966978" y="20573"/>
                  </a:lnTo>
                  <a:lnTo>
                    <a:pt x="860297" y="6095"/>
                  </a:lnTo>
                  <a:lnTo>
                    <a:pt x="745998" y="0"/>
                  </a:lnTo>
                  <a:lnTo>
                    <a:pt x="501395" y="0"/>
                  </a:lnTo>
                  <a:lnTo>
                    <a:pt x="381000" y="6095"/>
                  </a:lnTo>
                  <a:lnTo>
                    <a:pt x="274320" y="20573"/>
                  </a:lnTo>
                  <a:lnTo>
                    <a:pt x="182118" y="36575"/>
                  </a:lnTo>
                  <a:lnTo>
                    <a:pt x="105918" y="57149"/>
                  </a:lnTo>
                  <a:lnTo>
                    <a:pt x="45719" y="80771"/>
                  </a:lnTo>
                  <a:lnTo>
                    <a:pt x="0" y="131825"/>
                  </a:lnTo>
                  <a:lnTo>
                    <a:pt x="16002" y="161543"/>
                  </a:lnTo>
                  <a:lnTo>
                    <a:pt x="105918" y="206501"/>
                  </a:lnTo>
                  <a:lnTo>
                    <a:pt x="182118" y="227075"/>
                  </a:lnTo>
                  <a:lnTo>
                    <a:pt x="274320" y="250697"/>
                  </a:lnTo>
                  <a:lnTo>
                    <a:pt x="381000" y="256793"/>
                  </a:lnTo>
                  <a:lnTo>
                    <a:pt x="501395" y="272795"/>
                  </a:lnTo>
                  <a:lnTo>
                    <a:pt x="745998" y="272795"/>
                  </a:lnTo>
                  <a:lnTo>
                    <a:pt x="860297" y="256793"/>
                  </a:lnTo>
                  <a:lnTo>
                    <a:pt x="966978" y="250697"/>
                  </a:lnTo>
                  <a:lnTo>
                    <a:pt x="1056894" y="227075"/>
                  </a:lnTo>
                  <a:lnTo>
                    <a:pt x="1133094" y="206501"/>
                  </a:lnTo>
                  <a:lnTo>
                    <a:pt x="1193292" y="183641"/>
                  </a:lnTo>
                  <a:lnTo>
                    <a:pt x="1223772" y="161543"/>
                  </a:lnTo>
                  <a:lnTo>
                    <a:pt x="1239774" y="131825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33891" y="1906524"/>
              <a:ext cx="1240155" cy="273050"/>
            </a:xfrm>
            <a:custGeom>
              <a:avLst/>
              <a:gdLst/>
              <a:ahLst/>
              <a:cxnLst/>
              <a:rect l="l" t="t" r="r" b="b"/>
              <a:pathLst>
                <a:path w="1240154" h="273050">
                  <a:moveTo>
                    <a:pt x="0" y="131825"/>
                  </a:moveTo>
                  <a:lnTo>
                    <a:pt x="45719" y="80771"/>
                  </a:lnTo>
                  <a:lnTo>
                    <a:pt x="105918" y="57149"/>
                  </a:lnTo>
                  <a:lnTo>
                    <a:pt x="182118" y="36575"/>
                  </a:lnTo>
                  <a:lnTo>
                    <a:pt x="274320" y="20573"/>
                  </a:lnTo>
                  <a:lnTo>
                    <a:pt x="381000" y="6095"/>
                  </a:lnTo>
                  <a:lnTo>
                    <a:pt x="501395" y="0"/>
                  </a:lnTo>
                  <a:lnTo>
                    <a:pt x="745998" y="0"/>
                  </a:lnTo>
                  <a:lnTo>
                    <a:pt x="860297" y="6095"/>
                  </a:lnTo>
                  <a:lnTo>
                    <a:pt x="966978" y="20573"/>
                  </a:lnTo>
                  <a:lnTo>
                    <a:pt x="1056894" y="36575"/>
                  </a:lnTo>
                  <a:lnTo>
                    <a:pt x="1133094" y="57149"/>
                  </a:lnTo>
                  <a:lnTo>
                    <a:pt x="1193292" y="80771"/>
                  </a:lnTo>
                  <a:lnTo>
                    <a:pt x="1239774" y="131825"/>
                  </a:lnTo>
                  <a:lnTo>
                    <a:pt x="1223772" y="161543"/>
                  </a:lnTo>
                  <a:lnTo>
                    <a:pt x="1133094" y="206501"/>
                  </a:lnTo>
                  <a:lnTo>
                    <a:pt x="1056894" y="227075"/>
                  </a:lnTo>
                  <a:lnTo>
                    <a:pt x="966978" y="250697"/>
                  </a:lnTo>
                  <a:lnTo>
                    <a:pt x="860297" y="256793"/>
                  </a:lnTo>
                  <a:lnTo>
                    <a:pt x="745998" y="272795"/>
                  </a:lnTo>
                  <a:lnTo>
                    <a:pt x="501395" y="272795"/>
                  </a:lnTo>
                  <a:lnTo>
                    <a:pt x="381000" y="256793"/>
                  </a:lnTo>
                  <a:lnTo>
                    <a:pt x="274320" y="250697"/>
                  </a:lnTo>
                  <a:lnTo>
                    <a:pt x="182118" y="227075"/>
                  </a:lnTo>
                  <a:lnTo>
                    <a:pt x="105918" y="206501"/>
                  </a:lnTo>
                  <a:lnTo>
                    <a:pt x="45720" y="183641"/>
                  </a:lnTo>
                  <a:lnTo>
                    <a:pt x="16002" y="161543"/>
                  </a:lnTo>
                  <a:lnTo>
                    <a:pt x="0" y="131825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84133" y="2128266"/>
              <a:ext cx="334010" cy="249554"/>
            </a:xfrm>
            <a:custGeom>
              <a:avLst/>
              <a:gdLst/>
              <a:ahLst/>
              <a:cxnLst/>
              <a:rect l="l" t="t" r="r" b="b"/>
              <a:pathLst>
                <a:path w="334010" h="249555">
                  <a:moveTo>
                    <a:pt x="0" y="249174"/>
                  </a:moveTo>
                  <a:lnTo>
                    <a:pt x="333756" y="0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86419" y="2446020"/>
              <a:ext cx="309880" cy="20955"/>
            </a:xfrm>
            <a:custGeom>
              <a:avLst/>
              <a:gdLst/>
              <a:ahLst/>
              <a:cxnLst/>
              <a:rect l="l" t="t" r="r" b="b"/>
              <a:pathLst>
                <a:path w="309880" h="20955">
                  <a:moveTo>
                    <a:pt x="-6476" y="10287"/>
                  </a:moveTo>
                  <a:lnTo>
                    <a:pt x="315849" y="10287"/>
                  </a:lnTo>
                </a:path>
              </a:pathLst>
            </a:custGeom>
            <a:ln w="33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324233" y="2601722"/>
            <a:ext cx="2211070" cy="83248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394970">
              <a:lnSpc>
                <a:spcPts val="2100"/>
              </a:lnSpc>
              <a:spcBef>
                <a:spcPts val="415"/>
              </a:spcBef>
            </a:pPr>
            <a:r>
              <a:rPr sz="2000" spc="-5" dirty="0">
                <a:latin typeface="Times New Roman"/>
                <a:cs typeface="Times New Roman"/>
              </a:rPr>
              <a:t>What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uses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system.?</a:t>
            </a:r>
            <a:endParaRPr sz="2000">
              <a:latin typeface="Times New Roman"/>
              <a:cs typeface="Times New Roman"/>
            </a:endParaRPr>
          </a:p>
          <a:p>
            <a:pPr marL="1548130">
              <a:lnSpc>
                <a:spcPts val="1835"/>
              </a:lnSpc>
            </a:pPr>
            <a:r>
              <a:rPr sz="2000" b="1" spc="-5" dirty="0">
                <a:latin typeface="Times New Roman"/>
                <a:cs typeface="Times New Roman"/>
              </a:rPr>
              <a:t>Needs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81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963" y="866648"/>
            <a:ext cx="732028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1060" marR="5080" indent="-848994">
              <a:lnSpc>
                <a:spcPct val="100000"/>
              </a:lnSpc>
              <a:spcBef>
                <a:spcPts val="100"/>
              </a:spcBef>
            </a:pPr>
            <a:r>
              <a:rPr dirty="0"/>
              <a:t>Traditional</a:t>
            </a:r>
            <a:r>
              <a:rPr spc="-30" dirty="0"/>
              <a:t> </a:t>
            </a:r>
            <a:r>
              <a:rPr dirty="0"/>
              <a:t>Waterfall</a:t>
            </a:r>
            <a:r>
              <a:rPr spc="-35" dirty="0"/>
              <a:t> </a:t>
            </a:r>
            <a:r>
              <a:rPr dirty="0"/>
              <a:t>Approach </a:t>
            </a:r>
            <a:r>
              <a:rPr spc="-985" dirty="0"/>
              <a:t> </a:t>
            </a:r>
            <a:r>
              <a:rPr spc="-5" dirty="0"/>
              <a:t>to</a:t>
            </a:r>
            <a:r>
              <a:rPr spc="-15" dirty="0"/>
              <a:t> </a:t>
            </a:r>
            <a:r>
              <a:rPr spc="-5" dirty="0"/>
              <a:t>Systems</a:t>
            </a:r>
            <a:r>
              <a:rPr spc="-15" dirty="0"/>
              <a:t> </a:t>
            </a:r>
            <a:r>
              <a:rPr dirty="0"/>
              <a:t>Development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36839" y="2101595"/>
            <a:ext cx="7771130" cy="4723130"/>
            <a:chOff x="1536839" y="2101595"/>
            <a:chExt cx="7771130" cy="4723130"/>
          </a:xfrm>
        </p:grpSpPr>
        <p:sp>
          <p:nvSpPr>
            <p:cNvPr id="4" name="object 4"/>
            <p:cNvSpPr/>
            <p:nvPr/>
          </p:nvSpPr>
          <p:spPr>
            <a:xfrm>
              <a:off x="1536839" y="2101608"/>
              <a:ext cx="7771130" cy="4723130"/>
            </a:xfrm>
            <a:custGeom>
              <a:avLst/>
              <a:gdLst/>
              <a:ahLst/>
              <a:cxnLst/>
              <a:rect l="l" t="t" r="r" b="b"/>
              <a:pathLst>
                <a:path w="7771130" h="4723130">
                  <a:moveTo>
                    <a:pt x="7770876" y="0"/>
                  </a:moveTo>
                  <a:lnTo>
                    <a:pt x="0" y="0"/>
                  </a:lnTo>
                  <a:lnTo>
                    <a:pt x="0" y="1207008"/>
                  </a:lnTo>
                  <a:lnTo>
                    <a:pt x="0" y="4722876"/>
                  </a:lnTo>
                  <a:lnTo>
                    <a:pt x="7770876" y="4722876"/>
                  </a:lnTo>
                  <a:lnTo>
                    <a:pt x="7770876" y="1207008"/>
                  </a:lnTo>
                  <a:lnTo>
                    <a:pt x="77708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2369" y="3137915"/>
              <a:ext cx="2193036" cy="71628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801561" y="3082303"/>
              <a:ext cx="2188210" cy="711835"/>
            </a:xfrm>
            <a:custGeom>
              <a:avLst/>
              <a:gdLst/>
              <a:ahLst/>
              <a:cxnLst/>
              <a:rect l="l" t="t" r="r" b="b"/>
              <a:pathLst>
                <a:path w="2188210" h="711835">
                  <a:moveTo>
                    <a:pt x="2187739" y="711708"/>
                  </a:moveTo>
                  <a:lnTo>
                    <a:pt x="0" y="711708"/>
                  </a:lnTo>
                  <a:lnTo>
                    <a:pt x="0" y="0"/>
                  </a:lnTo>
                  <a:lnTo>
                    <a:pt x="2187739" y="0"/>
                  </a:lnTo>
                  <a:lnTo>
                    <a:pt x="2187739" y="7117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1561" y="3082303"/>
              <a:ext cx="2188210" cy="711835"/>
            </a:xfrm>
            <a:custGeom>
              <a:avLst/>
              <a:gdLst/>
              <a:ahLst/>
              <a:cxnLst/>
              <a:rect l="l" t="t" r="r" b="b"/>
              <a:pathLst>
                <a:path w="2188210" h="711835">
                  <a:moveTo>
                    <a:pt x="2187739" y="0"/>
                  </a:moveTo>
                  <a:lnTo>
                    <a:pt x="0" y="0"/>
                  </a:lnTo>
                  <a:lnTo>
                    <a:pt x="0" y="711708"/>
                  </a:lnTo>
                  <a:lnTo>
                    <a:pt x="2187739" y="711708"/>
                  </a:lnTo>
                  <a:lnTo>
                    <a:pt x="218773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3877" y="2305049"/>
              <a:ext cx="2199132" cy="71627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913052" y="2249436"/>
              <a:ext cx="2193925" cy="711835"/>
            </a:xfrm>
            <a:custGeom>
              <a:avLst/>
              <a:gdLst/>
              <a:ahLst/>
              <a:cxnLst/>
              <a:rect l="l" t="t" r="r" b="b"/>
              <a:pathLst>
                <a:path w="2193925" h="711835">
                  <a:moveTo>
                    <a:pt x="2193840" y="711708"/>
                  </a:moveTo>
                  <a:lnTo>
                    <a:pt x="0" y="711708"/>
                  </a:lnTo>
                  <a:lnTo>
                    <a:pt x="0" y="0"/>
                  </a:lnTo>
                  <a:lnTo>
                    <a:pt x="2193840" y="0"/>
                  </a:lnTo>
                  <a:lnTo>
                    <a:pt x="2193840" y="7117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13052" y="2249436"/>
              <a:ext cx="2193925" cy="711835"/>
            </a:xfrm>
            <a:custGeom>
              <a:avLst/>
              <a:gdLst/>
              <a:ahLst/>
              <a:cxnLst/>
              <a:rect l="l" t="t" r="r" b="b"/>
              <a:pathLst>
                <a:path w="2193925" h="711835">
                  <a:moveTo>
                    <a:pt x="2193840" y="0"/>
                  </a:moveTo>
                  <a:lnTo>
                    <a:pt x="0" y="0"/>
                  </a:lnTo>
                  <a:lnTo>
                    <a:pt x="0" y="711708"/>
                  </a:lnTo>
                  <a:lnTo>
                    <a:pt x="2193840" y="711708"/>
                  </a:lnTo>
                  <a:lnTo>
                    <a:pt x="219384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4765" y="3970781"/>
              <a:ext cx="2193036" cy="71551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83969" y="3915169"/>
              <a:ext cx="2188210" cy="711835"/>
            </a:xfrm>
            <a:custGeom>
              <a:avLst/>
              <a:gdLst/>
              <a:ahLst/>
              <a:cxnLst/>
              <a:rect l="l" t="t" r="r" b="b"/>
              <a:pathLst>
                <a:path w="2188209" h="711835">
                  <a:moveTo>
                    <a:pt x="2187739" y="711708"/>
                  </a:moveTo>
                  <a:lnTo>
                    <a:pt x="0" y="711708"/>
                  </a:lnTo>
                  <a:lnTo>
                    <a:pt x="0" y="0"/>
                  </a:lnTo>
                  <a:lnTo>
                    <a:pt x="2187739" y="0"/>
                  </a:lnTo>
                  <a:lnTo>
                    <a:pt x="2187739" y="7117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83969" y="3915169"/>
              <a:ext cx="2188210" cy="711835"/>
            </a:xfrm>
            <a:custGeom>
              <a:avLst/>
              <a:gdLst/>
              <a:ahLst/>
              <a:cxnLst/>
              <a:rect l="l" t="t" r="r" b="b"/>
              <a:pathLst>
                <a:path w="2188209" h="711835">
                  <a:moveTo>
                    <a:pt x="2187739" y="0"/>
                  </a:moveTo>
                  <a:lnTo>
                    <a:pt x="0" y="0"/>
                  </a:lnTo>
                  <a:lnTo>
                    <a:pt x="0" y="711708"/>
                  </a:lnTo>
                  <a:lnTo>
                    <a:pt x="2187739" y="711708"/>
                  </a:lnTo>
                  <a:lnTo>
                    <a:pt x="218773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7161" y="4802885"/>
              <a:ext cx="2193035" cy="71628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566378" y="4747281"/>
              <a:ext cx="2188210" cy="711835"/>
            </a:xfrm>
            <a:custGeom>
              <a:avLst/>
              <a:gdLst/>
              <a:ahLst/>
              <a:cxnLst/>
              <a:rect l="l" t="t" r="r" b="b"/>
              <a:pathLst>
                <a:path w="2188209" h="711835">
                  <a:moveTo>
                    <a:pt x="2187739" y="711708"/>
                  </a:moveTo>
                  <a:lnTo>
                    <a:pt x="0" y="711708"/>
                  </a:lnTo>
                  <a:lnTo>
                    <a:pt x="0" y="0"/>
                  </a:lnTo>
                  <a:lnTo>
                    <a:pt x="2187739" y="0"/>
                  </a:lnTo>
                  <a:lnTo>
                    <a:pt x="2187739" y="7117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66378" y="4747281"/>
              <a:ext cx="2188210" cy="711835"/>
            </a:xfrm>
            <a:custGeom>
              <a:avLst/>
              <a:gdLst/>
              <a:ahLst/>
              <a:cxnLst/>
              <a:rect l="l" t="t" r="r" b="b"/>
              <a:pathLst>
                <a:path w="2188209" h="711835">
                  <a:moveTo>
                    <a:pt x="2187739" y="0"/>
                  </a:moveTo>
                  <a:lnTo>
                    <a:pt x="0" y="0"/>
                  </a:lnTo>
                  <a:lnTo>
                    <a:pt x="0" y="711708"/>
                  </a:lnTo>
                  <a:lnTo>
                    <a:pt x="2187739" y="711708"/>
                  </a:lnTo>
                  <a:lnTo>
                    <a:pt x="218773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9557" y="5635751"/>
              <a:ext cx="2193035" cy="71628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448801" y="5580148"/>
              <a:ext cx="2188210" cy="711835"/>
            </a:xfrm>
            <a:custGeom>
              <a:avLst/>
              <a:gdLst/>
              <a:ahLst/>
              <a:cxnLst/>
              <a:rect l="l" t="t" r="r" b="b"/>
              <a:pathLst>
                <a:path w="2188209" h="711835">
                  <a:moveTo>
                    <a:pt x="2187739" y="711708"/>
                  </a:moveTo>
                  <a:lnTo>
                    <a:pt x="0" y="711708"/>
                  </a:lnTo>
                  <a:lnTo>
                    <a:pt x="0" y="0"/>
                  </a:lnTo>
                  <a:lnTo>
                    <a:pt x="2187739" y="0"/>
                  </a:lnTo>
                  <a:lnTo>
                    <a:pt x="2187739" y="7117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48801" y="5580148"/>
              <a:ext cx="2188210" cy="711835"/>
            </a:xfrm>
            <a:custGeom>
              <a:avLst/>
              <a:gdLst/>
              <a:ahLst/>
              <a:cxnLst/>
              <a:rect l="l" t="t" r="r" b="b"/>
              <a:pathLst>
                <a:path w="2188209" h="711835">
                  <a:moveTo>
                    <a:pt x="2187739" y="0"/>
                  </a:moveTo>
                  <a:lnTo>
                    <a:pt x="0" y="0"/>
                  </a:lnTo>
                  <a:lnTo>
                    <a:pt x="0" y="711708"/>
                  </a:lnTo>
                  <a:lnTo>
                    <a:pt x="2187739" y="711708"/>
                  </a:lnTo>
                  <a:lnTo>
                    <a:pt x="218773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66788" y="3678935"/>
              <a:ext cx="316992" cy="2819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9685" y="3359657"/>
              <a:ext cx="764540" cy="38862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948820" y="3304044"/>
              <a:ext cx="864869" cy="601980"/>
            </a:xfrm>
            <a:custGeom>
              <a:avLst/>
              <a:gdLst/>
              <a:ahLst/>
              <a:cxnLst/>
              <a:rect l="l" t="t" r="r" b="b"/>
              <a:pathLst>
                <a:path w="864870" h="601979">
                  <a:moveTo>
                    <a:pt x="864870" y="319278"/>
                  </a:moveTo>
                  <a:lnTo>
                    <a:pt x="764540" y="360083"/>
                  </a:lnTo>
                  <a:lnTo>
                    <a:pt x="764540" y="0"/>
                  </a:lnTo>
                  <a:lnTo>
                    <a:pt x="646430" y="0"/>
                  </a:lnTo>
                  <a:lnTo>
                    <a:pt x="0" y="0"/>
                  </a:lnTo>
                  <a:lnTo>
                    <a:pt x="0" y="92964"/>
                  </a:lnTo>
                  <a:lnTo>
                    <a:pt x="646430" y="92964"/>
                  </a:lnTo>
                  <a:lnTo>
                    <a:pt x="646430" y="359867"/>
                  </a:lnTo>
                  <a:lnTo>
                    <a:pt x="547116" y="319278"/>
                  </a:lnTo>
                  <a:lnTo>
                    <a:pt x="705612" y="601980"/>
                  </a:lnTo>
                  <a:lnTo>
                    <a:pt x="864870" y="3192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49197" y="4511801"/>
              <a:ext cx="316992" cy="2819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02081" y="4192523"/>
              <a:ext cx="764540" cy="38861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831216" y="4136910"/>
              <a:ext cx="864869" cy="601345"/>
            </a:xfrm>
            <a:custGeom>
              <a:avLst/>
              <a:gdLst/>
              <a:ahLst/>
              <a:cxnLst/>
              <a:rect l="l" t="t" r="r" b="b"/>
              <a:pathLst>
                <a:path w="864870" h="601345">
                  <a:moveTo>
                    <a:pt x="864870" y="319278"/>
                  </a:moveTo>
                  <a:lnTo>
                    <a:pt x="764540" y="360083"/>
                  </a:lnTo>
                  <a:lnTo>
                    <a:pt x="764540" y="0"/>
                  </a:lnTo>
                  <a:lnTo>
                    <a:pt x="646430" y="0"/>
                  </a:lnTo>
                  <a:lnTo>
                    <a:pt x="0" y="0"/>
                  </a:lnTo>
                  <a:lnTo>
                    <a:pt x="0" y="92202"/>
                  </a:lnTo>
                  <a:lnTo>
                    <a:pt x="646430" y="92202"/>
                  </a:lnTo>
                  <a:lnTo>
                    <a:pt x="646430" y="359867"/>
                  </a:lnTo>
                  <a:lnTo>
                    <a:pt x="547116" y="319278"/>
                  </a:lnTo>
                  <a:lnTo>
                    <a:pt x="705612" y="601218"/>
                  </a:lnTo>
                  <a:lnTo>
                    <a:pt x="864870" y="3192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84405" y="2846069"/>
              <a:ext cx="316992" cy="28270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37289" y="2527553"/>
              <a:ext cx="764539" cy="38785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066423" y="2471940"/>
              <a:ext cx="864869" cy="601345"/>
            </a:xfrm>
            <a:custGeom>
              <a:avLst/>
              <a:gdLst/>
              <a:ahLst/>
              <a:cxnLst/>
              <a:rect l="l" t="t" r="r" b="b"/>
              <a:pathLst>
                <a:path w="864870" h="601344">
                  <a:moveTo>
                    <a:pt x="864870" y="319278"/>
                  </a:moveTo>
                  <a:lnTo>
                    <a:pt x="764540" y="360083"/>
                  </a:lnTo>
                  <a:lnTo>
                    <a:pt x="764540" y="0"/>
                  </a:lnTo>
                  <a:lnTo>
                    <a:pt x="646430" y="0"/>
                  </a:lnTo>
                  <a:lnTo>
                    <a:pt x="0" y="0"/>
                  </a:lnTo>
                  <a:lnTo>
                    <a:pt x="0" y="92202"/>
                  </a:lnTo>
                  <a:lnTo>
                    <a:pt x="646430" y="92202"/>
                  </a:lnTo>
                  <a:lnTo>
                    <a:pt x="646430" y="359867"/>
                  </a:lnTo>
                  <a:lnTo>
                    <a:pt x="547116" y="319278"/>
                  </a:lnTo>
                  <a:lnTo>
                    <a:pt x="705612" y="601218"/>
                  </a:lnTo>
                  <a:lnTo>
                    <a:pt x="864870" y="3192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31580" y="5343905"/>
              <a:ext cx="316992" cy="28270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84477" y="5025389"/>
              <a:ext cx="764540" cy="38861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713599" y="4969776"/>
              <a:ext cx="865505" cy="601345"/>
            </a:xfrm>
            <a:custGeom>
              <a:avLst/>
              <a:gdLst/>
              <a:ahLst/>
              <a:cxnLst/>
              <a:rect l="l" t="t" r="r" b="b"/>
              <a:pathLst>
                <a:path w="865504" h="601345">
                  <a:moveTo>
                    <a:pt x="864882" y="319278"/>
                  </a:moveTo>
                  <a:lnTo>
                    <a:pt x="764540" y="360095"/>
                  </a:lnTo>
                  <a:lnTo>
                    <a:pt x="764540" y="0"/>
                  </a:lnTo>
                  <a:lnTo>
                    <a:pt x="646430" y="0"/>
                  </a:lnTo>
                  <a:lnTo>
                    <a:pt x="0" y="0"/>
                  </a:lnTo>
                  <a:lnTo>
                    <a:pt x="0" y="92202"/>
                  </a:lnTo>
                  <a:lnTo>
                    <a:pt x="646430" y="92202"/>
                  </a:lnTo>
                  <a:lnTo>
                    <a:pt x="646430" y="359867"/>
                  </a:lnTo>
                  <a:lnTo>
                    <a:pt x="547128" y="319278"/>
                  </a:lnTo>
                  <a:lnTo>
                    <a:pt x="705624" y="601218"/>
                  </a:lnTo>
                  <a:lnTo>
                    <a:pt x="864882" y="3192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288925" y="2366088"/>
            <a:ext cx="4425315" cy="3689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b="1" spc="35" dirty="0">
                <a:latin typeface="Times New Roman"/>
                <a:cs typeface="Times New Roman"/>
              </a:rPr>
              <a:t>W</a:t>
            </a:r>
            <a:r>
              <a:rPr sz="2150" b="1" spc="55" dirty="0">
                <a:latin typeface="Times New Roman"/>
                <a:cs typeface="Times New Roman"/>
              </a:rPr>
              <a:t> </a:t>
            </a:r>
            <a:r>
              <a:rPr sz="2150" b="1" spc="15" dirty="0">
                <a:latin typeface="Times New Roman"/>
                <a:cs typeface="Times New Roman"/>
              </a:rPr>
              <a:t>h</a:t>
            </a:r>
            <a:r>
              <a:rPr sz="2150" b="1" spc="-175" dirty="0">
                <a:latin typeface="Times New Roman"/>
                <a:cs typeface="Times New Roman"/>
              </a:rPr>
              <a:t> </a:t>
            </a:r>
            <a:r>
              <a:rPr sz="2150" b="1" spc="15" dirty="0">
                <a:latin typeface="Times New Roman"/>
                <a:cs typeface="Times New Roman"/>
              </a:rPr>
              <a:t>a</a:t>
            </a:r>
            <a:r>
              <a:rPr sz="2150" b="1" spc="-245" dirty="0">
                <a:latin typeface="Times New Roman"/>
                <a:cs typeface="Times New Roman"/>
              </a:rPr>
              <a:t> </a:t>
            </a:r>
            <a:r>
              <a:rPr sz="2150" b="1" spc="10" dirty="0">
                <a:latin typeface="Times New Roman"/>
                <a:cs typeface="Times New Roman"/>
              </a:rPr>
              <a:t>t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50">
              <a:latin typeface="Times New Roman"/>
              <a:cs typeface="Times New Roman"/>
            </a:endParaRPr>
          </a:p>
          <a:p>
            <a:pPr marL="1071880">
              <a:lnSpc>
                <a:spcPct val="100000"/>
              </a:lnSpc>
            </a:pPr>
            <a:r>
              <a:rPr sz="2150" b="1" spc="25" dirty="0">
                <a:latin typeface="Times New Roman"/>
                <a:cs typeface="Times New Roman"/>
              </a:rPr>
              <a:t>H</a:t>
            </a:r>
            <a:r>
              <a:rPr sz="2150" b="1" spc="-70" dirty="0">
                <a:latin typeface="Times New Roman"/>
                <a:cs typeface="Times New Roman"/>
              </a:rPr>
              <a:t> </a:t>
            </a:r>
            <a:r>
              <a:rPr sz="2150" b="1" spc="15" dirty="0">
                <a:latin typeface="Times New Roman"/>
                <a:cs typeface="Times New Roman"/>
              </a:rPr>
              <a:t>o</a:t>
            </a:r>
            <a:r>
              <a:rPr sz="2150" b="1" spc="-240" dirty="0">
                <a:latin typeface="Times New Roman"/>
                <a:cs typeface="Times New Roman"/>
              </a:rPr>
              <a:t> </a:t>
            </a:r>
            <a:r>
              <a:rPr sz="2150" b="1" spc="25" dirty="0">
                <a:latin typeface="Times New Roman"/>
                <a:cs typeface="Times New Roman"/>
              </a:rPr>
              <a:t>w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50">
              <a:latin typeface="Times New Roman"/>
              <a:cs typeface="Times New Roman"/>
            </a:endParaRPr>
          </a:p>
          <a:p>
            <a:pPr marL="234315" algn="ctr">
              <a:lnSpc>
                <a:spcPct val="100000"/>
              </a:lnSpc>
            </a:pPr>
            <a:r>
              <a:rPr sz="2150" b="1" spc="245" dirty="0">
                <a:latin typeface="Times New Roman"/>
                <a:cs typeface="Times New Roman"/>
              </a:rPr>
              <a:t>Do</a:t>
            </a:r>
            <a:r>
              <a:rPr sz="2150" b="1" spc="405" dirty="0">
                <a:latin typeface="Times New Roman"/>
                <a:cs typeface="Times New Roman"/>
              </a:rPr>
              <a:t> </a:t>
            </a:r>
            <a:r>
              <a:rPr sz="2150" b="1" spc="114" dirty="0">
                <a:latin typeface="Times New Roman"/>
                <a:cs typeface="Times New Roman"/>
              </a:rPr>
              <a:t>It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50">
              <a:latin typeface="Times New Roman"/>
              <a:cs typeface="Times New Roman"/>
            </a:endParaRPr>
          </a:p>
          <a:p>
            <a:pPr marL="2836545">
              <a:lnSpc>
                <a:spcPct val="100000"/>
              </a:lnSpc>
            </a:pPr>
            <a:r>
              <a:rPr sz="2150" b="1" spc="20" dirty="0">
                <a:latin typeface="Times New Roman"/>
                <a:cs typeface="Times New Roman"/>
              </a:rPr>
              <a:t>T</a:t>
            </a:r>
            <a:r>
              <a:rPr sz="2150" b="1" spc="-150" dirty="0">
                <a:latin typeface="Times New Roman"/>
                <a:cs typeface="Times New Roman"/>
              </a:rPr>
              <a:t> </a:t>
            </a:r>
            <a:r>
              <a:rPr sz="2150" b="1" spc="15" dirty="0">
                <a:latin typeface="Times New Roman"/>
                <a:cs typeface="Times New Roman"/>
              </a:rPr>
              <a:t>e</a:t>
            </a:r>
            <a:r>
              <a:rPr sz="2150" b="1" spc="-254" dirty="0">
                <a:latin typeface="Times New Roman"/>
                <a:cs typeface="Times New Roman"/>
              </a:rPr>
              <a:t> </a:t>
            </a:r>
            <a:r>
              <a:rPr sz="2150" b="1" spc="220" dirty="0">
                <a:latin typeface="Times New Roman"/>
                <a:cs typeface="Times New Roman"/>
              </a:rPr>
              <a:t>s</a:t>
            </a:r>
            <a:r>
              <a:rPr sz="2150" b="1" spc="10" dirty="0">
                <a:latin typeface="Times New Roman"/>
                <a:cs typeface="Times New Roman"/>
              </a:rPr>
              <a:t>t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150" b="1" spc="25" dirty="0">
                <a:latin typeface="Times New Roman"/>
                <a:cs typeface="Times New Roman"/>
              </a:rPr>
              <a:t>U</a:t>
            </a:r>
            <a:r>
              <a:rPr sz="2150" b="1" spc="-120" dirty="0">
                <a:latin typeface="Times New Roman"/>
                <a:cs typeface="Times New Roman"/>
              </a:rPr>
              <a:t> </a:t>
            </a:r>
            <a:r>
              <a:rPr sz="2150" b="1" spc="114" dirty="0">
                <a:latin typeface="Times New Roman"/>
                <a:cs typeface="Times New Roman"/>
              </a:rPr>
              <a:t>se</a:t>
            </a:r>
            <a:endParaRPr sz="2150">
              <a:latin typeface="Times New Roman"/>
              <a:cs typeface="Times New Roman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480454" y="1409544"/>
            <a:ext cx="1206093" cy="190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7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883" y="1171448"/>
            <a:ext cx="40252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80" dirty="0"/>
              <a:t> </a:t>
            </a:r>
            <a:r>
              <a:rPr dirty="0"/>
              <a:t>Quality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2333497"/>
            <a:ext cx="7418070" cy="4088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There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are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two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basic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approaches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to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systems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testing.</a:t>
            </a:r>
            <a:endParaRPr sz="3600">
              <a:latin typeface="Palatino Linotype"/>
              <a:cs typeface="Palatino Linotype"/>
            </a:endParaRPr>
          </a:p>
          <a:p>
            <a:pPr marL="355600" marR="119380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We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can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test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system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according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to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how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it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has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been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built.</a:t>
            </a:r>
            <a:endParaRPr sz="3600">
              <a:latin typeface="Palatino Linotype"/>
              <a:cs typeface="Palatino Linotype"/>
            </a:endParaRPr>
          </a:p>
          <a:p>
            <a:pPr marL="355600" marR="843915" indent="-342900">
              <a:lnSpc>
                <a:spcPct val="100000"/>
              </a:lnSpc>
              <a:spcBef>
                <a:spcPts val="87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Alternatively, we can test the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system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with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respect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to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what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it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should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do.</a:t>
            </a:r>
            <a:endParaRPr sz="36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6227" y="4393691"/>
            <a:ext cx="1674876" cy="22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735" y="942848"/>
            <a:ext cx="41071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Quality</a:t>
            </a:r>
            <a:r>
              <a:rPr spc="-80" dirty="0"/>
              <a:t> </a:t>
            </a:r>
            <a:r>
              <a:rPr dirty="0"/>
              <a:t>Measures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3935" y="2104897"/>
            <a:ext cx="7520305" cy="3462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dirty="0">
                <a:latin typeface="Palatino Linotype"/>
                <a:cs typeface="Palatino Linotype"/>
              </a:rPr>
              <a:t>Systems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can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be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evaluated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in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terms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of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four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quality</a:t>
            </a:r>
            <a:r>
              <a:rPr sz="3600" b="1" spc="-5" dirty="0">
                <a:latin typeface="Palatino Linotype"/>
                <a:cs typeface="Palatino Linotype"/>
              </a:rPr>
              <a:t> measures:</a:t>
            </a:r>
            <a:endParaRPr sz="3600">
              <a:latin typeface="Palatino Linotype"/>
              <a:cs typeface="Palatino Linotype"/>
            </a:endParaRPr>
          </a:p>
          <a:p>
            <a:pPr marL="755650" lvl="1" indent="-286385">
              <a:lnSpc>
                <a:spcPct val="100000"/>
              </a:lnSpc>
              <a:spcBef>
                <a:spcPts val="785"/>
              </a:spcBef>
              <a:buFont typeface="Cambria"/>
              <a:buChar char="–"/>
              <a:tabLst>
                <a:tab pos="756285" algn="l"/>
              </a:tabLst>
            </a:pPr>
            <a:r>
              <a:rPr sz="3200" b="1" spc="-10" dirty="0">
                <a:latin typeface="Palatino Linotype"/>
                <a:cs typeface="Palatino Linotype"/>
              </a:rPr>
              <a:t>Correspondence</a:t>
            </a:r>
            <a:endParaRPr sz="3200">
              <a:latin typeface="Palatino Linotype"/>
              <a:cs typeface="Palatino Linotype"/>
            </a:endParaRPr>
          </a:p>
          <a:p>
            <a:pPr marL="755650" lvl="1" indent="-286385">
              <a:lnSpc>
                <a:spcPct val="100000"/>
              </a:lnSpc>
              <a:spcBef>
                <a:spcPts val="760"/>
              </a:spcBef>
              <a:buFont typeface="Cambria"/>
              <a:buChar char="–"/>
              <a:tabLst>
                <a:tab pos="756285" algn="l"/>
              </a:tabLst>
            </a:pPr>
            <a:r>
              <a:rPr sz="3200" b="1" spc="-5" dirty="0">
                <a:latin typeface="Palatino Linotype"/>
                <a:cs typeface="Palatino Linotype"/>
              </a:rPr>
              <a:t>Correctness</a:t>
            </a:r>
            <a:endParaRPr sz="3200">
              <a:latin typeface="Palatino Linotype"/>
              <a:cs typeface="Palatino Linotype"/>
            </a:endParaRPr>
          </a:p>
          <a:p>
            <a:pPr marL="755650" lvl="1" indent="-286385">
              <a:lnSpc>
                <a:spcPct val="100000"/>
              </a:lnSpc>
              <a:spcBef>
                <a:spcPts val="755"/>
              </a:spcBef>
              <a:buFont typeface="Cambria"/>
              <a:buChar char="–"/>
              <a:tabLst>
                <a:tab pos="756285" algn="l"/>
              </a:tabLst>
            </a:pPr>
            <a:r>
              <a:rPr sz="3200" b="1" spc="-5" dirty="0">
                <a:latin typeface="Palatino Linotype"/>
                <a:cs typeface="Palatino Linotype"/>
              </a:rPr>
              <a:t>Verification</a:t>
            </a:r>
            <a:endParaRPr sz="3200">
              <a:latin typeface="Palatino Linotype"/>
              <a:cs typeface="Palatino Linotype"/>
            </a:endParaRPr>
          </a:p>
          <a:p>
            <a:pPr marL="755650" lvl="1" indent="-286385">
              <a:lnSpc>
                <a:spcPct val="100000"/>
              </a:lnSpc>
              <a:spcBef>
                <a:spcPts val="760"/>
              </a:spcBef>
              <a:buFont typeface="Cambria"/>
              <a:buChar char="–"/>
              <a:tabLst>
                <a:tab pos="756285" algn="l"/>
              </a:tabLst>
            </a:pPr>
            <a:r>
              <a:rPr sz="3200" b="1" spc="-10" dirty="0">
                <a:latin typeface="Palatino Linotype"/>
                <a:cs typeface="Palatino Linotype"/>
              </a:rPr>
              <a:t>Validation</a:t>
            </a:r>
            <a:endParaRPr sz="32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1515" y="3445002"/>
            <a:ext cx="4178046" cy="329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5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Quality</a:t>
            </a:r>
            <a:r>
              <a:rPr spc="-40" dirty="0"/>
              <a:t> </a:t>
            </a:r>
            <a:r>
              <a:rPr dirty="0"/>
              <a:t>Measures</a:t>
            </a:r>
            <a:r>
              <a:rPr spc="-30" dirty="0"/>
              <a:t> </a:t>
            </a:r>
            <a:r>
              <a:rPr dirty="0"/>
              <a:t>(Con’t)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1723897"/>
            <a:ext cx="6870065" cy="2221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5" dirty="0">
                <a:solidFill>
                  <a:srgbClr val="00CC9A"/>
                </a:solidFill>
                <a:latin typeface="Palatino Linotype"/>
                <a:cs typeface="Palatino Linotype"/>
              </a:rPr>
              <a:t>Correspondence </a:t>
            </a:r>
            <a:r>
              <a:rPr sz="3600" b="1" spc="-5" dirty="0">
                <a:latin typeface="Palatino Linotype"/>
                <a:cs typeface="Palatino Linotype"/>
              </a:rPr>
              <a:t>measures </a:t>
            </a:r>
            <a:r>
              <a:rPr sz="3600" b="1" dirty="0">
                <a:latin typeface="Palatino Linotype"/>
                <a:cs typeface="Palatino Linotype"/>
              </a:rPr>
              <a:t>how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well the delivered system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corresponds to the needs </a:t>
            </a:r>
            <a:r>
              <a:rPr sz="3600" b="1" spc="-5" dirty="0">
                <a:latin typeface="Palatino Linotype"/>
                <a:cs typeface="Palatino Linotype"/>
              </a:rPr>
              <a:t>of </a:t>
            </a:r>
            <a:r>
              <a:rPr sz="3600" b="1" dirty="0">
                <a:latin typeface="Palatino Linotype"/>
                <a:cs typeface="Palatino Linotype"/>
              </a:rPr>
              <a:t>the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operational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environment.</a:t>
            </a:r>
            <a:endParaRPr sz="36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08402" y="4780089"/>
            <a:ext cx="274320" cy="593090"/>
            <a:chOff x="5908402" y="4780089"/>
            <a:chExt cx="274320" cy="593090"/>
          </a:xfrm>
        </p:grpSpPr>
        <p:sp>
          <p:nvSpPr>
            <p:cNvPr id="5" name="object 5"/>
            <p:cNvSpPr/>
            <p:nvPr/>
          </p:nvSpPr>
          <p:spPr>
            <a:xfrm>
              <a:off x="5910625" y="4782312"/>
              <a:ext cx="269875" cy="588645"/>
            </a:xfrm>
            <a:custGeom>
              <a:avLst/>
              <a:gdLst/>
              <a:ahLst/>
              <a:cxnLst/>
              <a:rect l="l" t="t" r="r" b="b"/>
              <a:pathLst>
                <a:path w="269875" h="588645">
                  <a:moveTo>
                    <a:pt x="269751" y="588260"/>
                  </a:moveTo>
                  <a:lnTo>
                    <a:pt x="0" y="588260"/>
                  </a:lnTo>
                  <a:lnTo>
                    <a:pt x="0" y="0"/>
                  </a:lnTo>
                  <a:lnTo>
                    <a:pt x="269751" y="0"/>
                  </a:lnTo>
                  <a:lnTo>
                    <a:pt x="269751" y="588260"/>
                  </a:lnTo>
                  <a:close/>
                </a:path>
              </a:pathLst>
            </a:custGeom>
            <a:solidFill>
              <a:srgbClr val="FFDF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10625" y="4782312"/>
              <a:ext cx="269875" cy="588645"/>
            </a:xfrm>
            <a:custGeom>
              <a:avLst/>
              <a:gdLst/>
              <a:ahLst/>
              <a:cxnLst/>
              <a:rect l="l" t="t" r="r" b="b"/>
              <a:pathLst>
                <a:path w="269875" h="588645">
                  <a:moveTo>
                    <a:pt x="269751" y="0"/>
                  </a:moveTo>
                  <a:lnTo>
                    <a:pt x="0" y="0"/>
                  </a:lnTo>
                  <a:lnTo>
                    <a:pt x="0" y="588260"/>
                  </a:lnTo>
                  <a:lnTo>
                    <a:pt x="269751" y="588260"/>
                  </a:lnTo>
                  <a:lnTo>
                    <a:pt x="269751" y="0"/>
                  </a:lnTo>
                  <a:close/>
                </a:path>
              </a:pathLst>
            </a:custGeom>
            <a:ln w="4150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725039" y="4884370"/>
            <a:ext cx="719455" cy="2197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b="1" spc="15" dirty="0">
                <a:latin typeface="Times New Roman"/>
                <a:cs typeface="Times New Roman"/>
              </a:rPr>
              <a:t>D </a:t>
            </a:r>
            <a:r>
              <a:rPr sz="1250" b="1" spc="-80" dirty="0">
                <a:latin typeface="Times New Roman"/>
                <a:cs typeface="Times New Roman"/>
              </a:rPr>
              <a:t> </a:t>
            </a:r>
            <a:r>
              <a:rPr sz="1250" b="1" spc="10" dirty="0">
                <a:latin typeface="Times New Roman"/>
                <a:cs typeface="Times New Roman"/>
              </a:rPr>
              <a:t>e</a:t>
            </a:r>
            <a:r>
              <a:rPr sz="1250" b="1" spc="25" dirty="0">
                <a:latin typeface="Times New Roman"/>
                <a:cs typeface="Times New Roman"/>
              </a:rPr>
              <a:t> </a:t>
            </a:r>
            <a:r>
              <a:rPr sz="1250" b="1" spc="5" dirty="0">
                <a:latin typeface="Times New Roman"/>
                <a:cs typeface="Times New Roman"/>
              </a:rPr>
              <a:t>s</a:t>
            </a:r>
            <a:r>
              <a:rPr sz="1250" b="1" spc="-5" dirty="0">
                <a:latin typeface="Times New Roman"/>
                <a:cs typeface="Times New Roman"/>
              </a:rPr>
              <a:t> </a:t>
            </a:r>
            <a:r>
              <a:rPr sz="1250" b="1" spc="5" dirty="0">
                <a:latin typeface="Times New Roman"/>
                <a:cs typeface="Times New Roman"/>
              </a:rPr>
              <a:t>i</a:t>
            </a:r>
            <a:r>
              <a:rPr sz="1250" b="1" spc="-110" dirty="0">
                <a:latin typeface="Times New Roman"/>
                <a:cs typeface="Times New Roman"/>
              </a:rPr>
              <a:t> </a:t>
            </a:r>
            <a:r>
              <a:rPr sz="1250" b="1" spc="10" dirty="0">
                <a:latin typeface="Times New Roman"/>
                <a:cs typeface="Times New Roman"/>
              </a:rPr>
              <a:t>g</a:t>
            </a:r>
            <a:r>
              <a:rPr sz="1250" b="1" spc="60" dirty="0">
                <a:latin typeface="Times New Roman"/>
                <a:cs typeface="Times New Roman"/>
              </a:rPr>
              <a:t> </a:t>
            </a:r>
            <a:r>
              <a:rPr sz="1250" b="1" spc="10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11893" y="4029455"/>
            <a:ext cx="9525" cy="753110"/>
          </a:xfrm>
          <a:custGeom>
            <a:avLst/>
            <a:gdLst/>
            <a:ahLst/>
            <a:cxnLst/>
            <a:rect l="l" t="t" r="r" b="b"/>
            <a:pathLst>
              <a:path w="9525" h="753110">
                <a:moveTo>
                  <a:pt x="9143" y="752855"/>
                </a:moveTo>
                <a:lnTo>
                  <a:pt x="9143" y="0"/>
                </a:lnTo>
                <a:lnTo>
                  <a:pt x="0" y="0"/>
                </a:lnTo>
                <a:lnTo>
                  <a:pt x="0" y="752855"/>
                </a:lnTo>
                <a:lnTo>
                  <a:pt x="9143" y="752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82554" y="4029455"/>
            <a:ext cx="0" cy="756285"/>
          </a:xfrm>
          <a:custGeom>
            <a:avLst/>
            <a:gdLst/>
            <a:ahLst/>
            <a:cxnLst/>
            <a:rect l="l" t="t" r="r" b="b"/>
            <a:pathLst>
              <a:path h="756285">
                <a:moveTo>
                  <a:pt x="0" y="0"/>
                </a:moveTo>
                <a:lnTo>
                  <a:pt x="0" y="755904"/>
                </a:lnTo>
              </a:path>
            </a:pathLst>
          </a:custGeom>
          <a:ln w="457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116412" y="4079747"/>
            <a:ext cx="4502150" cy="2346325"/>
            <a:chOff x="3116412" y="4079747"/>
            <a:chExt cx="4502150" cy="2346325"/>
          </a:xfrm>
        </p:grpSpPr>
        <p:sp>
          <p:nvSpPr>
            <p:cNvPr id="11" name="object 11"/>
            <p:cNvSpPr/>
            <p:nvPr/>
          </p:nvSpPr>
          <p:spPr>
            <a:xfrm>
              <a:off x="3116412" y="5368286"/>
              <a:ext cx="0" cy="1005205"/>
            </a:xfrm>
            <a:custGeom>
              <a:avLst/>
              <a:gdLst/>
              <a:ahLst/>
              <a:cxnLst/>
              <a:rect l="l" t="t" r="r" b="b"/>
              <a:pathLst>
                <a:path h="1005204">
                  <a:moveTo>
                    <a:pt x="0" y="0"/>
                  </a:moveTo>
                  <a:lnTo>
                    <a:pt x="0" y="100507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82553" y="5368289"/>
              <a:ext cx="0" cy="1007744"/>
            </a:xfrm>
            <a:custGeom>
              <a:avLst/>
              <a:gdLst/>
              <a:ahLst/>
              <a:cxnLst/>
              <a:rect l="l" t="t" r="r" b="b"/>
              <a:pathLst>
                <a:path h="1007745">
                  <a:moveTo>
                    <a:pt x="0" y="0"/>
                  </a:moveTo>
                  <a:lnTo>
                    <a:pt x="0" y="1007363"/>
                  </a:lnTo>
                </a:path>
              </a:pathLst>
            </a:custGeom>
            <a:ln w="457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8725" y="5370572"/>
              <a:ext cx="8890" cy="1053465"/>
            </a:xfrm>
            <a:custGeom>
              <a:avLst/>
              <a:gdLst/>
              <a:ahLst/>
              <a:cxnLst/>
              <a:rect l="l" t="t" r="r" b="b"/>
              <a:pathLst>
                <a:path w="8890" h="1053464">
                  <a:moveTo>
                    <a:pt x="0" y="1053087"/>
                  </a:moveTo>
                  <a:lnTo>
                    <a:pt x="8382" y="1053087"/>
                  </a:lnTo>
                  <a:lnTo>
                    <a:pt x="8382" y="0"/>
                  </a:lnTo>
                  <a:lnTo>
                    <a:pt x="0" y="0"/>
                  </a:lnTo>
                  <a:lnTo>
                    <a:pt x="0" y="10530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9805" y="6364985"/>
              <a:ext cx="4448543" cy="6096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116465" y="4079760"/>
              <a:ext cx="4471035" cy="2310765"/>
            </a:xfrm>
            <a:custGeom>
              <a:avLst/>
              <a:gdLst/>
              <a:ahLst/>
              <a:cxnLst/>
              <a:rect l="l" t="t" r="r" b="b"/>
              <a:pathLst>
                <a:path w="4471034" h="2310765">
                  <a:moveTo>
                    <a:pt x="4448556" y="2279142"/>
                  </a:moveTo>
                  <a:lnTo>
                    <a:pt x="4338066" y="2248662"/>
                  </a:lnTo>
                  <a:lnTo>
                    <a:pt x="4360062" y="2273808"/>
                  </a:lnTo>
                  <a:lnTo>
                    <a:pt x="89242" y="2273808"/>
                  </a:lnTo>
                  <a:lnTo>
                    <a:pt x="111252" y="2248662"/>
                  </a:lnTo>
                  <a:lnTo>
                    <a:pt x="0" y="2279142"/>
                  </a:lnTo>
                  <a:lnTo>
                    <a:pt x="111252" y="2310384"/>
                  </a:lnTo>
                  <a:lnTo>
                    <a:pt x="89776" y="2285238"/>
                  </a:lnTo>
                  <a:lnTo>
                    <a:pt x="4359529" y="2285238"/>
                  </a:lnTo>
                  <a:lnTo>
                    <a:pt x="4338066" y="2310384"/>
                  </a:lnTo>
                  <a:lnTo>
                    <a:pt x="4448556" y="2279142"/>
                  </a:lnTo>
                  <a:close/>
                </a:path>
                <a:path w="4471034" h="2310765">
                  <a:moveTo>
                    <a:pt x="4470641" y="0"/>
                  </a:moveTo>
                  <a:lnTo>
                    <a:pt x="4462259" y="0"/>
                  </a:lnTo>
                  <a:lnTo>
                    <a:pt x="4462259" y="702564"/>
                  </a:lnTo>
                  <a:lnTo>
                    <a:pt x="4470641" y="702564"/>
                  </a:lnTo>
                  <a:lnTo>
                    <a:pt x="44706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3258198" y="5170182"/>
            <a:ext cx="1144905" cy="62230"/>
          </a:xfrm>
          <a:custGeom>
            <a:avLst/>
            <a:gdLst/>
            <a:ahLst/>
            <a:cxnLst/>
            <a:rect l="l" t="t" r="r" b="b"/>
            <a:pathLst>
              <a:path w="1144904" h="62229">
                <a:moveTo>
                  <a:pt x="1144524" y="31242"/>
                </a:moveTo>
                <a:lnTo>
                  <a:pt x="1034034" y="0"/>
                </a:lnTo>
                <a:lnTo>
                  <a:pt x="1054874" y="25146"/>
                </a:lnTo>
                <a:lnTo>
                  <a:pt x="0" y="25146"/>
                </a:lnTo>
                <a:lnTo>
                  <a:pt x="0" y="36576"/>
                </a:lnTo>
                <a:lnTo>
                  <a:pt x="1055408" y="36576"/>
                </a:lnTo>
                <a:lnTo>
                  <a:pt x="1034034" y="61722"/>
                </a:lnTo>
                <a:lnTo>
                  <a:pt x="1144524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65809" y="6419273"/>
            <a:ext cx="1524000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50" spc="5" dirty="0">
                <a:latin typeface="Times New Roman"/>
                <a:cs typeface="Times New Roman"/>
              </a:rPr>
              <a:t>C</a:t>
            </a:r>
            <a:r>
              <a:rPr sz="1150" spc="18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o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</a:t>
            </a:r>
            <a:r>
              <a:rPr sz="1150" spc="-5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e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s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spc="75" dirty="0">
                <a:latin typeface="Times New Roman"/>
                <a:cs typeface="Times New Roman"/>
              </a:rPr>
              <a:t>p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75" dirty="0">
                <a:latin typeface="Times New Roman"/>
                <a:cs typeface="Times New Roman"/>
              </a:rPr>
              <a:t>o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n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75" dirty="0">
                <a:latin typeface="Times New Roman"/>
                <a:cs typeface="Times New Roman"/>
              </a:rPr>
              <a:t>d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e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spc="75" dirty="0">
                <a:latin typeface="Times New Roman"/>
                <a:cs typeface="Times New Roman"/>
              </a:rPr>
              <a:t>n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c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e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039307" y="4020820"/>
            <a:ext cx="1607185" cy="2346960"/>
            <a:chOff x="6039307" y="4020820"/>
            <a:chExt cx="1607185" cy="2346960"/>
          </a:xfrm>
        </p:grpSpPr>
        <p:sp>
          <p:nvSpPr>
            <p:cNvPr id="19" name="object 19"/>
            <p:cNvSpPr/>
            <p:nvPr/>
          </p:nvSpPr>
          <p:spPr>
            <a:xfrm>
              <a:off x="6046355" y="4023360"/>
              <a:ext cx="0" cy="756920"/>
            </a:xfrm>
            <a:custGeom>
              <a:avLst/>
              <a:gdLst/>
              <a:ahLst/>
              <a:cxnLst/>
              <a:rect l="l" t="t" r="r" b="b"/>
              <a:pathLst>
                <a:path h="756920">
                  <a:moveTo>
                    <a:pt x="0" y="0"/>
                  </a:moveTo>
                  <a:lnTo>
                    <a:pt x="0" y="756665"/>
                  </a:lnTo>
                </a:path>
              </a:pathLst>
            </a:custGeom>
            <a:ln w="457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44069" y="5362956"/>
              <a:ext cx="0" cy="982344"/>
            </a:xfrm>
            <a:custGeom>
              <a:avLst/>
              <a:gdLst/>
              <a:ahLst/>
              <a:cxnLst/>
              <a:rect l="l" t="t" r="r" b="b"/>
              <a:pathLst>
                <a:path h="982345">
                  <a:moveTo>
                    <a:pt x="0" y="0"/>
                  </a:moveTo>
                  <a:lnTo>
                    <a:pt x="0" y="982218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39497" y="6367272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914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74401" y="4782312"/>
              <a:ext cx="269875" cy="588645"/>
            </a:xfrm>
            <a:custGeom>
              <a:avLst/>
              <a:gdLst/>
              <a:ahLst/>
              <a:cxnLst/>
              <a:rect l="l" t="t" r="r" b="b"/>
              <a:pathLst>
                <a:path w="269875" h="588645">
                  <a:moveTo>
                    <a:pt x="269751" y="588260"/>
                  </a:moveTo>
                  <a:lnTo>
                    <a:pt x="0" y="588260"/>
                  </a:lnTo>
                  <a:lnTo>
                    <a:pt x="0" y="0"/>
                  </a:lnTo>
                  <a:lnTo>
                    <a:pt x="269751" y="0"/>
                  </a:lnTo>
                  <a:lnTo>
                    <a:pt x="269751" y="588260"/>
                  </a:lnTo>
                  <a:close/>
                </a:path>
              </a:pathLst>
            </a:custGeom>
            <a:solidFill>
              <a:srgbClr val="FFDF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74401" y="4782312"/>
              <a:ext cx="269875" cy="588645"/>
            </a:xfrm>
            <a:custGeom>
              <a:avLst/>
              <a:gdLst/>
              <a:ahLst/>
              <a:cxnLst/>
              <a:rect l="l" t="t" r="r" b="b"/>
              <a:pathLst>
                <a:path w="269875" h="588645">
                  <a:moveTo>
                    <a:pt x="269751" y="0"/>
                  </a:moveTo>
                  <a:lnTo>
                    <a:pt x="0" y="0"/>
                  </a:lnTo>
                  <a:lnTo>
                    <a:pt x="0" y="588260"/>
                  </a:lnTo>
                  <a:lnTo>
                    <a:pt x="269751" y="588260"/>
                  </a:lnTo>
                  <a:lnTo>
                    <a:pt x="269751" y="0"/>
                  </a:lnTo>
                  <a:close/>
                </a:path>
              </a:pathLst>
            </a:custGeom>
            <a:ln w="4150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85802" y="5170182"/>
              <a:ext cx="1144905" cy="62230"/>
            </a:xfrm>
            <a:custGeom>
              <a:avLst/>
              <a:gdLst/>
              <a:ahLst/>
              <a:cxnLst/>
              <a:rect l="l" t="t" r="r" b="b"/>
              <a:pathLst>
                <a:path w="1144904" h="62229">
                  <a:moveTo>
                    <a:pt x="1144511" y="31242"/>
                  </a:moveTo>
                  <a:lnTo>
                    <a:pt x="1033259" y="0"/>
                  </a:lnTo>
                  <a:lnTo>
                    <a:pt x="1054722" y="25146"/>
                  </a:lnTo>
                  <a:lnTo>
                    <a:pt x="0" y="25146"/>
                  </a:lnTo>
                  <a:lnTo>
                    <a:pt x="0" y="36576"/>
                  </a:lnTo>
                  <a:lnTo>
                    <a:pt x="1055255" y="36576"/>
                  </a:lnTo>
                  <a:lnTo>
                    <a:pt x="1033259" y="61722"/>
                  </a:lnTo>
                  <a:lnTo>
                    <a:pt x="1144511" y="312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117975" y="4873175"/>
            <a:ext cx="898525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50" b="1" spc="110" dirty="0">
                <a:latin typeface="Times New Roman"/>
                <a:cs typeface="Times New Roman"/>
              </a:rPr>
              <a:t>S</a:t>
            </a:r>
            <a:r>
              <a:rPr sz="1150" b="1" dirty="0">
                <a:latin typeface="Times New Roman"/>
                <a:cs typeface="Times New Roman"/>
              </a:rPr>
              <a:t> </a:t>
            </a:r>
            <a:r>
              <a:rPr sz="1150" b="1" spc="5" dirty="0">
                <a:latin typeface="Times New Roman"/>
                <a:cs typeface="Times New Roman"/>
              </a:rPr>
              <a:t>o</a:t>
            </a:r>
            <a:r>
              <a:rPr sz="1150" b="1" spc="40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f</a:t>
            </a:r>
            <a:r>
              <a:rPr sz="1150" b="1" spc="-20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t</a:t>
            </a:r>
            <a:r>
              <a:rPr sz="1150" b="1" spc="-8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latin typeface="Times New Roman"/>
                <a:cs typeface="Times New Roman"/>
              </a:rPr>
              <a:t>w</a:t>
            </a:r>
            <a:r>
              <a:rPr sz="1150" b="1" dirty="0">
                <a:latin typeface="Times New Roman"/>
                <a:cs typeface="Times New Roman"/>
              </a:rPr>
              <a:t> </a:t>
            </a:r>
            <a:r>
              <a:rPr sz="1150" b="1" spc="-20" dirty="0">
                <a:latin typeface="Times New Roman"/>
                <a:cs typeface="Times New Roman"/>
              </a:rPr>
              <a:t> </a:t>
            </a:r>
            <a:r>
              <a:rPr sz="1150" b="1" spc="5" dirty="0">
                <a:latin typeface="Times New Roman"/>
                <a:cs typeface="Times New Roman"/>
              </a:rPr>
              <a:t>a</a:t>
            </a:r>
            <a:r>
              <a:rPr sz="1150" b="1" spc="70" dirty="0">
                <a:latin typeface="Times New Roman"/>
                <a:cs typeface="Times New Roman"/>
              </a:rPr>
              <a:t> </a:t>
            </a:r>
            <a:r>
              <a:rPr sz="1150" b="1" spc="5" dirty="0">
                <a:latin typeface="Times New Roman"/>
                <a:cs typeface="Times New Roman"/>
              </a:rPr>
              <a:t>r</a:t>
            </a:r>
            <a:r>
              <a:rPr sz="1150" b="1" spc="-5" dirty="0">
                <a:latin typeface="Times New Roman"/>
                <a:cs typeface="Times New Roman"/>
              </a:rPr>
              <a:t> </a:t>
            </a:r>
            <a:r>
              <a:rPr sz="1150" b="1" spc="5" dirty="0">
                <a:latin typeface="Times New Roman"/>
                <a:cs typeface="Times New Roman"/>
              </a:rPr>
              <a:t>e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69063" y="4856185"/>
            <a:ext cx="1485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="1" spc="-10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83826" y="4782311"/>
            <a:ext cx="485775" cy="588645"/>
          </a:xfrm>
          <a:prstGeom prst="rect">
            <a:avLst/>
          </a:prstGeom>
          <a:solidFill>
            <a:srgbClr val="FFDFCB"/>
          </a:solidFill>
          <a:ln w="4309">
            <a:solidFill>
              <a:srgbClr val="C0C0C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670"/>
              </a:spcBef>
            </a:pPr>
            <a:r>
              <a:rPr sz="1350" b="1" dirty="0">
                <a:latin typeface="Times New Roman"/>
                <a:cs typeface="Times New Roman"/>
              </a:rPr>
              <a:t>e</a:t>
            </a:r>
            <a:r>
              <a:rPr sz="1350" b="1" spc="-3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e</a:t>
            </a:r>
            <a:r>
              <a:rPr sz="1350" b="1" spc="-3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Times New Roman"/>
                <a:cs typeface="Times New Roman"/>
              </a:rPr>
              <a:t>d</a:t>
            </a:r>
            <a:r>
              <a:rPr sz="1350" b="1" spc="5" dirty="0">
                <a:latin typeface="Times New Roman"/>
                <a:cs typeface="Times New Roman"/>
              </a:rPr>
              <a:t> 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54269" y="4856185"/>
            <a:ext cx="9207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="1" spc="-5" dirty="0">
                <a:latin typeface="Times New Roman"/>
                <a:cs typeface="Times New Roman"/>
              </a:rPr>
              <a:t>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86155" y="4881548"/>
            <a:ext cx="53149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Times New Roman"/>
                <a:cs typeface="Times New Roman"/>
              </a:rPr>
              <a:t>R</a:t>
            </a:r>
            <a:r>
              <a:rPr sz="1100" b="1" spc="16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e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spc="85" dirty="0">
                <a:latin typeface="Times New Roman"/>
                <a:cs typeface="Times New Roman"/>
              </a:rPr>
              <a:t>q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u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46849" y="4782311"/>
            <a:ext cx="295275" cy="588645"/>
          </a:xfrm>
          <a:prstGeom prst="rect">
            <a:avLst/>
          </a:prstGeom>
          <a:solidFill>
            <a:srgbClr val="FFDFCB"/>
          </a:solidFill>
          <a:ln w="4309">
            <a:solidFill>
              <a:srgbClr val="C0C0C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880"/>
              </a:spcBef>
            </a:pPr>
            <a:r>
              <a:rPr sz="1100" b="1" spc="-5" dirty="0">
                <a:latin typeface="Times New Roman"/>
                <a:cs typeface="Times New Roman"/>
              </a:rPr>
              <a:t>i</a:t>
            </a:r>
            <a:r>
              <a:rPr sz="1100" b="1" spc="-9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r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49642" y="4881548"/>
            <a:ext cx="56324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Times New Roman"/>
                <a:cs typeface="Times New Roman"/>
              </a:rPr>
              <a:t>m 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e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n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t</a:t>
            </a:r>
            <a:r>
              <a:rPr sz="1100" b="1" spc="-8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721999" y="5170182"/>
            <a:ext cx="1144905" cy="62230"/>
          </a:xfrm>
          <a:custGeom>
            <a:avLst/>
            <a:gdLst/>
            <a:ahLst/>
            <a:cxnLst/>
            <a:rect l="l" t="t" r="r" b="b"/>
            <a:pathLst>
              <a:path w="1144904" h="62229">
                <a:moveTo>
                  <a:pt x="1144524" y="31242"/>
                </a:moveTo>
                <a:lnTo>
                  <a:pt x="1033272" y="0"/>
                </a:lnTo>
                <a:lnTo>
                  <a:pt x="1054735" y="25146"/>
                </a:lnTo>
                <a:lnTo>
                  <a:pt x="0" y="25146"/>
                </a:lnTo>
                <a:lnTo>
                  <a:pt x="0" y="36576"/>
                </a:lnTo>
                <a:lnTo>
                  <a:pt x="1055268" y="36576"/>
                </a:lnTo>
                <a:lnTo>
                  <a:pt x="1033272" y="61722"/>
                </a:lnTo>
                <a:lnTo>
                  <a:pt x="1144524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400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615" y="866648"/>
            <a:ext cx="60293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25" dirty="0"/>
              <a:t> </a:t>
            </a:r>
            <a:r>
              <a:rPr dirty="0"/>
              <a:t>would</a:t>
            </a:r>
            <a:r>
              <a:rPr spc="-25" dirty="0"/>
              <a:t> </a:t>
            </a:r>
            <a:r>
              <a:rPr spc="-5" dirty="0"/>
              <a:t>you</a:t>
            </a:r>
            <a:r>
              <a:rPr spc="-25" dirty="0"/>
              <a:t> </a:t>
            </a:r>
            <a:r>
              <a:rPr dirty="0"/>
              <a:t>determine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1201282"/>
            <a:ext cx="7266940" cy="2256155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marL="1909445">
              <a:lnSpc>
                <a:spcPct val="100000"/>
              </a:lnSpc>
              <a:spcBef>
                <a:spcPts val="2265"/>
              </a:spcBef>
            </a:pPr>
            <a:r>
              <a:rPr sz="4000" b="1" i="1" spc="-5" dirty="0">
                <a:solidFill>
                  <a:srgbClr val="CCCC00"/>
                </a:solidFill>
                <a:latin typeface="Palatino Linotype"/>
                <a:cs typeface="Palatino Linotype"/>
              </a:rPr>
              <a:t>Correspondence?</a:t>
            </a:r>
            <a:endParaRPr sz="40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ct val="100000"/>
              </a:lnSpc>
              <a:spcBef>
                <a:spcPts val="195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spc="-5" dirty="0">
                <a:latin typeface="Palatino Linotype"/>
                <a:cs typeface="Palatino Linotype"/>
              </a:rPr>
              <a:t>It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cannot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be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determined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until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system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is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in place.</a:t>
            </a:r>
            <a:endParaRPr sz="36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39101" y="3022092"/>
            <a:ext cx="1921510" cy="3802379"/>
            <a:chOff x="7539101" y="3022092"/>
            <a:chExt cx="1921510" cy="3802379"/>
          </a:xfrm>
        </p:grpSpPr>
        <p:sp>
          <p:nvSpPr>
            <p:cNvPr id="5" name="object 5"/>
            <p:cNvSpPr/>
            <p:nvPr/>
          </p:nvSpPr>
          <p:spPr>
            <a:xfrm>
              <a:off x="7539101" y="3022092"/>
              <a:ext cx="1921510" cy="3802379"/>
            </a:xfrm>
            <a:custGeom>
              <a:avLst/>
              <a:gdLst/>
              <a:ahLst/>
              <a:cxnLst/>
              <a:rect l="l" t="t" r="r" b="b"/>
              <a:pathLst>
                <a:path w="1921509" h="3802379">
                  <a:moveTo>
                    <a:pt x="1921002" y="3802380"/>
                  </a:moveTo>
                  <a:lnTo>
                    <a:pt x="1921002" y="0"/>
                  </a:lnTo>
                  <a:lnTo>
                    <a:pt x="0" y="0"/>
                  </a:lnTo>
                  <a:lnTo>
                    <a:pt x="0" y="3802380"/>
                  </a:lnTo>
                  <a:lnTo>
                    <a:pt x="1921002" y="38023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42162" y="3025152"/>
              <a:ext cx="1916430" cy="3799840"/>
            </a:xfrm>
            <a:custGeom>
              <a:avLst/>
              <a:gdLst/>
              <a:ahLst/>
              <a:cxnLst/>
              <a:rect l="l" t="t" r="r" b="b"/>
              <a:pathLst>
                <a:path w="1916429" h="3799840">
                  <a:moveTo>
                    <a:pt x="1361694" y="851916"/>
                  </a:moveTo>
                  <a:lnTo>
                    <a:pt x="1100328" y="827532"/>
                  </a:lnTo>
                  <a:lnTo>
                    <a:pt x="1034796" y="690372"/>
                  </a:lnTo>
                  <a:lnTo>
                    <a:pt x="1002030" y="664464"/>
                  </a:lnTo>
                  <a:lnTo>
                    <a:pt x="935736" y="585978"/>
                  </a:lnTo>
                  <a:lnTo>
                    <a:pt x="844296" y="527304"/>
                  </a:lnTo>
                  <a:lnTo>
                    <a:pt x="762000" y="487680"/>
                  </a:lnTo>
                  <a:lnTo>
                    <a:pt x="696468" y="498348"/>
                  </a:lnTo>
                  <a:lnTo>
                    <a:pt x="648462" y="542544"/>
                  </a:lnTo>
                  <a:lnTo>
                    <a:pt x="611124" y="675132"/>
                  </a:lnTo>
                  <a:lnTo>
                    <a:pt x="625602" y="827532"/>
                  </a:lnTo>
                  <a:lnTo>
                    <a:pt x="665226" y="974598"/>
                  </a:lnTo>
                  <a:lnTo>
                    <a:pt x="707898" y="1087374"/>
                  </a:lnTo>
                  <a:lnTo>
                    <a:pt x="790194" y="1205484"/>
                  </a:lnTo>
                  <a:lnTo>
                    <a:pt x="860298" y="1253490"/>
                  </a:lnTo>
                  <a:lnTo>
                    <a:pt x="957834" y="1253490"/>
                  </a:lnTo>
                  <a:lnTo>
                    <a:pt x="1056132" y="1220724"/>
                  </a:lnTo>
                  <a:lnTo>
                    <a:pt x="1104900" y="1136142"/>
                  </a:lnTo>
                  <a:lnTo>
                    <a:pt x="1131570" y="1028700"/>
                  </a:lnTo>
                  <a:lnTo>
                    <a:pt x="1121664" y="896112"/>
                  </a:lnTo>
                  <a:lnTo>
                    <a:pt x="1349502" y="910590"/>
                  </a:lnTo>
                  <a:lnTo>
                    <a:pt x="1361694" y="851916"/>
                  </a:lnTo>
                  <a:close/>
                </a:path>
                <a:path w="1916429" h="3799840">
                  <a:moveTo>
                    <a:pt x="1501140" y="87630"/>
                  </a:moveTo>
                  <a:lnTo>
                    <a:pt x="1468374" y="33528"/>
                  </a:lnTo>
                  <a:lnTo>
                    <a:pt x="1402080" y="4572"/>
                  </a:lnTo>
                  <a:lnTo>
                    <a:pt x="1330452" y="0"/>
                  </a:lnTo>
                  <a:lnTo>
                    <a:pt x="1255014" y="13716"/>
                  </a:lnTo>
                  <a:lnTo>
                    <a:pt x="1238250" y="43434"/>
                  </a:lnTo>
                  <a:lnTo>
                    <a:pt x="1264158" y="58674"/>
                  </a:lnTo>
                  <a:lnTo>
                    <a:pt x="1336548" y="43434"/>
                  </a:lnTo>
                  <a:lnTo>
                    <a:pt x="1402080" y="43434"/>
                  </a:lnTo>
                  <a:lnTo>
                    <a:pt x="1444752" y="92202"/>
                  </a:lnTo>
                  <a:lnTo>
                    <a:pt x="1435608" y="146304"/>
                  </a:lnTo>
                  <a:lnTo>
                    <a:pt x="1395984" y="181356"/>
                  </a:lnTo>
                  <a:lnTo>
                    <a:pt x="1297686" y="190500"/>
                  </a:lnTo>
                  <a:lnTo>
                    <a:pt x="1238250" y="224790"/>
                  </a:lnTo>
                  <a:lnTo>
                    <a:pt x="1221486" y="284226"/>
                  </a:lnTo>
                  <a:lnTo>
                    <a:pt x="1264158" y="299466"/>
                  </a:lnTo>
                  <a:lnTo>
                    <a:pt x="1280922" y="253746"/>
                  </a:lnTo>
                  <a:lnTo>
                    <a:pt x="1330452" y="224790"/>
                  </a:lnTo>
                  <a:lnTo>
                    <a:pt x="1411986" y="224790"/>
                  </a:lnTo>
                  <a:lnTo>
                    <a:pt x="1468374" y="190500"/>
                  </a:lnTo>
                  <a:lnTo>
                    <a:pt x="1501140" y="131064"/>
                  </a:lnTo>
                  <a:lnTo>
                    <a:pt x="1501140" y="87630"/>
                  </a:lnTo>
                  <a:close/>
                </a:path>
                <a:path w="1916429" h="3799840">
                  <a:moveTo>
                    <a:pt x="1916430" y="3681222"/>
                  </a:moveTo>
                  <a:lnTo>
                    <a:pt x="1876806" y="3642360"/>
                  </a:lnTo>
                  <a:lnTo>
                    <a:pt x="1697736" y="3637788"/>
                  </a:lnTo>
                  <a:lnTo>
                    <a:pt x="1571244" y="3653028"/>
                  </a:lnTo>
                  <a:lnTo>
                    <a:pt x="1507236" y="3681222"/>
                  </a:lnTo>
                  <a:lnTo>
                    <a:pt x="1517142" y="3613404"/>
                  </a:lnTo>
                  <a:lnTo>
                    <a:pt x="1582674" y="3509010"/>
                  </a:lnTo>
                  <a:lnTo>
                    <a:pt x="1637538" y="3347466"/>
                  </a:lnTo>
                  <a:lnTo>
                    <a:pt x="1681734" y="3210306"/>
                  </a:lnTo>
                  <a:lnTo>
                    <a:pt x="1648968" y="3053334"/>
                  </a:lnTo>
                  <a:lnTo>
                    <a:pt x="1599438" y="2885694"/>
                  </a:lnTo>
                  <a:lnTo>
                    <a:pt x="1501140" y="2693670"/>
                  </a:lnTo>
                  <a:lnTo>
                    <a:pt x="1359408" y="2516886"/>
                  </a:lnTo>
                  <a:lnTo>
                    <a:pt x="1239774" y="2388108"/>
                  </a:lnTo>
                  <a:lnTo>
                    <a:pt x="1236205" y="2385758"/>
                  </a:lnTo>
                  <a:lnTo>
                    <a:pt x="1266444" y="2266188"/>
                  </a:lnTo>
                  <a:lnTo>
                    <a:pt x="1266444" y="2114753"/>
                  </a:lnTo>
                  <a:lnTo>
                    <a:pt x="1289304" y="2122170"/>
                  </a:lnTo>
                  <a:lnTo>
                    <a:pt x="1397508" y="2161794"/>
                  </a:lnTo>
                  <a:lnTo>
                    <a:pt x="1468374" y="2226564"/>
                  </a:lnTo>
                  <a:lnTo>
                    <a:pt x="1517142" y="2211324"/>
                  </a:lnTo>
                  <a:lnTo>
                    <a:pt x="1565148" y="2167890"/>
                  </a:lnTo>
                  <a:lnTo>
                    <a:pt x="1447038" y="2109216"/>
                  </a:lnTo>
                  <a:lnTo>
                    <a:pt x="1322070" y="2078736"/>
                  </a:lnTo>
                  <a:lnTo>
                    <a:pt x="1266444" y="2056295"/>
                  </a:lnTo>
                  <a:lnTo>
                    <a:pt x="1266444" y="2049780"/>
                  </a:lnTo>
                  <a:lnTo>
                    <a:pt x="1263510" y="2000681"/>
                  </a:lnTo>
                  <a:lnTo>
                    <a:pt x="1353312" y="1985010"/>
                  </a:lnTo>
                  <a:lnTo>
                    <a:pt x="1418844" y="1945386"/>
                  </a:lnTo>
                  <a:lnTo>
                    <a:pt x="1543812" y="1882140"/>
                  </a:lnTo>
                  <a:lnTo>
                    <a:pt x="1646682" y="1794510"/>
                  </a:lnTo>
                  <a:lnTo>
                    <a:pt x="1712976" y="1651254"/>
                  </a:lnTo>
                  <a:lnTo>
                    <a:pt x="1680210" y="1602486"/>
                  </a:lnTo>
                  <a:lnTo>
                    <a:pt x="1613916" y="1523365"/>
                  </a:lnTo>
                  <a:lnTo>
                    <a:pt x="1613916" y="1681734"/>
                  </a:lnTo>
                  <a:lnTo>
                    <a:pt x="1543812" y="1783842"/>
                  </a:lnTo>
                  <a:lnTo>
                    <a:pt x="1447038" y="1882140"/>
                  </a:lnTo>
                  <a:lnTo>
                    <a:pt x="1272540" y="1945386"/>
                  </a:lnTo>
                  <a:lnTo>
                    <a:pt x="1260551" y="1951126"/>
                  </a:lnTo>
                  <a:lnTo>
                    <a:pt x="1256538" y="1883664"/>
                  </a:lnTo>
                  <a:lnTo>
                    <a:pt x="1232916" y="1711452"/>
                  </a:lnTo>
                  <a:lnTo>
                    <a:pt x="1207008" y="1565148"/>
                  </a:lnTo>
                  <a:lnTo>
                    <a:pt x="1152906" y="1457706"/>
                  </a:lnTo>
                  <a:lnTo>
                    <a:pt x="1150658" y="1454658"/>
                  </a:lnTo>
                  <a:lnTo>
                    <a:pt x="1152906" y="1454658"/>
                  </a:lnTo>
                  <a:lnTo>
                    <a:pt x="1256538" y="1459230"/>
                  </a:lnTo>
                  <a:lnTo>
                    <a:pt x="1414272" y="1489710"/>
                  </a:lnTo>
                  <a:lnTo>
                    <a:pt x="1543812" y="1572768"/>
                  </a:lnTo>
                  <a:lnTo>
                    <a:pt x="1597914" y="1631442"/>
                  </a:lnTo>
                  <a:lnTo>
                    <a:pt x="1613916" y="1681734"/>
                  </a:lnTo>
                  <a:lnTo>
                    <a:pt x="1613916" y="1523365"/>
                  </a:lnTo>
                  <a:lnTo>
                    <a:pt x="1501140" y="1459230"/>
                  </a:lnTo>
                  <a:lnTo>
                    <a:pt x="1347978" y="1380744"/>
                  </a:lnTo>
                  <a:lnTo>
                    <a:pt x="1202436" y="1356360"/>
                  </a:lnTo>
                  <a:lnTo>
                    <a:pt x="1060704" y="1341120"/>
                  </a:lnTo>
                  <a:lnTo>
                    <a:pt x="1058735" y="1344244"/>
                  </a:lnTo>
                  <a:lnTo>
                    <a:pt x="993648" y="1309878"/>
                  </a:lnTo>
                  <a:lnTo>
                    <a:pt x="929640" y="1309878"/>
                  </a:lnTo>
                  <a:lnTo>
                    <a:pt x="858774" y="1339596"/>
                  </a:lnTo>
                  <a:lnTo>
                    <a:pt x="846950" y="1383512"/>
                  </a:lnTo>
                  <a:lnTo>
                    <a:pt x="749046" y="1351788"/>
                  </a:lnTo>
                  <a:lnTo>
                    <a:pt x="602742" y="1297686"/>
                  </a:lnTo>
                  <a:lnTo>
                    <a:pt x="504444" y="1282446"/>
                  </a:lnTo>
                  <a:lnTo>
                    <a:pt x="407670" y="1253490"/>
                  </a:lnTo>
                  <a:lnTo>
                    <a:pt x="228600" y="1190244"/>
                  </a:lnTo>
                  <a:lnTo>
                    <a:pt x="141732" y="1116330"/>
                  </a:lnTo>
                  <a:lnTo>
                    <a:pt x="124968" y="1057656"/>
                  </a:lnTo>
                  <a:lnTo>
                    <a:pt x="146304" y="944118"/>
                  </a:lnTo>
                  <a:lnTo>
                    <a:pt x="195834" y="826008"/>
                  </a:lnTo>
                  <a:lnTo>
                    <a:pt x="271272" y="693420"/>
                  </a:lnTo>
                  <a:lnTo>
                    <a:pt x="325374" y="590550"/>
                  </a:lnTo>
                  <a:lnTo>
                    <a:pt x="417576" y="496824"/>
                  </a:lnTo>
                  <a:lnTo>
                    <a:pt x="433578" y="531876"/>
                  </a:lnTo>
                  <a:lnTo>
                    <a:pt x="520446" y="547116"/>
                  </a:lnTo>
                  <a:lnTo>
                    <a:pt x="602742" y="527304"/>
                  </a:lnTo>
                  <a:lnTo>
                    <a:pt x="612648" y="481584"/>
                  </a:lnTo>
                  <a:lnTo>
                    <a:pt x="602742" y="429006"/>
                  </a:lnTo>
                  <a:lnTo>
                    <a:pt x="569976" y="370332"/>
                  </a:lnTo>
                  <a:lnTo>
                    <a:pt x="652272" y="350520"/>
                  </a:lnTo>
                  <a:lnTo>
                    <a:pt x="699516" y="370332"/>
                  </a:lnTo>
                  <a:lnTo>
                    <a:pt x="749046" y="422910"/>
                  </a:lnTo>
                  <a:lnTo>
                    <a:pt x="732282" y="481584"/>
                  </a:lnTo>
                  <a:lnTo>
                    <a:pt x="793242" y="481584"/>
                  </a:lnTo>
                  <a:lnTo>
                    <a:pt x="810006" y="409194"/>
                  </a:lnTo>
                  <a:lnTo>
                    <a:pt x="765048" y="339852"/>
                  </a:lnTo>
                  <a:lnTo>
                    <a:pt x="699516" y="296418"/>
                  </a:lnTo>
                  <a:lnTo>
                    <a:pt x="612648" y="291846"/>
                  </a:lnTo>
                  <a:lnTo>
                    <a:pt x="504444" y="320040"/>
                  </a:lnTo>
                  <a:lnTo>
                    <a:pt x="548640" y="320040"/>
                  </a:lnTo>
                  <a:lnTo>
                    <a:pt x="440436" y="364236"/>
                  </a:lnTo>
                  <a:lnTo>
                    <a:pt x="353568" y="453390"/>
                  </a:lnTo>
                  <a:lnTo>
                    <a:pt x="238506" y="605790"/>
                  </a:lnTo>
                  <a:lnTo>
                    <a:pt x="146304" y="752094"/>
                  </a:lnTo>
                  <a:lnTo>
                    <a:pt x="48006" y="928878"/>
                  </a:lnTo>
                  <a:lnTo>
                    <a:pt x="0" y="1046988"/>
                  </a:lnTo>
                  <a:lnTo>
                    <a:pt x="9906" y="1136142"/>
                  </a:lnTo>
                  <a:lnTo>
                    <a:pt x="96774" y="1210056"/>
                  </a:lnTo>
                  <a:lnTo>
                    <a:pt x="228600" y="1293114"/>
                  </a:lnTo>
                  <a:lnTo>
                    <a:pt x="417576" y="1367028"/>
                  </a:lnTo>
                  <a:lnTo>
                    <a:pt x="645414" y="1474470"/>
                  </a:lnTo>
                  <a:lnTo>
                    <a:pt x="743712" y="1519428"/>
                  </a:lnTo>
                  <a:lnTo>
                    <a:pt x="810006" y="1504950"/>
                  </a:lnTo>
                  <a:lnTo>
                    <a:pt x="831646" y="1484833"/>
                  </a:lnTo>
                  <a:lnTo>
                    <a:pt x="814578" y="1549908"/>
                  </a:lnTo>
                  <a:lnTo>
                    <a:pt x="814578" y="1796034"/>
                  </a:lnTo>
                  <a:lnTo>
                    <a:pt x="826008" y="2006346"/>
                  </a:lnTo>
                  <a:lnTo>
                    <a:pt x="847344" y="2193798"/>
                  </a:lnTo>
                  <a:lnTo>
                    <a:pt x="875538" y="2295906"/>
                  </a:lnTo>
                  <a:lnTo>
                    <a:pt x="906780" y="2398776"/>
                  </a:lnTo>
                  <a:lnTo>
                    <a:pt x="909840" y="2402065"/>
                  </a:lnTo>
                  <a:lnTo>
                    <a:pt x="870204" y="2478786"/>
                  </a:lnTo>
                  <a:lnTo>
                    <a:pt x="821436" y="2679954"/>
                  </a:lnTo>
                  <a:lnTo>
                    <a:pt x="762000" y="2901696"/>
                  </a:lnTo>
                  <a:lnTo>
                    <a:pt x="707898" y="3127248"/>
                  </a:lnTo>
                  <a:lnTo>
                    <a:pt x="707898" y="3210306"/>
                  </a:lnTo>
                  <a:lnTo>
                    <a:pt x="762000" y="3358134"/>
                  </a:lnTo>
                  <a:lnTo>
                    <a:pt x="837438" y="3436620"/>
                  </a:lnTo>
                  <a:lnTo>
                    <a:pt x="908304" y="3534918"/>
                  </a:lnTo>
                  <a:lnTo>
                    <a:pt x="957834" y="3607308"/>
                  </a:lnTo>
                  <a:lnTo>
                    <a:pt x="935736" y="3642360"/>
                  </a:lnTo>
                  <a:lnTo>
                    <a:pt x="811530" y="3657600"/>
                  </a:lnTo>
                  <a:lnTo>
                    <a:pt x="609600" y="3685794"/>
                  </a:lnTo>
                  <a:lnTo>
                    <a:pt x="550164" y="3731514"/>
                  </a:lnTo>
                  <a:lnTo>
                    <a:pt x="599694" y="3770376"/>
                  </a:lnTo>
                  <a:lnTo>
                    <a:pt x="712470" y="3799332"/>
                  </a:lnTo>
                  <a:lnTo>
                    <a:pt x="844296" y="3740658"/>
                  </a:lnTo>
                  <a:lnTo>
                    <a:pt x="941070" y="3701034"/>
                  </a:lnTo>
                  <a:lnTo>
                    <a:pt x="1066038" y="3685794"/>
                  </a:lnTo>
                  <a:lnTo>
                    <a:pt x="1114806" y="3672078"/>
                  </a:lnTo>
                  <a:lnTo>
                    <a:pt x="1098804" y="3622548"/>
                  </a:lnTo>
                  <a:lnTo>
                    <a:pt x="957834" y="3496056"/>
                  </a:lnTo>
                  <a:lnTo>
                    <a:pt x="875538" y="3362706"/>
                  </a:lnTo>
                  <a:lnTo>
                    <a:pt x="804672" y="3273552"/>
                  </a:lnTo>
                  <a:lnTo>
                    <a:pt x="794766" y="3185922"/>
                  </a:lnTo>
                  <a:lnTo>
                    <a:pt x="827532" y="3039618"/>
                  </a:lnTo>
                  <a:lnTo>
                    <a:pt x="902970" y="2887218"/>
                  </a:lnTo>
                  <a:lnTo>
                    <a:pt x="985266" y="2627376"/>
                  </a:lnTo>
                  <a:lnTo>
                    <a:pt x="1056132" y="2474214"/>
                  </a:lnTo>
                  <a:lnTo>
                    <a:pt x="1055141" y="2461488"/>
                  </a:lnTo>
                  <a:lnTo>
                    <a:pt x="1070610" y="2462022"/>
                  </a:lnTo>
                  <a:lnTo>
                    <a:pt x="1088263" y="2459558"/>
                  </a:lnTo>
                  <a:lnTo>
                    <a:pt x="1131570" y="2507742"/>
                  </a:lnTo>
                  <a:lnTo>
                    <a:pt x="1305306" y="2649474"/>
                  </a:lnTo>
                  <a:lnTo>
                    <a:pt x="1458468" y="2830830"/>
                  </a:lnTo>
                  <a:lnTo>
                    <a:pt x="1556766" y="3018282"/>
                  </a:lnTo>
                  <a:lnTo>
                    <a:pt x="1571244" y="3140964"/>
                  </a:lnTo>
                  <a:lnTo>
                    <a:pt x="1566672" y="3230118"/>
                  </a:lnTo>
                  <a:lnTo>
                    <a:pt x="1524000" y="3430524"/>
                  </a:lnTo>
                  <a:lnTo>
                    <a:pt x="1468374" y="3593592"/>
                  </a:lnTo>
                  <a:lnTo>
                    <a:pt x="1420368" y="3687318"/>
                  </a:lnTo>
                  <a:lnTo>
                    <a:pt x="1408938" y="3746754"/>
                  </a:lnTo>
                  <a:lnTo>
                    <a:pt x="1458468" y="3746754"/>
                  </a:lnTo>
                  <a:lnTo>
                    <a:pt x="1533906" y="3726942"/>
                  </a:lnTo>
                  <a:lnTo>
                    <a:pt x="1556766" y="3731514"/>
                  </a:lnTo>
                  <a:lnTo>
                    <a:pt x="1714500" y="3740658"/>
                  </a:lnTo>
                  <a:lnTo>
                    <a:pt x="1834134" y="3774948"/>
                  </a:lnTo>
                  <a:lnTo>
                    <a:pt x="1876806" y="3755898"/>
                  </a:lnTo>
                  <a:lnTo>
                    <a:pt x="1916430" y="36812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96579" y="3374136"/>
              <a:ext cx="86868" cy="81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713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Quality</a:t>
            </a:r>
            <a:r>
              <a:rPr spc="-40" dirty="0"/>
              <a:t> </a:t>
            </a:r>
            <a:r>
              <a:rPr dirty="0"/>
              <a:t>Measures</a:t>
            </a:r>
            <a:r>
              <a:rPr spc="-30" dirty="0"/>
              <a:t> </a:t>
            </a:r>
            <a:r>
              <a:rPr dirty="0"/>
              <a:t>(Con’t)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1647697"/>
            <a:ext cx="7122795" cy="2221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  <a:tab pos="3021965" algn="l"/>
              </a:tabLst>
            </a:pPr>
            <a:r>
              <a:rPr sz="3600" b="1" spc="-5" dirty="0">
                <a:solidFill>
                  <a:srgbClr val="00CC9A"/>
                </a:solidFill>
                <a:latin typeface="Palatino Linotype"/>
                <a:cs typeface="Palatino Linotype"/>
              </a:rPr>
              <a:t>Correctness	</a:t>
            </a:r>
            <a:r>
              <a:rPr sz="3600" b="1" spc="-5" dirty="0">
                <a:latin typeface="Palatino Linotype"/>
                <a:cs typeface="Palatino Linotype"/>
              </a:rPr>
              <a:t>measures </a:t>
            </a:r>
            <a:r>
              <a:rPr sz="3600" b="1" dirty="0">
                <a:latin typeface="Palatino Linotype"/>
                <a:cs typeface="Palatino Linotype"/>
              </a:rPr>
              <a:t>the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consistency </a:t>
            </a:r>
            <a:r>
              <a:rPr sz="3600" b="1" spc="-5" dirty="0">
                <a:latin typeface="Palatino Linotype"/>
                <a:cs typeface="Palatino Linotype"/>
              </a:rPr>
              <a:t>of </a:t>
            </a:r>
            <a:r>
              <a:rPr sz="3600" b="1" dirty="0">
                <a:latin typeface="Palatino Linotype"/>
                <a:cs typeface="Palatino Linotype"/>
              </a:rPr>
              <a:t>the product </a:t>
            </a:r>
            <a:r>
              <a:rPr sz="3600" b="1" spc="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requirements </a:t>
            </a:r>
            <a:r>
              <a:rPr sz="3600" b="1" dirty="0">
                <a:latin typeface="Palatino Linotype"/>
                <a:cs typeface="Palatino Linotype"/>
              </a:rPr>
              <a:t>with </a:t>
            </a:r>
            <a:r>
              <a:rPr sz="3600" b="1" spc="-5" dirty="0">
                <a:latin typeface="Palatino Linotype"/>
                <a:cs typeface="Palatino Linotype"/>
              </a:rPr>
              <a:t>respect </a:t>
            </a:r>
            <a:r>
              <a:rPr sz="3600" b="1" dirty="0">
                <a:latin typeface="Palatino Linotype"/>
                <a:cs typeface="Palatino Linotype"/>
              </a:rPr>
              <a:t>to the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design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specification.</a:t>
            </a:r>
            <a:endParaRPr sz="36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9339" y="4828035"/>
            <a:ext cx="2101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85" dirty="0">
                <a:latin typeface="Times New Roman"/>
                <a:cs typeface="Times New Roman"/>
              </a:rPr>
              <a:t> 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3723" y="4714471"/>
            <a:ext cx="291465" cy="649605"/>
          </a:xfrm>
          <a:prstGeom prst="rect">
            <a:avLst/>
          </a:prstGeom>
          <a:solidFill>
            <a:srgbClr val="FFDFCB"/>
          </a:solidFill>
          <a:ln w="4279">
            <a:solidFill>
              <a:srgbClr val="C0C0C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0"/>
              </a:spcBef>
            </a:pP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8690" y="4828035"/>
            <a:ext cx="252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g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10188" y="3883914"/>
            <a:ext cx="0" cy="834390"/>
          </a:xfrm>
          <a:custGeom>
            <a:avLst/>
            <a:gdLst/>
            <a:ahLst/>
            <a:cxnLst/>
            <a:rect l="l" t="t" r="r" b="b"/>
            <a:pathLst>
              <a:path h="834389">
                <a:moveTo>
                  <a:pt x="0" y="0"/>
                </a:moveTo>
                <a:lnTo>
                  <a:pt x="0" y="834389"/>
                </a:lnTo>
              </a:path>
            </a:pathLst>
          </a:custGeom>
          <a:ln w="380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708283" y="5359527"/>
            <a:ext cx="1464310" cy="1115060"/>
            <a:chOff x="4708283" y="5359527"/>
            <a:chExt cx="1464310" cy="1115060"/>
          </a:xfrm>
        </p:grpSpPr>
        <p:sp>
          <p:nvSpPr>
            <p:cNvPr id="9" name="object 9"/>
            <p:cNvSpPr/>
            <p:nvPr/>
          </p:nvSpPr>
          <p:spPr>
            <a:xfrm>
              <a:off x="4710188" y="5361432"/>
              <a:ext cx="0" cy="1111250"/>
            </a:xfrm>
            <a:custGeom>
              <a:avLst/>
              <a:gdLst/>
              <a:ahLst/>
              <a:cxnLst/>
              <a:rect l="l" t="t" r="r" b="b"/>
              <a:pathLst>
                <a:path h="1111250">
                  <a:moveTo>
                    <a:pt x="0" y="0"/>
                  </a:moveTo>
                  <a:lnTo>
                    <a:pt x="0" y="1110995"/>
                  </a:lnTo>
                </a:path>
              </a:pathLst>
            </a:custGeom>
            <a:ln w="3809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99723" y="6291072"/>
              <a:ext cx="1372362" cy="6781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747145" y="6251460"/>
              <a:ext cx="1372870" cy="67310"/>
            </a:xfrm>
            <a:custGeom>
              <a:avLst/>
              <a:gdLst/>
              <a:ahLst/>
              <a:cxnLst/>
              <a:rect l="l" t="t" r="r" b="b"/>
              <a:pathLst>
                <a:path w="1372870" h="67310">
                  <a:moveTo>
                    <a:pt x="1372362" y="33528"/>
                  </a:moveTo>
                  <a:lnTo>
                    <a:pt x="1262634" y="0"/>
                  </a:lnTo>
                  <a:lnTo>
                    <a:pt x="1284452" y="27432"/>
                  </a:lnTo>
                  <a:lnTo>
                    <a:pt x="88519" y="27432"/>
                  </a:lnTo>
                  <a:lnTo>
                    <a:pt x="109728" y="0"/>
                  </a:lnTo>
                  <a:lnTo>
                    <a:pt x="0" y="33528"/>
                  </a:lnTo>
                  <a:lnTo>
                    <a:pt x="109728" y="67056"/>
                  </a:lnTo>
                  <a:lnTo>
                    <a:pt x="88519" y="39624"/>
                  </a:lnTo>
                  <a:lnTo>
                    <a:pt x="1284452" y="39624"/>
                  </a:lnTo>
                  <a:lnTo>
                    <a:pt x="1262634" y="67056"/>
                  </a:lnTo>
                  <a:lnTo>
                    <a:pt x="1372362" y="33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127390" y="3883914"/>
            <a:ext cx="1405255" cy="2585720"/>
            <a:chOff x="3127390" y="3883914"/>
            <a:chExt cx="1405255" cy="2585720"/>
          </a:xfrm>
        </p:grpSpPr>
        <p:sp>
          <p:nvSpPr>
            <p:cNvPr id="13" name="object 13"/>
            <p:cNvSpPr/>
            <p:nvPr/>
          </p:nvSpPr>
          <p:spPr>
            <a:xfrm>
              <a:off x="3256673" y="3883914"/>
              <a:ext cx="9525" cy="830580"/>
            </a:xfrm>
            <a:custGeom>
              <a:avLst/>
              <a:gdLst/>
              <a:ahLst/>
              <a:cxnLst/>
              <a:rect l="l" t="t" r="r" b="b"/>
              <a:pathLst>
                <a:path w="9525" h="830579">
                  <a:moveTo>
                    <a:pt x="9143" y="830580"/>
                  </a:moveTo>
                  <a:lnTo>
                    <a:pt x="9143" y="0"/>
                  </a:lnTo>
                  <a:lnTo>
                    <a:pt x="0" y="0"/>
                  </a:lnTo>
                  <a:lnTo>
                    <a:pt x="0" y="830580"/>
                  </a:lnTo>
                  <a:lnTo>
                    <a:pt x="9143" y="8305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61366" y="5361402"/>
              <a:ext cx="0" cy="1108075"/>
            </a:xfrm>
            <a:custGeom>
              <a:avLst/>
              <a:gdLst/>
              <a:ahLst/>
              <a:cxnLst/>
              <a:rect l="l" t="t" r="r" b="b"/>
              <a:pathLst>
                <a:path h="1108075">
                  <a:moveTo>
                    <a:pt x="0" y="0"/>
                  </a:moveTo>
                  <a:lnTo>
                    <a:pt x="0" y="11079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01453" y="5142750"/>
              <a:ext cx="1130935" cy="67945"/>
            </a:xfrm>
            <a:custGeom>
              <a:avLst/>
              <a:gdLst/>
              <a:ahLst/>
              <a:cxnLst/>
              <a:rect l="l" t="t" r="r" b="b"/>
              <a:pathLst>
                <a:path w="1130935" h="67945">
                  <a:moveTo>
                    <a:pt x="1130808" y="34290"/>
                  </a:moveTo>
                  <a:lnTo>
                    <a:pt x="1021842" y="0"/>
                  </a:lnTo>
                  <a:lnTo>
                    <a:pt x="1042568" y="27432"/>
                  </a:lnTo>
                  <a:lnTo>
                    <a:pt x="0" y="27432"/>
                  </a:lnTo>
                  <a:lnTo>
                    <a:pt x="0" y="40386"/>
                  </a:lnTo>
                  <a:lnTo>
                    <a:pt x="1043038" y="40386"/>
                  </a:lnTo>
                  <a:lnTo>
                    <a:pt x="1021842" y="67818"/>
                  </a:lnTo>
                  <a:lnTo>
                    <a:pt x="1130808" y="342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9419" y="4714494"/>
              <a:ext cx="266700" cy="649605"/>
            </a:xfrm>
            <a:custGeom>
              <a:avLst/>
              <a:gdLst/>
              <a:ahLst/>
              <a:cxnLst/>
              <a:rect l="l" t="t" r="r" b="b"/>
              <a:pathLst>
                <a:path w="266700" h="649604">
                  <a:moveTo>
                    <a:pt x="266699" y="649224"/>
                  </a:moveTo>
                  <a:lnTo>
                    <a:pt x="266699" y="0"/>
                  </a:lnTo>
                  <a:lnTo>
                    <a:pt x="0" y="0"/>
                  </a:lnTo>
                  <a:lnTo>
                    <a:pt x="0" y="649224"/>
                  </a:lnTo>
                  <a:lnTo>
                    <a:pt x="266699" y="649224"/>
                  </a:lnTo>
                  <a:close/>
                </a:path>
              </a:pathLst>
            </a:custGeom>
            <a:solidFill>
              <a:srgbClr val="FFDF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9529" y="4714471"/>
              <a:ext cx="266700" cy="649605"/>
            </a:xfrm>
            <a:custGeom>
              <a:avLst/>
              <a:gdLst/>
              <a:ahLst/>
              <a:cxnLst/>
              <a:rect l="l" t="t" r="r" b="b"/>
              <a:pathLst>
                <a:path w="266700" h="649604">
                  <a:moveTo>
                    <a:pt x="266704" y="0"/>
                  </a:moveTo>
                  <a:lnTo>
                    <a:pt x="0" y="0"/>
                  </a:lnTo>
                  <a:lnTo>
                    <a:pt x="0" y="649219"/>
                  </a:lnTo>
                  <a:lnTo>
                    <a:pt x="266704" y="649219"/>
                  </a:lnTo>
                  <a:lnTo>
                    <a:pt x="266704" y="0"/>
                  </a:lnTo>
                  <a:close/>
                </a:path>
              </a:pathLst>
            </a:custGeom>
            <a:ln w="4191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294767" y="3938778"/>
            <a:ext cx="1444625" cy="2586355"/>
            <a:chOff x="6294767" y="3938778"/>
            <a:chExt cx="1444625" cy="2586355"/>
          </a:xfrm>
        </p:grpSpPr>
        <p:sp>
          <p:nvSpPr>
            <p:cNvPr id="19" name="object 19"/>
            <p:cNvSpPr/>
            <p:nvPr/>
          </p:nvSpPr>
          <p:spPr>
            <a:xfrm>
              <a:off x="7671689" y="3938790"/>
              <a:ext cx="8890" cy="2586355"/>
            </a:xfrm>
            <a:custGeom>
              <a:avLst/>
              <a:gdLst/>
              <a:ahLst/>
              <a:cxnLst/>
              <a:rect l="l" t="t" r="r" b="b"/>
              <a:pathLst>
                <a:path w="8890" h="2586354">
                  <a:moveTo>
                    <a:pt x="8369" y="1424901"/>
                  </a:moveTo>
                  <a:lnTo>
                    <a:pt x="0" y="1424901"/>
                  </a:lnTo>
                  <a:lnTo>
                    <a:pt x="0" y="2586228"/>
                  </a:lnTo>
                  <a:lnTo>
                    <a:pt x="8369" y="2586228"/>
                  </a:lnTo>
                  <a:lnTo>
                    <a:pt x="8369" y="1424901"/>
                  </a:lnTo>
                  <a:close/>
                </a:path>
                <a:path w="8890" h="2586354">
                  <a:moveTo>
                    <a:pt x="8369" y="0"/>
                  </a:moveTo>
                  <a:lnTo>
                    <a:pt x="0" y="0"/>
                  </a:lnTo>
                  <a:lnTo>
                    <a:pt x="0" y="775690"/>
                  </a:lnTo>
                  <a:lnTo>
                    <a:pt x="8369" y="775690"/>
                  </a:lnTo>
                  <a:lnTo>
                    <a:pt x="83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70047" y="4714471"/>
              <a:ext cx="266700" cy="649605"/>
            </a:xfrm>
            <a:custGeom>
              <a:avLst/>
              <a:gdLst/>
              <a:ahLst/>
              <a:cxnLst/>
              <a:rect l="l" t="t" r="r" b="b"/>
              <a:pathLst>
                <a:path w="266700" h="649604">
                  <a:moveTo>
                    <a:pt x="266704" y="649219"/>
                  </a:moveTo>
                  <a:lnTo>
                    <a:pt x="0" y="649219"/>
                  </a:lnTo>
                  <a:lnTo>
                    <a:pt x="0" y="0"/>
                  </a:lnTo>
                  <a:lnTo>
                    <a:pt x="266704" y="0"/>
                  </a:lnTo>
                  <a:lnTo>
                    <a:pt x="266704" y="649219"/>
                  </a:lnTo>
                  <a:close/>
                </a:path>
              </a:pathLst>
            </a:custGeom>
            <a:solidFill>
              <a:srgbClr val="FFDF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70047" y="4714471"/>
              <a:ext cx="266700" cy="649605"/>
            </a:xfrm>
            <a:custGeom>
              <a:avLst/>
              <a:gdLst/>
              <a:ahLst/>
              <a:cxnLst/>
              <a:rect l="l" t="t" r="r" b="b"/>
              <a:pathLst>
                <a:path w="266700" h="649604">
                  <a:moveTo>
                    <a:pt x="266704" y="0"/>
                  </a:moveTo>
                  <a:lnTo>
                    <a:pt x="0" y="0"/>
                  </a:lnTo>
                  <a:lnTo>
                    <a:pt x="0" y="649219"/>
                  </a:lnTo>
                  <a:lnTo>
                    <a:pt x="266704" y="649219"/>
                  </a:lnTo>
                  <a:lnTo>
                    <a:pt x="266704" y="0"/>
                  </a:lnTo>
                  <a:close/>
                </a:path>
              </a:pathLst>
            </a:custGeom>
            <a:ln w="4191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94768" y="5142750"/>
              <a:ext cx="1131570" cy="67945"/>
            </a:xfrm>
            <a:custGeom>
              <a:avLst/>
              <a:gdLst/>
              <a:ahLst/>
              <a:cxnLst/>
              <a:rect l="l" t="t" r="r" b="b"/>
              <a:pathLst>
                <a:path w="1131570" h="67945">
                  <a:moveTo>
                    <a:pt x="1131557" y="34290"/>
                  </a:moveTo>
                  <a:lnTo>
                    <a:pt x="1021829" y="0"/>
                  </a:lnTo>
                  <a:lnTo>
                    <a:pt x="1042555" y="27432"/>
                  </a:lnTo>
                  <a:lnTo>
                    <a:pt x="0" y="27432"/>
                  </a:lnTo>
                  <a:lnTo>
                    <a:pt x="0" y="40386"/>
                  </a:lnTo>
                  <a:lnTo>
                    <a:pt x="1043025" y="40386"/>
                  </a:lnTo>
                  <a:lnTo>
                    <a:pt x="1021829" y="67818"/>
                  </a:lnTo>
                  <a:lnTo>
                    <a:pt x="1131557" y="342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945513" y="6001670"/>
            <a:ext cx="1101725" cy="221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spc="20" dirty="0">
                <a:latin typeface="Times New Roman"/>
                <a:cs typeface="Times New Roman"/>
              </a:rPr>
              <a:t>C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spc="15" dirty="0">
                <a:latin typeface="Times New Roman"/>
                <a:cs typeface="Times New Roman"/>
              </a:rPr>
              <a:t>o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Times New Roman"/>
                <a:cs typeface="Times New Roman"/>
              </a:rPr>
              <a:t>r</a:t>
            </a:r>
            <a:r>
              <a:rPr sz="1250" spc="-120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Times New Roman"/>
                <a:cs typeface="Times New Roman"/>
              </a:rPr>
              <a:t>r</a:t>
            </a:r>
            <a:r>
              <a:rPr sz="1250" spc="-125" dirty="0">
                <a:latin typeface="Times New Roman"/>
                <a:cs typeface="Times New Roman"/>
              </a:rPr>
              <a:t> </a:t>
            </a:r>
            <a:r>
              <a:rPr sz="1250" spc="15" dirty="0">
                <a:latin typeface="Times New Roman"/>
                <a:cs typeface="Times New Roman"/>
              </a:rPr>
              <a:t>e</a:t>
            </a:r>
            <a:r>
              <a:rPr sz="1250" spc="-85" dirty="0">
                <a:latin typeface="Times New Roman"/>
                <a:cs typeface="Times New Roman"/>
              </a:rPr>
              <a:t> </a:t>
            </a:r>
            <a:r>
              <a:rPr sz="1250" spc="15" dirty="0">
                <a:latin typeface="Times New Roman"/>
                <a:cs typeface="Times New Roman"/>
              </a:rPr>
              <a:t>c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160" dirty="0">
                <a:latin typeface="Times New Roman"/>
                <a:cs typeface="Times New Roman"/>
              </a:rPr>
              <a:t>t</a:t>
            </a:r>
            <a:r>
              <a:rPr sz="1250" spc="15" dirty="0">
                <a:latin typeface="Times New Roman"/>
                <a:cs typeface="Times New Roman"/>
              </a:rPr>
              <a:t>n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15" dirty="0">
                <a:latin typeface="Times New Roman"/>
                <a:cs typeface="Times New Roman"/>
              </a:rPr>
              <a:t>e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Times New Roman"/>
                <a:cs typeface="Times New Roman"/>
              </a:rPr>
              <a:t>s</a:t>
            </a:r>
            <a:r>
              <a:rPr sz="1250" spc="-90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Times New Roman"/>
                <a:cs typeface="Times New Roman"/>
              </a:rPr>
              <a:t>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56845" y="3877817"/>
            <a:ext cx="0" cy="833755"/>
          </a:xfrm>
          <a:custGeom>
            <a:avLst/>
            <a:gdLst/>
            <a:ahLst/>
            <a:cxnLst/>
            <a:rect l="l" t="t" r="r" b="b"/>
            <a:pathLst>
              <a:path h="833754">
                <a:moveTo>
                  <a:pt x="0" y="0"/>
                </a:moveTo>
                <a:lnTo>
                  <a:pt x="0" y="833627"/>
                </a:lnTo>
              </a:path>
            </a:pathLst>
          </a:custGeom>
          <a:ln w="4571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6149987" y="5355335"/>
            <a:ext cx="9525" cy="1108075"/>
            <a:chOff x="6149987" y="5355335"/>
            <a:chExt cx="9525" cy="1108075"/>
          </a:xfrm>
        </p:grpSpPr>
        <p:sp>
          <p:nvSpPr>
            <p:cNvPr id="26" name="object 26"/>
            <p:cNvSpPr/>
            <p:nvPr/>
          </p:nvSpPr>
          <p:spPr>
            <a:xfrm>
              <a:off x="6154559" y="5355335"/>
              <a:ext cx="0" cy="1083945"/>
            </a:xfrm>
            <a:custGeom>
              <a:avLst/>
              <a:gdLst/>
              <a:ahLst/>
              <a:cxnLst/>
              <a:rect l="l" t="t" r="r" b="b"/>
              <a:pathLst>
                <a:path h="1083945">
                  <a:moveTo>
                    <a:pt x="0" y="0"/>
                  </a:moveTo>
                  <a:lnTo>
                    <a:pt x="0" y="1083564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49987" y="646328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914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216273" y="4815998"/>
            <a:ext cx="895985" cy="221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b="1" spc="20" dirty="0">
                <a:latin typeface="Times New Roman"/>
                <a:cs typeface="Times New Roman"/>
              </a:rPr>
              <a:t>S</a:t>
            </a:r>
            <a:r>
              <a:rPr sz="1250" b="1" dirty="0">
                <a:latin typeface="Times New Roman"/>
                <a:cs typeface="Times New Roman"/>
              </a:rPr>
              <a:t> </a:t>
            </a:r>
            <a:r>
              <a:rPr sz="1250" b="1" spc="15" dirty="0">
                <a:latin typeface="Times New Roman"/>
                <a:cs typeface="Times New Roman"/>
              </a:rPr>
              <a:t>o</a:t>
            </a:r>
            <a:r>
              <a:rPr sz="1250" b="1" spc="-55" dirty="0">
                <a:latin typeface="Times New Roman"/>
                <a:cs typeface="Times New Roman"/>
              </a:rPr>
              <a:t> </a:t>
            </a:r>
            <a:r>
              <a:rPr sz="1250" b="1" spc="10" dirty="0">
                <a:latin typeface="Times New Roman"/>
                <a:cs typeface="Times New Roman"/>
              </a:rPr>
              <a:t>f</a:t>
            </a:r>
            <a:r>
              <a:rPr sz="1250" b="1" spc="-90" dirty="0">
                <a:latin typeface="Times New Roman"/>
                <a:cs typeface="Times New Roman"/>
              </a:rPr>
              <a:t> </a:t>
            </a:r>
            <a:r>
              <a:rPr sz="1250" b="1" spc="10" dirty="0">
                <a:latin typeface="Times New Roman"/>
                <a:cs typeface="Times New Roman"/>
              </a:rPr>
              <a:t>t</a:t>
            </a:r>
            <a:r>
              <a:rPr sz="1250" b="1" spc="-155" dirty="0">
                <a:latin typeface="Times New Roman"/>
                <a:cs typeface="Times New Roman"/>
              </a:rPr>
              <a:t> </a:t>
            </a:r>
            <a:r>
              <a:rPr sz="1250" b="1" spc="20" dirty="0">
                <a:latin typeface="Times New Roman"/>
                <a:cs typeface="Times New Roman"/>
              </a:rPr>
              <a:t>w</a:t>
            </a:r>
            <a:r>
              <a:rPr sz="1250" b="1" spc="135" dirty="0">
                <a:latin typeface="Times New Roman"/>
                <a:cs typeface="Times New Roman"/>
              </a:rPr>
              <a:t> </a:t>
            </a:r>
            <a:r>
              <a:rPr sz="1250" b="1" spc="15" dirty="0">
                <a:latin typeface="Times New Roman"/>
                <a:cs typeface="Times New Roman"/>
              </a:rPr>
              <a:t>a</a:t>
            </a:r>
            <a:r>
              <a:rPr sz="1250" b="1" spc="-25" dirty="0">
                <a:latin typeface="Times New Roman"/>
                <a:cs typeface="Times New Roman"/>
              </a:rPr>
              <a:t> </a:t>
            </a:r>
            <a:r>
              <a:rPr sz="1250" b="1" spc="15" dirty="0">
                <a:latin typeface="Times New Roman"/>
                <a:cs typeface="Times New Roman"/>
              </a:rPr>
              <a:t>r</a:t>
            </a:r>
            <a:r>
              <a:rPr sz="1250" b="1" spc="-85" dirty="0">
                <a:latin typeface="Times New Roman"/>
                <a:cs typeface="Times New Roman"/>
              </a:rPr>
              <a:t> </a:t>
            </a:r>
            <a:r>
              <a:rPr sz="1250" b="1" spc="15" dirty="0">
                <a:latin typeface="Times New Roman"/>
                <a:cs typeface="Times New Roman"/>
              </a:rPr>
              <a:t>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16129" y="4797464"/>
            <a:ext cx="67754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spc="20" dirty="0">
                <a:latin typeface="Times New Roman"/>
                <a:cs typeface="Times New Roman"/>
              </a:rPr>
              <a:t>N</a:t>
            </a:r>
            <a:r>
              <a:rPr sz="1450" b="1" spc="85" dirty="0">
                <a:latin typeface="Times New Roman"/>
                <a:cs typeface="Times New Roman"/>
              </a:rPr>
              <a:t> </a:t>
            </a:r>
            <a:r>
              <a:rPr sz="1450" b="1" spc="10" dirty="0">
                <a:latin typeface="Times New Roman"/>
                <a:cs typeface="Times New Roman"/>
              </a:rPr>
              <a:t>e</a:t>
            </a:r>
            <a:r>
              <a:rPr sz="1450" b="1" spc="-85" dirty="0">
                <a:latin typeface="Times New Roman"/>
                <a:cs typeface="Times New Roman"/>
              </a:rPr>
              <a:t> </a:t>
            </a:r>
            <a:r>
              <a:rPr sz="1450" b="1" spc="10" dirty="0">
                <a:latin typeface="Times New Roman"/>
                <a:cs typeface="Times New Roman"/>
              </a:rPr>
              <a:t>e</a:t>
            </a:r>
            <a:r>
              <a:rPr sz="1450" b="1" spc="-90" dirty="0">
                <a:latin typeface="Times New Roman"/>
                <a:cs typeface="Times New Roman"/>
              </a:rPr>
              <a:t> </a:t>
            </a:r>
            <a:r>
              <a:rPr sz="1450" b="1" spc="15" dirty="0">
                <a:latin typeface="Times New Roman"/>
                <a:cs typeface="Times New Roman"/>
              </a:rPr>
              <a:t>d</a:t>
            </a:r>
            <a:r>
              <a:rPr sz="1450" b="1" spc="-10" dirty="0">
                <a:latin typeface="Times New Roman"/>
                <a:cs typeface="Times New Roman"/>
              </a:rPr>
              <a:t> </a:t>
            </a:r>
            <a:r>
              <a:rPr sz="1450" b="1" spc="10" dirty="0">
                <a:latin typeface="Times New Roman"/>
                <a:cs typeface="Times New Roman"/>
              </a:rPr>
              <a:t>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21029" y="4825231"/>
            <a:ext cx="4032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spc="5" dirty="0">
                <a:latin typeface="Times New Roman"/>
                <a:cs typeface="Times New Roman"/>
              </a:rPr>
              <a:t>R</a:t>
            </a:r>
            <a:r>
              <a:rPr sz="1200" b="1" spc="6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q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76626" y="4714471"/>
            <a:ext cx="292100" cy="649605"/>
          </a:xfrm>
          <a:prstGeom prst="rect">
            <a:avLst/>
          </a:prstGeom>
          <a:solidFill>
            <a:srgbClr val="FFDFCB"/>
          </a:solidFill>
          <a:ln w="4279">
            <a:solidFill>
              <a:srgbClr val="C0C0C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85"/>
              </a:spcBef>
            </a:pPr>
            <a:r>
              <a:rPr sz="1200" b="1" spc="5" dirty="0">
                <a:latin typeface="Times New Roman"/>
                <a:cs typeface="Times New Roman"/>
              </a:rPr>
              <a:t>u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140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r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75196" y="4825231"/>
            <a:ext cx="56388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spc="10" dirty="0">
                <a:latin typeface="Times New Roman"/>
                <a:cs typeface="Times New Roman"/>
              </a:rPr>
              <a:t>m </a:t>
            </a:r>
            <a:r>
              <a:rPr sz="1200" b="1" spc="-12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14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848492" y="5142750"/>
            <a:ext cx="1130935" cy="67945"/>
          </a:xfrm>
          <a:custGeom>
            <a:avLst/>
            <a:gdLst/>
            <a:ahLst/>
            <a:cxnLst/>
            <a:rect l="l" t="t" r="r" b="b"/>
            <a:pathLst>
              <a:path w="1130935" h="67945">
                <a:moveTo>
                  <a:pt x="1130808" y="34290"/>
                </a:moveTo>
                <a:lnTo>
                  <a:pt x="1021080" y="0"/>
                </a:lnTo>
                <a:lnTo>
                  <a:pt x="1042416" y="27432"/>
                </a:lnTo>
                <a:lnTo>
                  <a:pt x="0" y="27432"/>
                </a:lnTo>
                <a:lnTo>
                  <a:pt x="0" y="40386"/>
                </a:lnTo>
                <a:lnTo>
                  <a:pt x="1042898" y="40386"/>
                </a:lnTo>
                <a:lnTo>
                  <a:pt x="1021080" y="67818"/>
                </a:lnTo>
                <a:lnTo>
                  <a:pt x="1130808" y="34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442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3961" y="904748"/>
            <a:ext cx="58299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Quality</a:t>
            </a:r>
            <a:r>
              <a:rPr spc="-40" dirty="0"/>
              <a:t> </a:t>
            </a:r>
            <a:r>
              <a:rPr dirty="0"/>
              <a:t>Measures</a:t>
            </a:r>
            <a:r>
              <a:rPr spc="-30" dirty="0"/>
              <a:t> </a:t>
            </a:r>
            <a:r>
              <a:rPr dirty="0"/>
              <a:t>(Con’t)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81906" y="4975924"/>
            <a:ext cx="247015" cy="617855"/>
            <a:chOff x="5781906" y="4975924"/>
            <a:chExt cx="247015" cy="617855"/>
          </a:xfrm>
        </p:grpSpPr>
        <p:sp>
          <p:nvSpPr>
            <p:cNvPr id="4" name="object 4"/>
            <p:cNvSpPr/>
            <p:nvPr/>
          </p:nvSpPr>
          <p:spPr>
            <a:xfrm>
              <a:off x="5784128" y="4978147"/>
              <a:ext cx="242570" cy="613410"/>
            </a:xfrm>
            <a:custGeom>
              <a:avLst/>
              <a:gdLst/>
              <a:ahLst/>
              <a:cxnLst/>
              <a:rect l="l" t="t" r="r" b="b"/>
              <a:pathLst>
                <a:path w="242570" h="613410">
                  <a:moveTo>
                    <a:pt x="242314" y="613409"/>
                  </a:moveTo>
                  <a:lnTo>
                    <a:pt x="0" y="613409"/>
                  </a:lnTo>
                  <a:lnTo>
                    <a:pt x="0" y="0"/>
                  </a:lnTo>
                  <a:lnTo>
                    <a:pt x="242314" y="0"/>
                  </a:lnTo>
                  <a:lnTo>
                    <a:pt x="242314" y="613409"/>
                  </a:lnTo>
                  <a:close/>
                </a:path>
              </a:pathLst>
            </a:custGeom>
            <a:solidFill>
              <a:srgbClr val="FFDF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84128" y="4978147"/>
              <a:ext cx="242570" cy="613410"/>
            </a:xfrm>
            <a:custGeom>
              <a:avLst/>
              <a:gdLst/>
              <a:ahLst/>
              <a:cxnLst/>
              <a:rect l="l" t="t" r="r" b="b"/>
              <a:pathLst>
                <a:path w="242570" h="613410">
                  <a:moveTo>
                    <a:pt x="242314" y="0"/>
                  </a:moveTo>
                  <a:lnTo>
                    <a:pt x="0" y="0"/>
                  </a:lnTo>
                  <a:lnTo>
                    <a:pt x="0" y="613409"/>
                  </a:lnTo>
                  <a:lnTo>
                    <a:pt x="242314" y="613409"/>
                  </a:lnTo>
                  <a:lnTo>
                    <a:pt x="242314" y="0"/>
                  </a:lnTo>
                  <a:close/>
                </a:path>
              </a:pathLst>
            </a:custGeom>
            <a:ln w="3837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16835" y="5084663"/>
            <a:ext cx="66040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20" dirty="0">
                <a:latin typeface="Times New Roman"/>
                <a:cs typeface="Times New Roman"/>
              </a:rPr>
              <a:t>D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spc="10" dirty="0">
                <a:latin typeface="Times New Roman"/>
                <a:cs typeface="Times New Roman"/>
              </a:rPr>
              <a:t>e</a:t>
            </a:r>
            <a:r>
              <a:rPr sz="1300" b="1" spc="-100" dirty="0">
                <a:latin typeface="Times New Roman"/>
                <a:cs typeface="Times New Roman"/>
              </a:rPr>
              <a:t> </a:t>
            </a:r>
            <a:r>
              <a:rPr sz="1300" b="1" spc="10" dirty="0">
                <a:latin typeface="Times New Roman"/>
                <a:cs typeface="Times New Roman"/>
              </a:rPr>
              <a:t>s</a:t>
            </a:r>
            <a:r>
              <a:rPr sz="1300" b="1" spc="-125" dirty="0">
                <a:latin typeface="Times New Roman"/>
                <a:cs typeface="Times New Roman"/>
              </a:rPr>
              <a:t> </a:t>
            </a:r>
            <a:r>
              <a:rPr sz="1300" b="1" spc="130" dirty="0">
                <a:latin typeface="Times New Roman"/>
                <a:cs typeface="Times New Roman"/>
              </a:rPr>
              <a:t>i</a:t>
            </a:r>
            <a:r>
              <a:rPr sz="1300" b="1" spc="10" dirty="0">
                <a:latin typeface="Times New Roman"/>
                <a:cs typeface="Times New Roman"/>
              </a:rPr>
              <a:t>g</a:t>
            </a:r>
            <a:r>
              <a:rPr sz="1300" b="1" spc="-80" dirty="0">
                <a:latin typeface="Times New Roman"/>
                <a:cs typeface="Times New Roman"/>
              </a:rPr>
              <a:t> </a:t>
            </a:r>
            <a:r>
              <a:rPr sz="1300" b="1" spc="15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92078" y="5589270"/>
            <a:ext cx="0" cy="1050925"/>
          </a:xfrm>
          <a:custGeom>
            <a:avLst/>
            <a:gdLst/>
            <a:ahLst/>
            <a:cxnLst/>
            <a:rect l="l" t="t" r="r" b="b"/>
            <a:pathLst>
              <a:path h="1050925">
                <a:moveTo>
                  <a:pt x="0" y="0"/>
                </a:moveTo>
                <a:lnTo>
                  <a:pt x="0" y="1050798"/>
                </a:lnTo>
              </a:path>
            </a:pathLst>
          </a:custGeom>
          <a:ln w="380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272675" y="4163567"/>
            <a:ext cx="4032885" cy="2526030"/>
            <a:chOff x="3272675" y="4163567"/>
            <a:chExt cx="4032885" cy="2526030"/>
          </a:xfrm>
        </p:grpSpPr>
        <p:sp>
          <p:nvSpPr>
            <p:cNvPr id="9" name="object 9"/>
            <p:cNvSpPr/>
            <p:nvPr/>
          </p:nvSpPr>
          <p:spPr>
            <a:xfrm>
              <a:off x="3272675" y="4192523"/>
              <a:ext cx="8890" cy="786130"/>
            </a:xfrm>
            <a:custGeom>
              <a:avLst/>
              <a:gdLst/>
              <a:ahLst/>
              <a:cxnLst/>
              <a:rect l="l" t="t" r="r" b="b"/>
              <a:pathLst>
                <a:path w="8889" h="786129">
                  <a:moveTo>
                    <a:pt x="8382" y="785622"/>
                  </a:moveTo>
                  <a:lnTo>
                    <a:pt x="8382" y="0"/>
                  </a:lnTo>
                  <a:lnTo>
                    <a:pt x="0" y="0"/>
                  </a:lnTo>
                  <a:lnTo>
                    <a:pt x="0" y="785622"/>
                  </a:lnTo>
                  <a:lnTo>
                    <a:pt x="8382" y="7856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92078" y="4192523"/>
              <a:ext cx="0" cy="788670"/>
            </a:xfrm>
            <a:custGeom>
              <a:avLst/>
              <a:gdLst/>
              <a:ahLst/>
              <a:cxnLst/>
              <a:rect l="l" t="t" r="r" b="b"/>
              <a:pathLst>
                <a:path h="788670">
                  <a:moveTo>
                    <a:pt x="0" y="0"/>
                  </a:moveTo>
                  <a:lnTo>
                    <a:pt x="0" y="788670"/>
                  </a:lnTo>
                </a:path>
              </a:pathLst>
            </a:custGeom>
            <a:ln w="3809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3993" y="4456937"/>
              <a:ext cx="1245869" cy="6400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25988" y="4245114"/>
              <a:ext cx="2663190" cy="733425"/>
            </a:xfrm>
            <a:custGeom>
              <a:avLst/>
              <a:gdLst/>
              <a:ahLst/>
              <a:cxnLst/>
              <a:rect l="l" t="t" r="r" b="b"/>
              <a:pathLst>
                <a:path w="2663190" h="733425">
                  <a:moveTo>
                    <a:pt x="1245870" y="209550"/>
                  </a:moveTo>
                  <a:lnTo>
                    <a:pt x="1146810" y="177546"/>
                  </a:lnTo>
                  <a:lnTo>
                    <a:pt x="1165923" y="203454"/>
                  </a:lnTo>
                  <a:lnTo>
                    <a:pt x="80073" y="203454"/>
                  </a:lnTo>
                  <a:lnTo>
                    <a:pt x="99822" y="177546"/>
                  </a:lnTo>
                  <a:lnTo>
                    <a:pt x="0" y="209550"/>
                  </a:lnTo>
                  <a:lnTo>
                    <a:pt x="99822" y="241554"/>
                  </a:lnTo>
                  <a:lnTo>
                    <a:pt x="79502" y="214884"/>
                  </a:lnTo>
                  <a:lnTo>
                    <a:pt x="1166495" y="214884"/>
                  </a:lnTo>
                  <a:lnTo>
                    <a:pt x="1146810" y="241554"/>
                  </a:lnTo>
                  <a:lnTo>
                    <a:pt x="1245870" y="209550"/>
                  </a:lnTo>
                  <a:close/>
                </a:path>
                <a:path w="2663190" h="733425">
                  <a:moveTo>
                    <a:pt x="2663177" y="0"/>
                  </a:moveTo>
                  <a:lnTo>
                    <a:pt x="2654808" y="0"/>
                  </a:lnTo>
                  <a:lnTo>
                    <a:pt x="2654808" y="733044"/>
                  </a:lnTo>
                  <a:lnTo>
                    <a:pt x="2663177" y="733044"/>
                  </a:lnTo>
                  <a:lnTo>
                    <a:pt x="26631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4491" y="4197857"/>
              <a:ext cx="3980688" cy="6400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77247" y="4163580"/>
              <a:ext cx="3980179" cy="64135"/>
            </a:xfrm>
            <a:custGeom>
              <a:avLst/>
              <a:gdLst/>
              <a:ahLst/>
              <a:cxnLst/>
              <a:rect l="l" t="t" r="r" b="b"/>
              <a:pathLst>
                <a:path w="3980179" h="64135">
                  <a:moveTo>
                    <a:pt x="3979926" y="32004"/>
                  </a:moveTo>
                  <a:lnTo>
                    <a:pt x="3880104" y="0"/>
                  </a:lnTo>
                  <a:lnTo>
                    <a:pt x="3899839" y="25908"/>
                  </a:lnTo>
                  <a:lnTo>
                    <a:pt x="79933" y="25908"/>
                  </a:lnTo>
                  <a:lnTo>
                    <a:pt x="99060" y="0"/>
                  </a:lnTo>
                  <a:lnTo>
                    <a:pt x="0" y="32004"/>
                  </a:lnTo>
                  <a:lnTo>
                    <a:pt x="99060" y="64008"/>
                  </a:lnTo>
                  <a:lnTo>
                    <a:pt x="79375" y="37338"/>
                  </a:lnTo>
                  <a:lnTo>
                    <a:pt x="3900424" y="37338"/>
                  </a:lnTo>
                  <a:lnTo>
                    <a:pt x="3880104" y="64008"/>
                  </a:lnTo>
                  <a:lnTo>
                    <a:pt x="3979926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77184" y="5589265"/>
              <a:ext cx="0" cy="1047750"/>
            </a:xfrm>
            <a:custGeom>
              <a:avLst/>
              <a:gdLst/>
              <a:ahLst/>
              <a:cxnLst/>
              <a:rect l="l" t="t" r="r" b="b"/>
              <a:pathLst>
                <a:path h="1047750">
                  <a:moveTo>
                    <a:pt x="0" y="0"/>
                  </a:moveTo>
                  <a:lnTo>
                    <a:pt x="0" y="10477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04501" y="5382780"/>
              <a:ext cx="3884929" cy="1306830"/>
            </a:xfrm>
            <a:custGeom>
              <a:avLst/>
              <a:gdLst/>
              <a:ahLst/>
              <a:cxnLst/>
              <a:rect l="l" t="t" r="r" b="b"/>
              <a:pathLst>
                <a:path w="3884929" h="1306829">
                  <a:moveTo>
                    <a:pt x="1026414" y="32004"/>
                  </a:moveTo>
                  <a:lnTo>
                    <a:pt x="927354" y="0"/>
                  </a:lnTo>
                  <a:lnTo>
                    <a:pt x="946467" y="25908"/>
                  </a:lnTo>
                  <a:lnTo>
                    <a:pt x="0" y="25908"/>
                  </a:lnTo>
                  <a:lnTo>
                    <a:pt x="0" y="38100"/>
                  </a:lnTo>
                  <a:lnTo>
                    <a:pt x="946467" y="38100"/>
                  </a:lnTo>
                  <a:lnTo>
                    <a:pt x="927354" y="64008"/>
                  </a:lnTo>
                  <a:lnTo>
                    <a:pt x="1026414" y="32004"/>
                  </a:lnTo>
                  <a:close/>
                </a:path>
                <a:path w="3884929" h="1306829">
                  <a:moveTo>
                    <a:pt x="3884663" y="208788"/>
                  </a:moveTo>
                  <a:lnTo>
                    <a:pt x="3876294" y="208788"/>
                  </a:lnTo>
                  <a:lnTo>
                    <a:pt x="3876294" y="1306830"/>
                  </a:lnTo>
                  <a:lnTo>
                    <a:pt x="3884663" y="1306830"/>
                  </a:lnTo>
                  <a:lnTo>
                    <a:pt x="3884663" y="2087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40135" y="1489202"/>
            <a:ext cx="7145020" cy="29362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4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i="1" dirty="0">
                <a:solidFill>
                  <a:srgbClr val="0065FF"/>
                </a:solidFill>
                <a:latin typeface="Palatino Linotype"/>
                <a:cs typeface="Palatino Linotype"/>
              </a:rPr>
              <a:t>Verification</a:t>
            </a:r>
            <a:r>
              <a:rPr sz="3600" b="1" i="1" spc="-25" dirty="0">
                <a:solidFill>
                  <a:srgbClr val="0065FF"/>
                </a:solidFill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-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15" dirty="0">
                <a:latin typeface="Palatino Linotype"/>
                <a:cs typeface="Palatino Linotype"/>
              </a:rPr>
              <a:t>"Am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building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product</a:t>
            </a:r>
            <a:r>
              <a:rPr sz="3600" b="1" spc="-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right?"</a:t>
            </a:r>
            <a:endParaRPr sz="3600">
              <a:latin typeface="Palatino Linotype"/>
              <a:cs typeface="Palatino Linotype"/>
            </a:endParaRPr>
          </a:p>
          <a:p>
            <a:pPr marL="355600" marR="119380" indent="-342900">
              <a:lnSpc>
                <a:spcPct val="101200"/>
              </a:lnSpc>
              <a:spcBef>
                <a:spcPts val="765"/>
              </a:spcBef>
              <a:buClr>
                <a:srgbClr val="3333CC"/>
              </a:buClr>
              <a:buFont typeface="Cambria"/>
              <a:buChar char="•"/>
              <a:tabLst>
                <a:tab pos="469265" algn="l"/>
                <a:tab pos="469900" algn="l"/>
              </a:tabLst>
            </a:pPr>
            <a:r>
              <a:rPr dirty="0"/>
              <a:t>	</a:t>
            </a:r>
            <a:r>
              <a:rPr sz="3600" b="1" i="1" spc="-5" dirty="0">
                <a:solidFill>
                  <a:srgbClr val="70A1DC"/>
                </a:solidFill>
                <a:latin typeface="Palatino Linotype"/>
                <a:cs typeface="Palatino Linotype"/>
              </a:rPr>
              <a:t>Validation</a:t>
            </a:r>
            <a:r>
              <a:rPr sz="3600" b="1" i="1" spc="-25" dirty="0">
                <a:solidFill>
                  <a:srgbClr val="70A1DC"/>
                </a:solidFill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-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spc="15" dirty="0">
                <a:latin typeface="Palatino Linotype"/>
                <a:cs typeface="Palatino Linotype"/>
              </a:rPr>
              <a:t>"Am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building</a:t>
            </a:r>
            <a:r>
              <a:rPr sz="3600" b="1" spc="-1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spc="-5" dirty="0">
                <a:latin typeface="Palatino Linotype"/>
                <a:cs typeface="Palatino Linotype"/>
              </a:rPr>
              <a:t>right</a:t>
            </a:r>
            <a:r>
              <a:rPr sz="3600" b="1" spc="-10" dirty="0">
                <a:latin typeface="Palatino Linotype"/>
                <a:cs typeface="Palatino Linotype"/>
              </a:rPr>
              <a:t> </a:t>
            </a:r>
            <a:r>
              <a:rPr sz="3600" b="1" spc="5" dirty="0">
                <a:latin typeface="Palatino Linotype"/>
                <a:cs typeface="Palatino Linotype"/>
              </a:rPr>
              <a:t>product?"</a:t>
            </a:r>
            <a:endParaRPr sz="3600">
              <a:latin typeface="Palatino Linotype"/>
              <a:cs typeface="Palatino Linotype"/>
            </a:endParaRPr>
          </a:p>
          <a:p>
            <a:pPr marR="186690" algn="ctr">
              <a:lnSpc>
                <a:spcPct val="100000"/>
              </a:lnSpc>
              <a:spcBef>
                <a:spcPts val="1025"/>
              </a:spcBef>
            </a:pP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li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105" dirty="0">
                <a:latin typeface="Times New Roman"/>
                <a:cs typeface="Times New Roman"/>
              </a:rPr>
              <a:t>t</a:t>
            </a:r>
            <a:r>
              <a:rPr sz="1200" spc="13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 marL="202565" algn="ctr">
              <a:lnSpc>
                <a:spcPct val="100000"/>
              </a:lnSpc>
              <a:spcBef>
                <a:spcPts val="805"/>
              </a:spcBef>
            </a:pP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80" dirty="0">
                <a:latin typeface="Times New Roman"/>
                <a:cs typeface="Times New Roman"/>
              </a:rPr>
              <a:t> </a:t>
            </a:r>
            <a:r>
              <a:rPr sz="1200" spc="135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165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155327" y="4184522"/>
            <a:ext cx="4187190" cy="2447290"/>
            <a:chOff x="3155327" y="4184522"/>
            <a:chExt cx="4187190" cy="2447290"/>
          </a:xfrm>
        </p:grpSpPr>
        <p:sp>
          <p:nvSpPr>
            <p:cNvPr id="19" name="object 19"/>
            <p:cNvSpPr/>
            <p:nvPr/>
          </p:nvSpPr>
          <p:spPr>
            <a:xfrm>
              <a:off x="5905766" y="4186427"/>
              <a:ext cx="0" cy="788670"/>
            </a:xfrm>
            <a:custGeom>
              <a:avLst/>
              <a:gdLst/>
              <a:ahLst/>
              <a:cxnLst/>
              <a:rect l="l" t="t" r="r" b="b"/>
              <a:pathLst>
                <a:path h="788670">
                  <a:moveTo>
                    <a:pt x="0" y="0"/>
                  </a:moveTo>
                  <a:lnTo>
                    <a:pt x="0" y="788670"/>
                  </a:lnTo>
                </a:path>
              </a:pathLst>
            </a:custGeom>
            <a:ln w="3809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03861" y="5583935"/>
              <a:ext cx="0" cy="1024255"/>
            </a:xfrm>
            <a:custGeom>
              <a:avLst/>
              <a:gdLst/>
              <a:ahLst/>
              <a:cxnLst/>
              <a:rect l="l" t="t" r="r" b="b"/>
              <a:pathLst>
                <a:path h="1024254">
                  <a:moveTo>
                    <a:pt x="0" y="0"/>
                  </a:moveTo>
                  <a:lnTo>
                    <a:pt x="0" y="1024127"/>
                  </a:lnTo>
                </a:path>
              </a:pathLst>
            </a:custGeom>
            <a:ln w="762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00051" y="6631685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762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7549" y="4978147"/>
              <a:ext cx="241935" cy="613410"/>
            </a:xfrm>
            <a:custGeom>
              <a:avLst/>
              <a:gdLst/>
              <a:ahLst/>
              <a:cxnLst/>
              <a:rect l="l" t="t" r="r" b="b"/>
              <a:pathLst>
                <a:path w="241935" h="613410">
                  <a:moveTo>
                    <a:pt x="241556" y="613409"/>
                  </a:moveTo>
                  <a:lnTo>
                    <a:pt x="0" y="613409"/>
                  </a:lnTo>
                  <a:lnTo>
                    <a:pt x="0" y="0"/>
                  </a:lnTo>
                  <a:lnTo>
                    <a:pt x="241556" y="0"/>
                  </a:lnTo>
                  <a:lnTo>
                    <a:pt x="241556" y="613409"/>
                  </a:lnTo>
                  <a:close/>
                </a:path>
              </a:pathLst>
            </a:custGeom>
            <a:solidFill>
              <a:srgbClr val="FFDF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57549" y="4978147"/>
              <a:ext cx="241935" cy="613410"/>
            </a:xfrm>
            <a:custGeom>
              <a:avLst/>
              <a:gdLst/>
              <a:ahLst/>
              <a:cxnLst/>
              <a:rect l="l" t="t" r="r" b="b"/>
              <a:pathLst>
                <a:path w="241935" h="613410">
                  <a:moveTo>
                    <a:pt x="241556" y="0"/>
                  </a:moveTo>
                  <a:lnTo>
                    <a:pt x="0" y="0"/>
                  </a:lnTo>
                  <a:lnTo>
                    <a:pt x="0" y="613409"/>
                  </a:lnTo>
                  <a:lnTo>
                    <a:pt x="241556" y="613409"/>
                  </a:lnTo>
                  <a:lnTo>
                    <a:pt x="241556" y="0"/>
                  </a:lnTo>
                  <a:close/>
                </a:path>
              </a:pathLst>
            </a:custGeom>
            <a:ln w="3837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97789" y="4978147"/>
              <a:ext cx="242570" cy="613410"/>
            </a:xfrm>
            <a:custGeom>
              <a:avLst/>
              <a:gdLst/>
              <a:ahLst/>
              <a:cxnLst/>
              <a:rect l="l" t="t" r="r" b="b"/>
              <a:pathLst>
                <a:path w="242570" h="613410">
                  <a:moveTo>
                    <a:pt x="242314" y="613409"/>
                  </a:moveTo>
                  <a:lnTo>
                    <a:pt x="0" y="613409"/>
                  </a:lnTo>
                  <a:lnTo>
                    <a:pt x="0" y="0"/>
                  </a:lnTo>
                  <a:lnTo>
                    <a:pt x="242314" y="0"/>
                  </a:lnTo>
                  <a:lnTo>
                    <a:pt x="242314" y="613409"/>
                  </a:lnTo>
                  <a:close/>
                </a:path>
              </a:pathLst>
            </a:custGeom>
            <a:solidFill>
              <a:srgbClr val="FFDF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97789" y="4978147"/>
              <a:ext cx="242570" cy="613410"/>
            </a:xfrm>
            <a:custGeom>
              <a:avLst/>
              <a:gdLst/>
              <a:ahLst/>
              <a:cxnLst/>
              <a:rect l="l" t="t" r="r" b="b"/>
              <a:pathLst>
                <a:path w="242570" h="613410">
                  <a:moveTo>
                    <a:pt x="242314" y="0"/>
                  </a:moveTo>
                  <a:lnTo>
                    <a:pt x="0" y="0"/>
                  </a:lnTo>
                  <a:lnTo>
                    <a:pt x="0" y="613409"/>
                  </a:lnTo>
                  <a:lnTo>
                    <a:pt x="242314" y="613409"/>
                  </a:lnTo>
                  <a:lnTo>
                    <a:pt x="242314" y="0"/>
                  </a:lnTo>
                  <a:close/>
                </a:path>
              </a:pathLst>
            </a:custGeom>
            <a:ln w="3837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31115" y="5382780"/>
              <a:ext cx="1027430" cy="64135"/>
            </a:xfrm>
            <a:custGeom>
              <a:avLst/>
              <a:gdLst/>
              <a:ahLst/>
              <a:cxnLst/>
              <a:rect l="l" t="t" r="r" b="b"/>
              <a:pathLst>
                <a:path w="1027429" h="64135">
                  <a:moveTo>
                    <a:pt x="1027176" y="32004"/>
                  </a:moveTo>
                  <a:lnTo>
                    <a:pt x="927354" y="0"/>
                  </a:lnTo>
                  <a:lnTo>
                    <a:pt x="946467" y="25908"/>
                  </a:lnTo>
                  <a:lnTo>
                    <a:pt x="0" y="25908"/>
                  </a:lnTo>
                  <a:lnTo>
                    <a:pt x="0" y="38100"/>
                  </a:lnTo>
                  <a:lnTo>
                    <a:pt x="946467" y="38100"/>
                  </a:lnTo>
                  <a:lnTo>
                    <a:pt x="927354" y="64008"/>
                  </a:lnTo>
                  <a:lnTo>
                    <a:pt x="1027176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866514" y="5073310"/>
            <a:ext cx="817880" cy="2108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b="1" spc="265" dirty="0">
                <a:latin typeface="Times New Roman"/>
                <a:cs typeface="Times New Roman"/>
              </a:rPr>
              <a:t>S</a:t>
            </a:r>
            <a:r>
              <a:rPr sz="1200" b="1" spc="5" dirty="0">
                <a:latin typeface="Times New Roman"/>
                <a:cs typeface="Times New Roman"/>
              </a:rPr>
              <a:t>o</a:t>
            </a:r>
            <a:r>
              <a:rPr sz="1200" b="1" spc="-9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</a:t>
            </a:r>
            <a:r>
              <a:rPr sz="1200" b="1" spc="-114" dirty="0">
                <a:latin typeface="Times New Roman"/>
                <a:cs typeface="Times New Roman"/>
              </a:rPr>
              <a:t> </a:t>
            </a:r>
            <a:r>
              <a:rPr sz="1200" b="1" spc="125" dirty="0">
                <a:latin typeface="Times New Roman"/>
                <a:cs typeface="Times New Roman"/>
              </a:rPr>
              <a:t>t</a:t>
            </a:r>
            <a:r>
              <a:rPr sz="1200" b="1" spc="10" dirty="0">
                <a:latin typeface="Times New Roman"/>
                <a:cs typeface="Times New Roman"/>
              </a:rPr>
              <a:t>w</a:t>
            </a:r>
            <a:r>
              <a:rPr sz="1200" b="1" spc="7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a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r</a:t>
            </a:r>
            <a:r>
              <a:rPr sz="1200" b="1" spc="-120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53467" y="5056121"/>
            <a:ext cx="6197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N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220" dirty="0">
                <a:latin typeface="Times New Roman"/>
                <a:cs typeface="Times New Roman"/>
              </a:rPr>
              <a:t>e</a:t>
            </a:r>
            <a:r>
              <a:rPr sz="1400" b="1" spc="-5" dirty="0">
                <a:latin typeface="Times New Roman"/>
                <a:cs typeface="Times New Roman"/>
              </a:rPr>
              <a:t>e</a:t>
            </a:r>
            <a:r>
              <a:rPr sz="1400" b="1" spc="-1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56259" y="5082040"/>
            <a:ext cx="36766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b="1" spc="-5" dirty="0">
                <a:latin typeface="Times New Roman"/>
                <a:cs typeface="Times New Roman"/>
              </a:rPr>
              <a:t>R</a:t>
            </a:r>
            <a:r>
              <a:rPr sz="1150" b="1" spc="10" dirty="0">
                <a:latin typeface="Times New Roman"/>
                <a:cs typeface="Times New Roman"/>
              </a:rPr>
              <a:t> </a:t>
            </a:r>
            <a:r>
              <a:rPr sz="1150" b="1" spc="-5" dirty="0">
                <a:latin typeface="Times New Roman"/>
                <a:cs typeface="Times New Roman"/>
              </a:rPr>
              <a:t>e</a:t>
            </a:r>
            <a:r>
              <a:rPr sz="1150" b="1" spc="-110" dirty="0">
                <a:latin typeface="Times New Roman"/>
                <a:cs typeface="Times New Roman"/>
              </a:rPr>
              <a:t> </a:t>
            </a:r>
            <a:r>
              <a:rPr sz="1150" b="1" spc="-5" dirty="0">
                <a:latin typeface="Times New Roman"/>
                <a:cs typeface="Times New Roman"/>
              </a:rPr>
              <a:t>q</a:t>
            </a:r>
            <a:r>
              <a:rPr sz="1150" b="1" spc="-50" dirty="0">
                <a:latin typeface="Times New Roman"/>
                <a:cs typeface="Times New Roman"/>
              </a:rPr>
              <a:t> 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71210" y="4978147"/>
            <a:ext cx="267335" cy="613410"/>
          </a:xfrm>
          <a:prstGeom prst="rect">
            <a:avLst/>
          </a:prstGeom>
          <a:solidFill>
            <a:srgbClr val="FFDFCB"/>
          </a:solidFill>
          <a:ln w="3899">
            <a:solidFill>
              <a:srgbClr val="C0C0C0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0"/>
              </a:spcBef>
            </a:pPr>
            <a:r>
              <a:rPr sz="1150" b="1" spc="-5" dirty="0">
                <a:latin typeface="Times New Roman"/>
                <a:cs typeface="Times New Roman"/>
              </a:rPr>
              <a:t>u</a:t>
            </a:r>
            <a:r>
              <a:rPr sz="1150" b="1" spc="-50" dirty="0">
                <a:latin typeface="Times New Roman"/>
                <a:cs typeface="Times New Roman"/>
              </a:rPr>
              <a:t> </a:t>
            </a:r>
            <a:r>
              <a:rPr sz="1150" b="1" spc="120" dirty="0">
                <a:latin typeface="Times New Roman"/>
                <a:cs typeface="Times New Roman"/>
              </a:rPr>
              <a:t>i</a:t>
            </a:r>
            <a:r>
              <a:rPr sz="1150" b="1" spc="-5" dirty="0">
                <a:latin typeface="Times New Roman"/>
                <a:cs typeface="Times New Roman"/>
              </a:rPr>
              <a:t>r</a:t>
            </a:r>
            <a:r>
              <a:rPr sz="1150" b="1" spc="-114" dirty="0">
                <a:latin typeface="Times New Roman"/>
                <a:cs typeface="Times New Roman"/>
              </a:rPr>
              <a:t> </a:t>
            </a:r>
            <a:r>
              <a:rPr sz="1150" b="1" spc="-5" dirty="0">
                <a:latin typeface="Times New Roman"/>
                <a:cs typeface="Times New Roman"/>
              </a:rPr>
              <a:t>e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40498" y="5082040"/>
            <a:ext cx="516890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b="1" spc="-5" dirty="0">
                <a:latin typeface="Times New Roman"/>
                <a:cs typeface="Times New Roman"/>
              </a:rPr>
              <a:t>m</a:t>
            </a:r>
            <a:r>
              <a:rPr sz="1150" b="1" spc="105" dirty="0">
                <a:latin typeface="Times New Roman"/>
                <a:cs typeface="Times New Roman"/>
              </a:rPr>
              <a:t> </a:t>
            </a:r>
            <a:r>
              <a:rPr sz="1150" b="1" spc="-5" dirty="0">
                <a:latin typeface="Times New Roman"/>
                <a:cs typeface="Times New Roman"/>
              </a:rPr>
              <a:t>e</a:t>
            </a:r>
            <a:r>
              <a:rPr sz="1150" b="1" spc="-110" dirty="0">
                <a:latin typeface="Times New Roman"/>
                <a:cs typeface="Times New Roman"/>
              </a:rPr>
              <a:t> </a:t>
            </a:r>
            <a:r>
              <a:rPr sz="1150" b="1" spc="-5" dirty="0">
                <a:latin typeface="Times New Roman"/>
                <a:cs typeface="Times New Roman"/>
              </a:rPr>
              <a:t>n</a:t>
            </a:r>
            <a:r>
              <a:rPr sz="1150" b="1" spc="-50" dirty="0">
                <a:latin typeface="Times New Roman"/>
                <a:cs typeface="Times New Roman"/>
              </a:rPr>
              <a:t> </a:t>
            </a:r>
            <a:r>
              <a:rPr sz="1150" b="1" spc="114" dirty="0">
                <a:latin typeface="Times New Roman"/>
                <a:cs typeface="Times New Roman"/>
              </a:rPr>
              <a:t>t</a:t>
            </a:r>
            <a:r>
              <a:rPr sz="1150" b="1" spc="-5" dirty="0">
                <a:latin typeface="Times New Roman"/>
                <a:cs typeface="Times New Roman"/>
              </a:rPr>
              <a:t>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717427" y="5382780"/>
            <a:ext cx="1027430" cy="64135"/>
          </a:xfrm>
          <a:custGeom>
            <a:avLst/>
            <a:gdLst/>
            <a:ahLst/>
            <a:cxnLst/>
            <a:rect l="l" t="t" r="r" b="b"/>
            <a:pathLst>
              <a:path w="1027429" h="64135">
                <a:moveTo>
                  <a:pt x="1027176" y="32004"/>
                </a:moveTo>
                <a:lnTo>
                  <a:pt x="927354" y="0"/>
                </a:lnTo>
                <a:lnTo>
                  <a:pt x="947089" y="25908"/>
                </a:lnTo>
                <a:lnTo>
                  <a:pt x="0" y="25908"/>
                </a:lnTo>
                <a:lnTo>
                  <a:pt x="0" y="38100"/>
                </a:lnTo>
                <a:lnTo>
                  <a:pt x="947089" y="38100"/>
                </a:lnTo>
                <a:lnTo>
                  <a:pt x="927354" y="64008"/>
                </a:lnTo>
                <a:lnTo>
                  <a:pt x="102717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322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Quality</a:t>
            </a:r>
            <a:r>
              <a:rPr spc="-40" dirty="0"/>
              <a:t> </a:t>
            </a:r>
            <a:r>
              <a:rPr dirty="0"/>
              <a:t>Measures</a:t>
            </a:r>
            <a:r>
              <a:rPr spc="-30" dirty="0"/>
              <a:t> </a:t>
            </a:r>
            <a:r>
              <a:rPr dirty="0"/>
              <a:t>(Con’t)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135" y="1641602"/>
            <a:ext cx="6160770" cy="233743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4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i="1" dirty="0">
                <a:solidFill>
                  <a:srgbClr val="0065FF"/>
                </a:solidFill>
                <a:latin typeface="Palatino Linotype"/>
                <a:cs typeface="Palatino Linotype"/>
              </a:rPr>
              <a:t>Verification</a:t>
            </a:r>
            <a:r>
              <a:rPr sz="3600" b="1" i="1" spc="-30" dirty="0">
                <a:solidFill>
                  <a:srgbClr val="0065FF"/>
                </a:solidFill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is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to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predict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correctness.</a:t>
            </a:r>
            <a:endParaRPr sz="3600">
              <a:latin typeface="Palatino Linotype"/>
              <a:cs typeface="Palatino Linotype"/>
            </a:endParaRPr>
          </a:p>
          <a:p>
            <a:pPr marL="355600" marR="233679" indent="-342900">
              <a:lnSpc>
                <a:spcPct val="101200"/>
              </a:lnSpc>
              <a:spcBef>
                <a:spcPts val="765"/>
              </a:spcBef>
              <a:buClr>
                <a:srgbClr val="3333CC"/>
              </a:buClr>
              <a:buFont typeface="Cambria"/>
              <a:buChar char="•"/>
              <a:tabLst>
                <a:tab pos="355600" algn="l"/>
              </a:tabLst>
            </a:pPr>
            <a:r>
              <a:rPr sz="3600" b="1" i="1" spc="-5" dirty="0">
                <a:solidFill>
                  <a:srgbClr val="70A1DC"/>
                </a:solidFill>
                <a:latin typeface="Palatino Linotype"/>
                <a:cs typeface="Palatino Linotype"/>
              </a:rPr>
              <a:t>Validation</a:t>
            </a:r>
            <a:r>
              <a:rPr sz="3600" b="1" i="1" spc="-30" dirty="0">
                <a:solidFill>
                  <a:srgbClr val="70A1DC"/>
                </a:solidFill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is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to</a:t>
            </a:r>
            <a:r>
              <a:rPr sz="3600" b="1" spc="-20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predict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the </a:t>
            </a:r>
            <a:r>
              <a:rPr sz="3600" b="1" spc="-885" dirty="0">
                <a:latin typeface="Palatino Linotype"/>
                <a:cs typeface="Palatino Linotype"/>
              </a:rPr>
              <a:t> </a:t>
            </a:r>
            <a:r>
              <a:rPr sz="3600" b="1" dirty="0">
                <a:latin typeface="Palatino Linotype"/>
                <a:cs typeface="Palatino Linotype"/>
              </a:rPr>
              <a:t>correspondence.</a:t>
            </a:r>
            <a:endParaRPr sz="36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1227" y="3606546"/>
            <a:ext cx="3198876" cy="321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8157" y="866648"/>
            <a:ext cx="57372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Object-Oriented</a:t>
            </a:r>
            <a:r>
              <a:rPr spc="-70" dirty="0"/>
              <a:t> </a:t>
            </a:r>
            <a:r>
              <a:rPr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1700" y="1476247"/>
            <a:ext cx="53517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dirty="0">
                <a:solidFill>
                  <a:srgbClr val="CCCC00"/>
                </a:solidFill>
                <a:latin typeface="Palatino Linotype"/>
                <a:cs typeface="Palatino Linotype"/>
              </a:rPr>
              <a:t>Development</a:t>
            </a:r>
            <a:r>
              <a:rPr sz="4000" b="1" i="1" spc="-70" dirty="0">
                <a:solidFill>
                  <a:srgbClr val="CCCC00"/>
                </a:solidFill>
                <a:latin typeface="Palatino Linotype"/>
                <a:cs typeface="Palatino Linotype"/>
              </a:rPr>
              <a:t> </a:t>
            </a:r>
            <a:r>
              <a:rPr sz="4000" b="1" i="1" spc="-5" dirty="0">
                <a:solidFill>
                  <a:srgbClr val="CCCC00"/>
                </a:solidFill>
                <a:latin typeface="Palatino Linotype"/>
                <a:cs typeface="Palatino Linotype"/>
              </a:rPr>
              <a:t>Approach</a:t>
            </a:r>
            <a:endParaRPr sz="40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43457" y="3773423"/>
            <a:ext cx="800100" cy="897890"/>
            <a:chOff x="7243457" y="3773423"/>
            <a:chExt cx="800100" cy="8978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6105" y="4461509"/>
              <a:ext cx="187451" cy="2095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6797" y="3826763"/>
              <a:ext cx="684263" cy="6835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243458" y="3773436"/>
              <a:ext cx="746760" cy="844550"/>
            </a:xfrm>
            <a:custGeom>
              <a:avLst/>
              <a:gdLst/>
              <a:ahLst/>
              <a:cxnLst/>
              <a:rect l="l" t="t" r="r" b="b"/>
              <a:pathLst>
                <a:path w="746759" h="844550">
                  <a:moveTo>
                    <a:pt x="746760" y="633984"/>
                  </a:moveTo>
                  <a:lnTo>
                    <a:pt x="683501" y="664083"/>
                  </a:lnTo>
                  <a:lnTo>
                    <a:pt x="683501" y="57912"/>
                  </a:lnTo>
                  <a:lnTo>
                    <a:pt x="180428" y="62280"/>
                  </a:lnTo>
                  <a:lnTo>
                    <a:pt x="210312" y="0"/>
                  </a:lnTo>
                  <a:lnTo>
                    <a:pt x="0" y="93726"/>
                  </a:lnTo>
                  <a:lnTo>
                    <a:pt x="210312" y="187452"/>
                  </a:lnTo>
                  <a:lnTo>
                    <a:pt x="180225" y="124739"/>
                  </a:lnTo>
                  <a:lnTo>
                    <a:pt x="621017" y="120396"/>
                  </a:lnTo>
                  <a:lnTo>
                    <a:pt x="621017" y="663956"/>
                  </a:lnTo>
                  <a:lnTo>
                    <a:pt x="558546" y="633984"/>
                  </a:lnTo>
                  <a:lnTo>
                    <a:pt x="652272" y="844296"/>
                  </a:lnTo>
                  <a:lnTo>
                    <a:pt x="746760" y="633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58234" y="2420111"/>
            <a:ext cx="3486785" cy="1468755"/>
            <a:chOff x="3658234" y="2420111"/>
            <a:chExt cx="3486785" cy="146875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1587" y="2473451"/>
              <a:ext cx="3432809" cy="141503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658234" y="2420111"/>
              <a:ext cx="3427729" cy="1410970"/>
            </a:xfrm>
            <a:custGeom>
              <a:avLst/>
              <a:gdLst/>
              <a:ahLst/>
              <a:cxnLst/>
              <a:rect l="l" t="t" r="r" b="b"/>
              <a:pathLst>
                <a:path w="3427729" h="1410970">
                  <a:moveTo>
                    <a:pt x="3427476" y="1410462"/>
                  </a:moveTo>
                  <a:lnTo>
                    <a:pt x="3427476" y="0"/>
                  </a:lnTo>
                  <a:lnTo>
                    <a:pt x="0" y="0"/>
                  </a:lnTo>
                  <a:lnTo>
                    <a:pt x="0" y="1410462"/>
                  </a:lnTo>
                  <a:lnTo>
                    <a:pt x="3427476" y="14104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8234" y="2420111"/>
              <a:ext cx="3427729" cy="1410970"/>
            </a:xfrm>
            <a:custGeom>
              <a:avLst/>
              <a:gdLst/>
              <a:ahLst/>
              <a:cxnLst/>
              <a:rect l="l" t="t" r="r" b="b"/>
              <a:pathLst>
                <a:path w="3427729" h="1410970">
                  <a:moveTo>
                    <a:pt x="3427476" y="1410462"/>
                  </a:moveTo>
                  <a:lnTo>
                    <a:pt x="3427476" y="0"/>
                  </a:lnTo>
                  <a:lnTo>
                    <a:pt x="0" y="0"/>
                  </a:lnTo>
                  <a:lnTo>
                    <a:pt x="0" y="1410462"/>
                  </a:lnTo>
                  <a:lnTo>
                    <a:pt x="3427476" y="1410462"/>
                  </a:lnTo>
                  <a:close/>
                </a:path>
                <a:path w="3427729" h="1410970">
                  <a:moveTo>
                    <a:pt x="1237500" y="717804"/>
                  </a:moveTo>
                  <a:lnTo>
                    <a:pt x="1237500" y="70866"/>
                  </a:lnTo>
                  <a:lnTo>
                    <a:pt x="304050" y="70866"/>
                  </a:lnTo>
                  <a:lnTo>
                    <a:pt x="304050" y="717804"/>
                  </a:lnTo>
                  <a:lnTo>
                    <a:pt x="1237500" y="717804"/>
                  </a:lnTo>
                  <a:close/>
                </a:path>
                <a:path w="3427729" h="1410970">
                  <a:moveTo>
                    <a:pt x="2421648" y="704850"/>
                  </a:moveTo>
                  <a:lnTo>
                    <a:pt x="2421648" y="62484"/>
                  </a:lnTo>
                  <a:lnTo>
                    <a:pt x="1492770" y="62484"/>
                  </a:lnTo>
                  <a:lnTo>
                    <a:pt x="1492770" y="704850"/>
                  </a:lnTo>
                  <a:lnTo>
                    <a:pt x="2421648" y="7048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67691" y="2482595"/>
              <a:ext cx="933450" cy="642620"/>
            </a:xfrm>
            <a:custGeom>
              <a:avLst/>
              <a:gdLst/>
              <a:ahLst/>
              <a:cxnLst/>
              <a:rect l="l" t="t" r="r" b="b"/>
              <a:pathLst>
                <a:path w="933450" h="642619">
                  <a:moveTo>
                    <a:pt x="933450" y="642365"/>
                  </a:moveTo>
                  <a:lnTo>
                    <a:pt x="933450" y="0"/>
                  </a:lnTo>
                  <a:lnTo>
                    <a:pt x="0" y="0"/>
                  </a:lnTo>
                  <a:lnTo>
                    <a:pt x="0" y="642365"/>
                  </a:lnTo>
                  <a:lnTo>
                    <a:pt x="933450" y="6423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67691" y="2482595"/>
              <a:ext cx="933450" cy="642620"/>
            </a:xfrm>
            <a:custGeom>
              <a:avLst/>
              <a:gdLst/>
              <a:ahLst/>
              <a:cxnLst/>
              <a:rect l="l" t="t" r="r" b="b"/>
              <a:pathLst>
                <a:path w="933450" h="642619">
                  <a:moveTo>
                    <a:pt x="933450" y="642365"/>
                  </a:moveTo>
                  <a:lnTo>
                    <a:pt x="933450" y="0"/>
                  </a:lnTo>
                  <a:lnTo>
                    <a:pt x="0" y="0"/>
                  </a:lnTo>
                  <a:lnTo>
                    <a:pt x="0" y="642365"/>
                  </a:lnTo>
                  <a:lnTo>
                    <a:pt x="933450" y="6423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82681" y="2746260"/>
              <a:ext cx="2459355" cy="643255"/>
            </a:xfrm>
            <a:custGeom>
              <a:avLst/>
              <a:gdLst/>
              <a:ahLst/>
              <a:cxnLst/>
              <a:rect l="l" t="t" r="r" b="b"/>
              <a:pathLst>
                <a:path w="2459354" h="643254">
                  <a:moveTo>
                    <a:pt x="818388" y="93726"/>
                  </a:moveTo>
                  <a:lnTo>
                    <a:pt x="625602" y="8382"/>
                  </a:lnTo>
                  <a:lnTo>
                    <a:pt x="656107" y="66294"/>
                  </a:lnTo>
                  <a:lnTo>
                    <a:pt x="563118" y="66294"/>
                  </a:lnTo>
                  <a:lnTo>
                    <a:pt x="563118" y="120396"/>
                  </a:lnTo>
                  <a:lnTo>
                    <a:pt x="656374" y="120396"/>
                  </a:lnTo>
                  <a:lnTo>
                    <a:pt x="625602" y="178308"/>
                  </a:lnTo>
                  <a:lnTo>
                    <a:pt x="818388" y="93726"/>
                  </a:lnTo>
                  <a:close/>
                </a:path>
                <a:path w="2459354" h="643254">
                  <a:moveTo>
                    <a:pt x="1985010" y="84582"/>
                  </a:moveTo>
                  <a:lnTo>
                    <a:pt x="1792986" y="0"/>
                  </a:lnTo>
                  <a:lnTo>
                    <a:pt x="1823237" y="57912"/>
                  </a:lnTo>
                  <a:lnTo>
                    <a:pt x="1748028" y="57912"/>
                  </a:lnTo>
                  <a:lnTo>
                    <a:pt x="1748028" y="111252"/>
                  </a:lnTo>
                  <a:lnTo>
                    <a:pt x="1823237" y="111252"/>
                  </a:lnTo>
                  <a:lnTo>
                    <a:pt x="1792986" y="169164"/>
                  </a:lnTo>
                  <a:lnTo>
                    <a:pt x="1985010" y="84582"/>
                  </a:lnTo>
                  <a:close/>
                </a:path>
                <a:path w="2459354" h="643254">
                  <a:moveTo>
                    <a:pt x="2458974" y="379476"/>
                  </a:moveTo>
                  <a:lnTo>
                    <a:pt x="2423414" y="379476"/>
                  </a:lnTo>
                  <a:lnTo>
                    <a:pt x="2423414" y="607314"/>
                  </a:lnTo>
                  <a:lnTo>
                    <a:pt x="84074" y="607314"/>
                  </a:lnTo>
                  <a:lnTo>
                    <a:pt x="84074" y="513537"/>
                  </a:lnTo>
                  <a:lnTo>
                    <a:pt x="134112" y="540258"/>
                  </a:lnTo>
                  <a:lnTo>
                    <a:pt x="67056" y="388620"/>
                  </a:lnTo>
                  <a:lnTo>
                    <a:pt x="0" y="540258"/>
                  </a:lnTo>
                  <a:lnTo>
                    <a:pt x="48514" y="514350"/>
                  </a:lnTo>
                  <a:lnTo>
                    <a:pt x="48514" y="643128"/>
                  </a:lnTo>
                  <a:lnTo>
                    <a:pt x="84074" y="643128"/>
                  </a:lnTo>
                  <a:lnTo>
                    <a:pt x="2423414" y="643128"/>
                  </a:lnTo>
                  <a:lnTo>
                    <a:pt x="2458974" y="643128"/>
                  </a:lnTo>
                  <a:lnTo>
                    <a:pt x="2458974" y="3794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53135" y="2547837"/>
            <a:ext cx="304482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40"/>
              </a:lnSpc>
            </a:pPr>
            <a:r>
              <a:rPr sz="1150" b="1" spc="5" dirty="0">
                <a:latin typeface="Times New Roman"/>
                <a:cs typeface="Times New Roman"/>
              </a:rPr>
              <a:t>Build</a:t>
            </a:r>
            <a:r>
              <a:rPr sz="1150" b="1" spc="-15" dirty="0">
                <a:latin typeface="Times New Roman"/>
                <a:cs typeface="Times New Roman"/>
              </a:rPr>
              <a:t> </a:t>
            </a:r>
            <a:r>
              <a:rPr sz="1150" b="1" spc="5" dirty="0">
                <a:latin typeface="Times New Roman"/>
                <a:cs typeface="Times New Roman"/>
              </a:rPr>
              <a:t>use-case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ts val="955"/>
              </a:lnSpc>
              <a:tabLst>
                <a:tab pos="2154555" algn="l"/>
              </a:tabLst>
            </a:pPr>
            <a:r>
              <a:rPr sz="1725" b="1" spc="7" baseline="-33816" dirty="0">
                <a:latin typeface="Times New Roman"/>
                <a:cs typeface="Times New Roman"/>
              </a:rPr>
              <a:t>model	</a:t>
            </a:r>
            <a:r>
              <a:rPr sz="1150" b="1" spc="5" dirty="0">
                <a:latin typeface="Times New Roman"/>
                <a:cs typeface="Times New Roman"/>
              </a:rPr>
              <a:t>Validate/</a:t>
            </a:r>
            <a:r>
              <a:rPr sz="1150" b="1" spc="-25" dirty="0">
                <a:latin typeface="Times New Roman"/>
                <a:cs typeface="Times New Roman"/>
              </a:rPr>
              <a:t> </a:t>
            </a:r>
            <a:r>
              <a:rPr sz="1150" b="1" spc="5" dirty="0">
                <a:latin typeface="Times New Roman"/>
                <a:cs typeface="Times New Roman"/>
              </a:rPr>
              <a:t>Test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658234" y="2420111"/>
            <a:ext cx="3486785" cy="1468755"/>
            <a:chOff x="3658234" y="2420111"/>
            <a:chExt cx="3486785" cy="146875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1587" y="2473451"/>
              <a:ext cx="3432809" cy="141503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658234" y="2420111"/>
              <a:ext cx="3427729" cy="1410970"/>
            </a:xfrm>
            <a:custGeom>
              <a:avLst/>
              <a:gdLst/>
              <a:ahLst/>
              <a:cxnLst/>
              <a:rect l="l" t="t" r="r" b="b"/>
              <a:pathLst>
                <a:path w="3427729" h="1410970">
                  <a:moveTo>
                    <a:pt x="3427476" y="1410462"/>
                  </a:moveTo>
                  <a:lnTo>
                    <a:pt x="3427476" y="0"/>
                  </a:lnTo>
                  <a:lnTo>
                    <a:pt x="0" y="0"/>
                  </a:lnTo>
                  <a:lnTo>
                    <a:pt x="0" y="1410462"/>
                  </a:lnTo>
                  <a:lnTo>
                    <a:pt x="3427476" y="1410462"/>
                  </a:lnTo>
                  <a:close/>
                </a:path>
              </a:pathLst>
            </a:custGeom>
            <a:solidFill>
              <a:srgbClr val="CC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58234" y="2420111"/>
              <a:ext cx="3427729" cy="1410970"/>
            </a:xfrm>
            <a:custGeom>
              <a:avLst/>
              <a:gdLst/>
              <a:ahLst/>
              <a:cxnLst/>
              <a:rect l="l" t="t" r="r" b="b"/>
              <a:pathLst>
                <a:path w="3427729" h="1410970">
                  <a:moveTo>
                    <a:pt x="3427476" y="1410462"/>
                  </a:moveTo>
                  <a:lnTo>
                    <a:pt x="3427476" y="0"/>
                  </a:lnTo>
                  <a:lnTo>
                    <a:pt x="0" y="0"/>
                  </a:lnTo>
                  <a:lnTo>
                    <a:pt x="0" y="1410462"/>
                  </a:lnTo>
                  <a:lnTo>
                    <a:pt x="3427476" y="14104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343797" y="4800600"/>
            <a:ext cx="5855335" cy="1527175"/>
            <a:chOff x="2343797" y="4800600"/>
            <a:chExt cx="5855335" cy="1527175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7137" y="4853939"/>
              <a:ext cx="1765554" cy="147370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343797" y="4800600"/>
              <a:ext cx="1760220" cy="1469390"/>
            </a:xfrm>
            <a:custGeom>
              <a:avLst/>
              <a:gdLst/>
              <a:ahLst/>
              <a:cxnLst/>
              <a:rect l="l" t="t" r="r" b="b"/>
              <a:pathLst>
                <a:path w="1760220" h="1469389">
                  <a:moveTo>
                    <a:pt x="1760220" y="1469136"/>
                  </a:moveTo>
                  <a:lnTo>
                    <a:pt x="1760219" y="0"/>
                  </a:lnTo>
                  <a:lnTo>
                    <a:pt x="0" y="0"/>
                  </a:lnTo>
                  <a:lnTo>
                    <a:pt x="0" y="1469136"/>
                  </a:lnTo>
                  <a:lnTo>
                    <a:pt x="1760220" y="1469136"/>
                  </a:lnTo>
                  <a:close/>
                </a:path>
              </a:pathLst>
            </a:custGeom>
            <a:solidFill>
              <a:srgbClr val="FF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43797" y="4800600"/>
              <a:ext cx="1760220" cy="1469390"/>
            </a:xfrm>
            <a:custGeom>
              <a:avLst/>
              <a:gdLst/>
              <a:ahLst/>
              <a:cxnLst/>
              <a:rect l="l" t="t" r="r" b="b"/>
              <a:pathLst>
                <a:path w="1760220" h="1469389">
                  <a:moveTo>
                    <a:pt x="1760220" y="1469136"/>
                  </a:moveTo>
                  <a:lnTo>
                    <a:pt x="1760219" y="0"/>
                  </a:lnTo>
                  <a:lnTo>
                    <a:pt x="0" y="0"/>
                  </a:lnTo>
                  <a:lnTo>
                    <a:pt x="0" y="1469136"/>
                  </a:lnTo>
                  <a:lnTo>
                    <a:pt x="1760220" y="14691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81613" y="4853939"/>
              <a:ext cx="3517391" cy="144703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628273" y="4800600"/>
              <a:ext cx="3512820" cy="1442720"/>
            </a:xfrm>
            <a:custGeom>
              <a:avLst/>
              <a:gdLst/>
              <a:ahLst/>
              <a:cxnLst/>
              <a:rect l="l" t="t" r="r" b="b"/>
              <a:pathLst>
                <a:path w="3512820" h="1442720">
                  <a:moveTo>
                    <a:pt x="3512820" y="1442465"/>
                  </a:moveTo>
                  <a:lnTo>
                    <a:pt x="3512820" y="0"/>
                  </a:lnTo>
                  <a:lnTo>
                    <a:pt x="0" y="0"/>
                  </a:lnTo>
                  <a:lnTo>
                    <a:pt x="0" y="1442466"/>
                  </a:lnTo>
                  <a:lnTo>
                    <a:pt x="3512820" y="1442465"/>
                  </a:lnTo>
                  <a:close/>
                </a:path>
              </a:pathLst>
            </a:custGeom>
            <a:solidFill>
              <a:srgbClr val="FFDF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28273" y="4800600"/>
              <a:ext cx="3512820" cy="1442720"/>
            </a:xfrm>
            <a:custGeom>
              <a:avLst/>
              <a:gdLst/>
              <a:ahLst/>
              <a:cxnLst/>
              <a:rect l="l" t="t" r="r" b="b"/>
              <a:pathLst>
                <a:path w="3512820" h="1442720">
                  <a:moveTo>
                    <a:pt x="3512820" y="1442465"/>
                  </a:moveTo>
                  <a:lnTo>
                    <a:pt x="3512820" y="0"/>
                  </a:lnTo>
                  <a:lnTo>
                    <a:pt x="0" y="0"/>
                  </a:lnTo>
                  <a:lnTo>
                    <a:pt x="0" y="1442466"/>
                  </a:lnTo>
                  <a:lnTo>
                    <a:pt x="3512820" y="14424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64087" y="4845557"/>
              <a:ext cx="1031875" cy="722630"/>
            </a:xfrm>
            <a:custGeom>
              <a:avLst/>
              <a:gdLst/>
              <a:ahLst/>
              <a:cxnLst/>
              <a:rect l="l" t="t" r="r" b="b"/>
              <a:pathLst>
                <a:path w="1031875" h="722629">
                  <a:moveTo>
                    <a:pt x="1031748" y="722376"/>
                  </a:moveTo>
                  <a:lnTo>
                    <a:pt x="1031748" y="0"/>
                  </a:lnTo>
                  <a:lnTo>
                    <a:pt x="0" y="0"/>
                  </a:lnTo>
                  <a:lnTo>
                    <a:pt x="0" y="722376"/>
                  </a:lnTo>
                  <a:lnTo>
                    <a:pt x="1031748" y="7223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64087" y="4845557"/>
              <a:ext cx="1031875" cy="722630"/>
            </a:xfrm>
            <a:custGeom>
              <a:avLst/>
              <a:gdLst/>
              <a:ahLst/>
              <a:cxnLst/>
              <a:rect l="l" t="t" r="r" b="b"/>
              <a:pathLst>
                <a:path w="1031875" h="722629">
                  <a:moveTo>
                    <a:pt x="1031748" y="722376"/>
                  </a:moveTo>
                  <a:lnTo>
                    <a:pt x="1031748" y="0"/>
                  </a:lnTo>
                  <a:lnTo>
                    <a:pt x="0" y="0"/>
                  </a:lnTo>
                  <a:lnTo>
                    <a:pt x="0" y="722376"/>
                  </a:lnTo>
                  <a:lnTo>
                    <a:pt x="1031748" y="7223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69380" y="4885181"/>
              <a:ext cx="883919" cy="643255"/>
            </a:xfrm>
            <a:custGeom>
              <a:avLst/>
              <a:gdLst/>
              <a:ahLst/>
              <a:cxnLst/>
              <a:rect l="l" t="t" r="r" b="b"/>
              <a:pathLst>
                <a:path w="883920" h="643254">
                  <a:moveTo>
                    <a:pt x="883920" y="643127"/>
                  </a:moveTo>
                  <a:lnTo>
                    <a:pt x="883920" y="0"/>
                  </a:lnTo>
                  <a:lnTo>
                    <a:pt x="0" y="0"/>
                  </a:lnTo>
                  <a:lnTo>
                    <a:pt x="0" y="643127"/>
                  </a:lnTo>
                  <a:lnTo>
                    <a:pt x="883920" y="6431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69380" y="4885181"/>
              <a:ext cx="883919" cy="643255"/>
            </a:xfrm>
            <a:custGeom>
              <a:avLst/>
              <a:gdLst/>
              <a:ahLst/>
              <a:cxnLst/>
              <a:rect l="l" t="t" r="r" b="b"/>
              <a:pathLst>
                <a:path w="883920" h="643254">
                  <a:moveTo>
                    <a:pt x="883920" y="643127"/>
                  </a:moveTo>
                  <a:lnTo>
                    <a:pt x="883920" y="0"/>
                  </a:lnTo>
                  <a:lnTo>
                    <a:pt x="0" y="0"/>
                  </a:lnTo>
                  <a:lnTo>
                    <a:pt x="0" y="643127"/>
                  </a:lnTo>
                  <a:lnTo>
                    <a:pt x="883920" y="64312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35915" y="5596127"/>
              <a:ext cx="1626235" cy="575310"/>
            </a:xfrm>
            <a:custGeom>
              <a:avLst/>
              <a:gdLst/>
              <a:ahLst/>
              <a:cxnLst/>
              <a:rect l="l" t="t" r="r" b="b"/>
              <a:pathLst>
                <a:path w="1626234" h="575310">
                  <a:moveTo>
                    <a:pt x="1626107" y="575310"/>
                  </a:moveTo>
                  <a:lnTo>
                    <a:pt x="1626107" y="0"/>
                  </a:lnTo>
                  <a:lnTo>
                    <a:pt x="0" y="0"/>
                  </a:lnTo>
                  <a:lnTo>
                    <a:pt x="0" y="575310"/>
                  </a:lnTo>
                  <a:lnTo>
                    <a:pt x="1626107" y="5753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35915" y="5596127"/>
              <a:ext cx="1626235" cy="575310"/>
            </a:xfrm>
            <a:custGeom>
              <a:avLst/>
              <a:gdLst/>
              <a:ahLst/>
              <a:cxnLst/>
              <a:rect l="l" t="t" r="r" b="b"/>
              <a:pathLst>
                <a:path w="1626234" h="575310">
                  <a:moveTo>
                    <a:pt x="1626107" y="575310"/>
                  </a:moveTo>
                  <a:lnTo>
                    <a:pt x="1626107" y="0"/>
                  </a:lnTo>
                  <a:lnTo>
                    <a:pt x="0" y="0"/>
                  </a:lnTo>
                  <a:lnTo>
                    <a:pt x="0" y="575310"/>
                  </a:lnTo>
                  <a:lnTo>
                    <a:pt x="1626107" y="5753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92025" y="5104650"/>
              <a:ext cx="277495" cy="169545"/>
            </a:xfrm>
            <a:custGeom>
              <a:avLst/>
              <a:gdLst/>
              <a:ahLst/>
              <a:cxnLst/>
              <a:rect l="l" t="t" r="r" b="b"/>
              <a:pathLst>
                <a:path w="277495" h="169545">
                  <a:moveTo>
                    <a:pt x="277368" y="84582"/>
                  </a:moveTo>
                  <a:lnTo>
                    <a:pt x="84582" y="0"/>
                  </a:lnTo>
                  <a:lnTo>
                    <a:pt x="115354" y="57912"/>
                  </a:lnTo>
                  <a:lnTo>
                    <a:pt x="0" y="57912"/>
                  </a:lnTo>
                  <a:lnTo>
                    <a:pt x="0" y="111252"/>
                  </a:lnTo>
                  <a:lnTo>
                    <a:pt x="115354" y="111252"/>
                  </a:lnTo>
                  <a:lnTo>
                    <a:pt x="84582" y="169164"/>
                  </a:lnTo>
                  <a:lnTo>
                    <a:pt x="277368" y="845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157861" y="3355487"/>
            <a:ext cx="4222115" cy="115316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37615">
              <a:lnSpc>
                <a:spcPct val="100000"/>
              </a:lnSpc>
              <a:spcBef>
                <a:spcPts val="1435"/>
              </a:spcBef>
            </a:pPr>
            <a:r>
              <a:rPr sz="2100" b="1" spc="5" dirty="0">
                <a:latin typeface="Times New Roman"/>
                <a:cs typeface="Times New Roman"/>
              </a:rPr>
              <a:t>O-O</a:t>
            </a:r>
            <a:r>
              <a:rPr sz="2100" b="1" spc="-45" dirty="0">
                <a:latin typeface="Times New Roman"/>
                <a:cs typeface="Times New Roman"/>
              </a:rPr>
              <a:t> </a:t>
            </a:r>
            <a:r>
              <a:rPr sz="2100" b="1" spc="5" dirty="0">
                <a:latin typeface="Times New Roman"/>
                <a:cs typeface="Times New Roman"/>
              </a:rPr>
              <a:t>Analysis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  <a:tabLst>
                <a:tab pos="2019300" algn="l"/>
                <a:tab pos="2949575" algn="l"/>
              </a:tabLst>
            </a:pPr>
            <a:r>
              <a:rPr sz="2750" b="1" spc="475" dirty="0">
                <a:solidFill>
                  <a:srgbClr val="545454"/>
                </a:solidFill>
                <a:latin typeface="Times New Roman"/>
                <a:cs typeface="Times New Roman"/>
              </a:rPr>
              <a:t>I</a:t>
            </a:r>
            <a:r>
              <a:rPr sz="2750" b="1" spc="380" dirty="0">
                <a:solidFill>
                  <a:srgbClr val="545454"/>
                </a:solidFill>
                <a:latin typeface="Times New Roman"/>
                <a:cs typeface="Times New Roman"/>
              </a:rPr>
              <a:t>t</a:t>
            </a:r>
            <a:r>
              <a:rPr sz="2750" b="1" spc="505" dirty="0">
                <a:solidFill>
                  <a:srgbClr val="545454"/>
                </a:solidFill>
                <a:latin typeface="Times New Roman"/>
                <a:cs typeface="Times New Roman"/>
              </a:rPr>
              <a:t>e</a:t>
            </a:r>
            <a:r>
              <a:rPr sz="2750" b="1" spc="500" dirty="0">
                <a:solidFill>
                  <a:srgbClr val="545454"/>
                </a:solidFill>
                <a:latin typeface="Times New Roman"/>
                <a:cs typeface="Times New Roman"/>
              </a:rPr>
              <a:t>r</a:t>
            </a:r>
            <a:r>
              <a:rPr sz="2750" b="1" spc="590" dirty="0">
                <a:solidFill>
                  <a:srgbClr val="545454"/>
                </a:solidFill>
                <a:latin typeface="Times New Roman"/>
                <a:cs typeface="Times New Roman"/>
              </a:rPr>
              <a:t>a</a:t>
            </a:r>
            <a:r>
              <a:rPr sz="2750" b="1" spc="380" dirty="0">
                <a:solidFill>
                  <a:srgbClr val="545454"/>
                </a:solidFill>
                <a:latin typeface="Times New Roman"/>
                <a:cs typeface="Times New Roman"/>
              </a:rPr>
              <a:t>t</a:t>
            </a:r>
            <a:r>
              <a:rPr sz="2750" b="1" spc="320" dirty="0">
                <a:solidFill>
                  <a:srgbClr val="545454"/>
                </a:solidFill>
                <a:latin typeface="Times New Roman"/>
                <a:cs typeface="Times New Roman"/>
              </a:rPr>
              <a:t>i</a:t>
            </a:r>
            <a:r>
              <a:rPr sz="2750" b="1" spc="585" dirty="0">
                <a:solidFill>
                  <a:srgbClr val="545454"/>
                </a:solidFill>
                <a:latin typeface="Times New Roman"/>
                <a:cs typeface="Times New Roman"/>
              </a:rPr>
              <a:t>o</a:t>
            </a:r>
            <a:r>
              <a:rPr sz="2750" b="1" spc="484" dirty="0">
                <a:solidFill>
                  <a:srgbClr val="545454"/>
                </a:solidFill>
                <a:latin typeface="Times New Roman"/>
                <a:cs typeface="Times New Roman"/>
              </a:rPr>
              <a:t>n</a:t>
            </a:r>
            <a:r>
              <a:rPr sz="2750" b="1" dirty="0">
                <a:solidFill>
                  <a:srgbClr val="545454"/>
                </a:solidFill>
                <a:latin typeface="Times New Roman"/>
                <a:cs typeface="Times New Roman"/>
              </a:rPr>
              <a:t>	</a:t>
            </a:r>
            <a:r>
              <a:rPr sz="2750" b="1" spc="620" dirty="0">
                <a:solidFill>
                  <a:srgbClr val="545454"/>
                </a:solidFill>
                <a:latin typeface="Times New Roman"/>
                <a:cs typeface="Times New Roman"/>
              </a:rPr>
              <a:t>an</a:t>
            </a:r>
            <a:r>
              <a:rPr sz="2750" b="1" spc="484" dirty="0">
                <a:solidFill>
                  <a:srgbClr val="545454"/>
                </a:solidFill>
                <a:latin typeface="Times New Roman"/>
                <a:cs typeface="Times New Roman"/>
              </a:rPr>
              <a:t>d</a:t>
            </a:r>
            <a:r>
              <a:rPr sz="2750" b="1" dirty="0">
                <a:solidFill>
                  <a:srgbClr val="545454"/>
                </a:solidFill>
                <a:latin typeface="Times New Roman"/>
                <a:cs typeface="Times New Roman"/>
              </a:rPr>
              <a:t>	</a:t>
            </a:r>
            <a:r>
              <a:rPr sz="2750" b="1" spc="855" dirty="0">
                <a:solidFill>
                  <a:srgbClr val="545454"/>
                </a:solidFill>
                <a:latin typeface="Times New Roman"/>
                <a:cs typeface="Times New Roman"/>
              </a:rPr>
              <a:t>R</a:t>
            </a:r>
            <a:r>
              <a:rPr sz="2750" b="1" spc="500" dirty="0">
                <a:solidFill>
                  <a:srgbClr val="545454"/>
                </a:solidFill>
                <a:latin typeface="Times New Roman"/>
                <a:cs typeface="Times New Roman"/>
              </a:rPr>
              <a:t>e</a:t>
            </a:r>
            <a:r>
              <a:rPr sz="2750" b="1" spc="650" dirty="0">
                <a:solidFill>
                  <a:srgbClr val="545454"/>
                </a:solidFill>
                <a:latin typeface="Times New Roman"/>
                <a:cs typeface="Times New Roman"/>
              </a:rPr>
              <a:t>u</a:t>
            </a:r>
            <a:r>
              <a:rPr sz="2750" b="1" spc="475" dirty="0">
                <a:solidFill>
                  <a:srgbClr val="545454"/>
                </a:solidFill>
                <a:latin typeface="Times New Roman"/>
                <a:cs typeface="Times New Roman"/>
              </a:rPr>
              <a:t>s</a:t>
            </a:r>
            <a:r>
              <a:rPr sz="2750" b="1" spc="390" dirty="0">
                <a:solidFill>
                  <a:srgbClr val="545454"/>
                </a:solidFill>
                <a:latin typeface="Times New Roman"/>
                <a:cs typeface="Times New Roman"/>
              </a:rPr>
              <a:t>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970667" y="2482608"/>
            <a:ext cx="1926589" cy="772160"/>
          </a:xfrm>
          <a:custGeom>
            <a:avLst/>
            <a:gdLst/>
            <a:ahLst/>
            <a:cxnLst/>
            <a:rect l="l" t="t" r="r" b="b"/>
            <a:pathLst>
              <a:path w="1926589" h="772160">
                <a:moveTo>
                  <a:pt x="1023366" y="0"/>
                </a:moveTo>
                <a:lnTo>
                  <a:pt x="0" y="0"/>
                </a:lnTo>
                <a:lnTo>
                  <a:pt x="0" y="387858"/>
                </a:lnTo>
                <a:lnTo>
                  <a:pt x="1023366" y="387858"/>
                </a:lnTo>
                <a:lnTo>
                  <a:pt x="1023366" y="0"/>
                </a:lnTo>
                <a:close/>
              </a:path>
              <a:path w="1926589" h="772160">
                <a:moveTo>
                  <a:pt x="1926336" y="397002"/>
                </a:moveTo>
                <a:lnTo>
                  <a:pt x="1091184" y="397002"/>
                </a:lnTo>
                <a:lnTo>
                  <a:pt x="1091184" y="771906"/>
                </a:lnTo>
                <a:lnTo>
                  <a:pt x="1926336" y="771906"/>
                </a:lnTo>
                <a:lnTo>
                  <a:pt x="1926336" y="3970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70667" y="2482595"/>
            <a:ext cx="1023619" cy="38798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26034">
              <a:lnSpc>
                <a:spcPts val="1305"/>
              </a:lnSpc>
              <a:spcBef>
                <a:spcPts val="215"/>
              </a:spcBef>
            </a:pPr>
            <a:r>
              <a:rPr sz="1150" b="1" spc="5" dirty="0">
                <a:latin typeface="Times New Roman"/>
                <a:cs typeface="Times New Roman"/>
              </a:rPr>
              <a:t>Build</a:t>
            </a:r>
            <a:endParaRPr sz="1150">
              <a:latin typeface="Times New Roman"/>
              <a:cs typeface="Times New Roman"/>
            </a:endParaRPr>
          </a:p>
          <a:p>
            <a:pPr marL="26034">
              <a:lnSpc>
                <a:spcPts val="1305"/>
              </a:lnSpc>
            </a:pPr>
            <a:r>
              <a:rPr sz="1150" b="1" spc="10" dirty="0">
                <a:latin typeface="Times New Roman"/>
                <a:cs typeface="Times New Roman"/>
              </a:rPr>
              <a:t>Use-Cases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08277" y="4859189"/>
            <a:ext cx="940435" cy="6762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R="5080">
              <a:lnSpc>
                <a:spcPct val="90100"/>
              </a:lnSpc>
              <a:spcBef>
                <a:spcPts val="245"/>
              </a:spcBef>
            </a:pPr>
            <a:r>
              <a:rPr sz="1150" b="1" spc="10" dirty="0">
                <a:latin typeface="Times New Roman"/>
                <a:cs typeface="Times New Roman"/>
              </a:rPr>
              <a:t>Design</a:t>
            </a:r>
            <a:r>
              <a:rPr sz="1150" b="1" spc="-65" dirty="0">
                <a:latin typeface="Times New Roman"/>
                <a:cs typeface="Times New Roman"/>
              </a:rPr>
              <a:t> </a:t>
            </a:r>
            <a:r>
              <a:rPr sz="1150" b="1" spc="5" dirty="0">
                <a:latin typeface="Times New Roman"/>
                <a:cs typeface="Times New Roman"/>
              </a:rPr>
              <a:t>classes, </a:t>
            </a:r>
            <a:r>
              <a:rPr sz="1150" b="1" spc="-275" dirty="0">
                <a:latin typeface="Times New Roman"/>
                <a:cs typeface="Times New Roman"/>
              </a:rPr>
              <a:t> </a:t>
            </a:r>
            <a:r>
              <a:rPr sz="1150" b="1" spc="15" dirty="0">
                <a:latin typeface="Times New Roman"/>
                <a:cs typeface="Times New Roman"/>
              </a:rPr>
              <a:t>define </a:t>
            </a:r>
            <a:r>
              <a:rPr sz="1150" b="1" spc="20" dirty="0">
                <a:latin typeface="Times New Roman"/>
                <a:cs typeface="Times New Roman"/>
              </a:rPr>
              <a:t> </a:t>
            </a:r>
            <a:r>
              <a:rPr sz="1150" b="1" spc="5" dirty="0">
                <a:latin typeface="Times New Roman"/>
                <a:cs typeface="Times New Roman"/>
              </a:rPr>
              <a:t>attributes and </a:t>
            </a:r>
            <a:r>
              <a:rPr sz="1150" b="1" spc="-27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latin typeface="Times New Roman"/>
                <a:cs typeface="Times New Roman"/>
              </a:rPr>
              <a:t>methods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736989" y="3773423"/>
            <a:ext cx="805180" cy="897890"/>
            <a:chOff x="2736989" y="3773423"/>
            <a:chExt cx="805180" cy="897890"/>
          </a:xfrm>
        </p:grpSpPr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90329" y="4461509"/>
              <a:ext cx="188213" cy="20955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53575" y="3826763"/>
              <a:ext cx="688085" cy="68351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736989" y="3773436"/>
              <a:ext cx="751840" cy="844550"/>
            </a:xfrm>
            <a:custGeom>
              <a:avLst/>
              <a:gdLst/>
              <a:ahLst/>
              <a:cxnLst/>
              <a:rect l="l" t="t" r="r" b="b"/>
              <a:pathLst>
                <a:path w="751839" h="844550">
                  <a:moveTo>
                    <a:pt x="751332" y="93726"/>
                  </a:moveTo>
                  <a:lnTo>
                    <a:pt x="541020" y="0"/>
                  </a:lnTo>
                  <a:lnTo>
                    <a:pt x="570890" y="62293"/>
                  </a:lnTo>
                  <a:lnTo>
                    <a:pt x="62484" y="57912"/>
                  </a:lnTo>
                  <a:lnTo>
                    <a:pt x="62484" y="663956"/>
                  </a:lnTo>
                  <a:lnTo>
                    <a:pt x="0" y="633984"/>
                  </a:lnTo>
                  <a:lnTo>
                    <a:pt x="93726" y="844296"/>
                  </a:lnTo>
                  <a:lnTo>
                    <a:pt x="187452" y="633984"/>
                  </a:lnTo>
                  <a:lnTo>
                    <a:pt x="124968" y="663956"/>
                  </a:lnTo>
                  <a:lnTo>
                    <a:pt x="124968" y="120396"/>
                  </a:lnTo>
                  <a:lnTo>
                    <a:pt x="571093" y="124752"/>
                  </a:lnTo>
                  <a:lnTo>
                    <a:pt x="541020" y="187452"/>
                  </a:lnTo>
                  <a:lnTo>
                    <a:pt x="751332" y="937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4042295" y="5631179"/>
            <a:ext cx="608330" cy="241935"/>
            <a:chOff x="4042295" y="5631179"/>
            <a:chExt cx="608330" cy="241935"/>
          </a:xfrm>
        </p:grpSpPr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96397" y="5685281"/>
              <a:ext cx="553974" cy="18745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042295" y="5631192"/>
              <a:ext cx="554990" cy="188595"/>
            </a:xfrm>
            <a:custGeom>
              <a:avLst/>
              <a:gdLst/>
              <a:ahLst/>
              <a:cxnLst/>
              <a:rect l="l" t="t" r="r" b="b"/>
              <a:pathLst>
                <a:path w="554989" h="188595">
                  <a:moveTo>
                    <a:pt x="554736" y="94488"/>
                  </a:moveTo>
                  <a:lnTo>
                    <a:pt x="344424" y="0"/>
                  </a:lnTo>
                  <a:lnTo>
                    <a:pt x="374142" y="62484"/>
                  </a:lnTo>
                  <a:lnTo>
                    <a:pt x="180581" y="62484"/>
                  </a:lnTo>
                  <a:lnTo>
                    <a:pt x="210312" y="0"/>
                  </a:lnTo>
                  <a:lnTo>
                    <a:pt x="0" y="94488"/>
                  </a:lnTo>
                  <a:lnTo>
                    <a:pt x="210312" y="188214"/>
                  </a:lnTo>
                  <a:lnTo>
                    <a:pt x="180340" y="125730"/>
                  </a:lnTo>
                  <a:lnTo>
                    <a:pt x="374396" y="125730"/>
                  </a:lnTo>
                  <a:lnTo>
                    <a:pt x="344424" y="188214"/>
                  </a:lnTo>
                  <a:lnTo>
                    <a:pt x="554736" y="944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721993" y="5864820"/>
            <a:ext cx="136461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100" b="1" spc="5" dirty="0">
                <a:latin typeface="Times New Roman"/>
                <a:cs typeface="Times New Roman"/>
              </a:rPr>
              <a:t>O-O</a:t>
            </a:r>
            <a:r>
              <a:rPr sz="2100" b="1" spc="-75" dirty="0">
                <a:latin typeface="Times New Roman"/>
                <a:cs typeface="Times New Roman"/>
              </a:rPr>
              <a:t> </a:t>
            </a:r>
            <a:r>
              <a:rPr sz="2100" b="1" spc="5" dirty="0">
                <a:latin typeface="Times New Roman"/>
                <a:cs typeface="Times New Roman"/>
              </a:rPr>
              <a:t>Design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84446" y="5502874"/>
            <a:ext cx="53340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1" spc="15" dirty="0">
                <a:latin typeface="Times New Roman"/>
                <a:cs typeface="Times New Roman"/>
              </a:rPr>
              <a:t>O</a:t>
            </a:r>
            <a:r>
              <a:rPr sz="2100" b="1" spc="-5" dirty="0">
                <a:latin typeface="Times New Roman"/>
                <a:cs typeface="Times New Roman"/>
              </a:rPr>
              <a:t>-</a:t>
            </a:r>
            <a:r>
              <a:rPr sz="2100" b="1" spc="5" dirty="0">
                <a:latin typeface="Times New Roman"/>
                <a:cs typeface="Times New Roman"/>
              </a:rPr>
              <a:t>O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335663" y="5859932"/>
            <a:ext cx="17672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Implementation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387993" y="4853940"/>
            <a:ext cx="862965" cy="64325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" marR="69215">
              <a:lnSpc>
                <a:spcPct val="90800"/>
              </a:lnSpc>
              <a:spcBef>
                <a:spcPts val="370"/>
              </a:spcBef>
            </a:pPr>
            <a:r>
              <a:rPr sz="850" b="1" spc="15" dirty="0">
                <a:latin typeface="Times New Roman"/>
                <a:cs typeface="Times New Roman"/>
              </a:rPr>
              <a:t>Using</a:t>
            </a:r>
            <a:r>
              <a:rPr sz="850" b="1" spc="20" dirty="0">
                <a:latin typeface="Times New Roman"/>
                <a:cs typeface="Times New Roman"/>
              </a:rPr>
              <a:t> </a:t>
            </a:r>
            <a:r>
              <a:rPr sz="850" b="1" spc="15" dirty="0">
                <a:latin typeface="Times New Roman"/>
                <a:cs typeface="Times New Roman"/>
              </a:rPr>
              <a:t>TOOLS </a:t>
            </a:r>
            <a:r>
              <a:rPr sz="850" b="1" spc="20" dirty="0">
                <a:latin typeface="Times New Roman"/>
                <a:cs typeface="Times New Roman"/>
              </a:rPr>
              <a:t> </a:t>
            </a:r>
            <a:r>
              <a:rPr sz="850" b="1" spc="15" dirty="0">
                <a:latin typeface="Times New Roman"/>
                <a:cs typeface="Times New Roman"/>
              </a:rPr>
              <a:t>CASE </a:t>
            </a:r>
            <a:r>
              <a:rPr sz="850" b="1" spc="10" dirty="0">
                <a:latin typeface="Times New Roman"/>
                <a:cs typeface="Times New Roman"/>
              </a:rPr>
              <a:t>and/or </a:t>
            </a:r>
            <a:r>
              <a:rPr sz="850" b="1" spc="15" dirty="0">
                <a:latin typeface="Times New Roman"/>
                <a:cs typeface="Times New Roman"/>
              </a:rPr>
              <a:t> </a:t>
            </a:r>
            <a:r>
              <a:rPr sz="850" b="1" spc="5" dirty="0">
                <a:latin typeface="Times New Roman"/>
                <a:cs typeface="Times New Roman"/>
              </a:rPr>
              <a:t>O</a:t>
            </a:r>
            <a:r>
              <a:rPr sz="850" b="1" spc="20" dirty="0">
                <a:latin typeface="Times New Roman"/>
                <a:cs typeface="Times New Roman"/>
              </a:rPr>
              <a:t>O</a:t>
            </a:r>
            <a:r>
              <a:rPr sz="850" b="1" spc="15" dirty="0">
                <a:latin typeface="Times New Roman"/>
                <a:cs typeface="Times New Roman"/>
              </a:rPr>
              <a:t> </a:t>
            </a:r>
            <a:r>
              <a:rPr sz="850" b="1" spc="10" dirty="0">
                <a:latin typeface="Times New Roman"/>
                <a:cs typeface="Times New Roman"/>
              </a:rPr>
              <a:t>pr</a:t>
            </a:r>
            <a:r>
              <a:rPr sz="850" b="1" spc="25" dirty="0">
                <a:latin typeface="Times New Roman"/>
                <a:cs typeface="Times New Roman"/>
              </a:rPr>
              <a:t>o</a:t>
            </a:r>
            <a:r>
              <a:rPr sz="850" b="1" spc="-10" dirty="0">
                <a:latin typeface="Times New Roman"/>
                <a:cs typeface="Times New Roman"/>
              </a:rPr>
              <a:t>g</a:t>
            </a:r>
            <a:r>
              <a:rPr sz="850" b="1" spc="10" dirty="0">
                <a:latin typeface="Times New Roman"/>
                <a:cs typeface="Times New Roman"/>
              </a:rPr>
              <a:t>r</a:t>
            </a:r>
            <a:r>
              <a:rPr sz="850" b="1" spc="25" dirty="0">
                <a:latin typeface="Times New Roman"/>
                <a:cs typeface="Times New Roman"/>
              </a:rPr>
              <a:t>a</a:t>
            </a:r>
            <a:r>
              <a:rPr sz="850" b="1" spc="20" dirty="0">
                <a:latin typeface="Times New Roman"/>
                <a:cs typeface="Times New Roman"/>
              </a:rPr>
              <a:t>m</a:t>
            </a:r>
            <a:r>
              <a:rPr sz="850" b="1" spc="10" dirty="0">
                <a:latin typeface="Times New Roman"/>
                <a:cs typeface="Times New Roman"/>
              </a:rPr>
              <a:t>ing  languages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250577" y="4853940"/>
            <a:ext cx="853440" cy="64325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Times New Roman"/>
              <a:cs typeface="Times New Roman"/>
            </a:endParaRPr>
          </a:p>
          <a:p>
            <a:pPr marL="85090" marR="207010">
              <a:lnSpc>
                <a:spcPct val="90800"/>
              </a:lnSpc>
            </a:pPr>
            <a:r>
              <a:rPr sz="850" b="1" spc="15" dirty="0">
                <a:latin typeface="Times New Roman"/>
                <a:cs typeface="Times New Roman"/>
              </a:rPr>
              <a:t>User </a:t>
            </a:r>
            <a:r>
              <a:rPr sz="850" b="1" spc="20" dirty="0">
                <a:latin typeface="Times New Roman"/>
                <a:cs typeface="Times New Roman"/>
              </a:rPr>
              <a:t> </a:t>
            </a:r>
            <a:r>
              <a:rPr sz="850" b="1" spc="5" dirty="0">
                <a:latin typeface="Times New Roman"/>
                <a:cs typeface="Times New Roman"/>
              </a:rPr>
              <a:t>satisfaction </a:t>
            </a:r>
            <a:r>
              <a:rPr sz="850" b="1" spc="-200" dirty="0">
                <a:latin typeface="Times New Roman"/>
                <a:cs typeface="Times New Roman"/>
              </a:rPr>
              <a:t> </a:t>
            </a:r>
            <a:r>
              <a:rPr sz="850" b="1" spc="5" dirty="0">
                <a:latin typeface="Times New Roman"/>
                <a:cs typeface="Times New Roman"/>
              </a:rPr>
              <a:t>Usability </a:t>
            </a:r>
            <a:r>
              <a:rPr sz="850" b="1" spc="20" dirty="0">
                <a:latin typeface="Times New Roman"/>
                <a:cs typeface="Times New Roman"/>
              </a:rPr>
              <a:t>&amp; </a:t>
            </a:r>
            <a:r>
              <a:rPr sz="850" b="1" spc="-200" dirty="0">
                <a:latin typeface="Times New Roman"/>
                <a:cs typeface="Times New Roman"/>
              </a:rPr>
              <a:t> </a:t>
            </a:r>
            <a:r>
              <a:rPr sz="850" b="1" spc="10" dirty="0">
                <a:latin typeface="Times New Roman"/>
                <a:cs typeface="Times New Roman"/>
              </a:rPr>
              <a:t>QA</a:t>
            </a:r>
            <a:r>
              <a:rPr sz="850" b="1" spc="5" dirty="0">
                <a:latin typeface="Times New Roman"/>
                <a:cs typeface="Times New Roman"/>
              </a:rPr>
              <a:t> </a:t>
            </a:r>
            <a:r>
              <a:rPr sz="850" b="1" spc="10" dirty="0">
                <a:latin typeface="Times New Roman"/>
                <a:cs typeface="Times New Roman"/>
              </a:rPr>
              <a:t>Tests</a:t>
            </a:r>
            <a:endParaRPr sz="85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938157" y="4853940"/>
            <a:ext cx="4805680" cy="942975"/>
            <a:chOff x="2938157" y="4853940"/>
            <a:chExt cx="4805680" cy="942975"/>
          </a:xfrm>
        </p:grpSpPr>
        <p:sp>
          <p:nvSpPr>
            <p:cNvPr id="51" name="object 51"/>
            <p:cNvSpPr/>
            <p:nvPr/>
          </p:nvSpPr>
          <p:spPr>
            <a:xfrm>
              <a:off x="2938157" y="5100078"/>
              <a:ext cx="4207510" cy="696595"/>
            </a:xfrm>
            <a:custGeom>
              <a:avLst/>
              <a:gdLst/>
              <a:ahLst/>
              <a:cxnLst/>
              <a:rect l="l" t="t" r="r" b="b"/>
              <a:pathLst>
                <a:path w="4207509" h="696595">
                  <a:moveTo>
                    <a:pt x="795528" y="553974"/>
                  </a:moveTo>
                  <a:lnTo>
                    <a:pt x="728472" y="401574"/>
                  </a:lnTo>
                  <a:lnTo>
                    <a:pt x="661416" y="553974"/>
                  </a:lnTo>
                  <a:lnTo>
                    <a:pt x="711200" y="527392"/>
                  </a:lnTo>
                  <a:lnTo>
                    <a:pt x="711200" y="660654"/>
                  </a:lnTo>
                  <a:lnTo>
                    <a:pt x="85090" y="660654"/>
                  </a:lnTo>
                  <a:lnTo>
                    <a:pt x="85090" y="527799"/>
                  </a:lnTo>
                  <a:lnTo>
                    <a:pt x="134112" y="553974"/>
                  </a:lnTo>
                  <a:lnTo>
                    <a:pt x="67056" y="401574"/>
                  </a:lnTo>
                  <a:lnTo>
                    <a:pt x="0" y="553974"/>
                  </a:lnTo>
                  <a:lnTo>
                    <a:pt x="49530" y="527532"/>
                  </a:lnTo>
                  <a:lnTo>
                    <a:pt x="49530" y="696468"/>
                  </a:lnTo>
                  <a:lnTo>
                    <a:pt x="85090" y="696468"/>
                  </a:lnTo>
                  <a:lnTo>
                    <a:pt x="711200" y="696468"/>
                  </a:lnTo>
                  <a:lnTo>
                    <a:pt x="746760" y="696468"/>
                  </a:lnTo>
                  <a:lnTo>
                    <a:pt x="746760" y="527939"/>
                  </a:lnTo>
                  <a:lnTo>
                    <a:pt x="795528" y="553974"/>
                  </a:lnTo>
                  <a:close/>
                </a:path>
                <a:path w="4207509" h="696595">
                  <a:moveTo>
                    <a:pt x="4206989" y="80010"/>
                  </a:moveTo>
                  <a:lnTo>
                    <a:pt x="4010393" y="0"/>
                  </a:lnTo>
                  <a:lnTo>
                    <a:pt x="4044238" y="58712"/>
                  </a:lnTo>
                  <a:lnTo>
                    <a:pt x="3929634" y="62484"/>
                  </a:lnTo>
                  <a:lnTo>
                    <a:pt x="3929634" y="115824"/>
                  </a:lnTo>
                  <a:lnTo>
                    <a:pt x="4046194" y="111988"/>
                  </a:lnTo>
                  <a:lnTo>
                    <a:pt x="4018775" y="169926"/>
                  </a:lnTo>
                  <a:lnTo>
                    <a:pt x="4206989" y="800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26871" y="4853940"/>
              <a:ext cx="616585" cy="643255"/>
            </a:xfrm>
            <a:custGeom>
              <a:avLst/>
              <a:gdLst/>
              <a:ahLst/>
              <a:cxnLst/>
              <a:rect l="l" t="t" r="r" b="b"/>
              <a:pathLst>
                <a:path w="616584" h="643254">
                  <a:moveTo>
                    <a:pt x="616457" y="643127"/>
                  </a:moveTo>
                  <a:lnTo>
                    <a:pt x="616457" y="0"/>
                  </a:lnTo>
                  <a:lnTo>
                    <a:pt x="0" y="0"/>
                  </a:lnTo>
                  <a:lnTo>
                    <a:pt x="0" y="643127"/>
                  </a:lnTo>
                  <a:lnTo>
                    <a:pt x="616457" y="6431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126871" y="4853940"/>
              <a:ext cx="616585" cy="643255"/>
            </a:xfrm>
            <a:custGeom>
              <a:avLst/>
              <a:gdLst/>
              <a:ahLst/>
              <a:cxnLst/>
              <a:rect l="l" t="t" r="r" b="b"/>
              <a:pathLst>
                <a:path w="616584" h="643254">
                  <a:moveTo>
                    <a:pt x="616457" y="643127"/>
                  </a:moveTo>
                  <a:lnTo>
                    <a:pt x="616457" y="0"/>
                  </a:lnTo>
                  <a:lnTo>
                    <a:pt x="0" y="0"/>
                  </a:lnTo>
                  <a:lnTo>
                    <a:pt x="0" y="643127"/>
                  </a:lnTo>
                  <a:lnTo>
                    <a:pt x="616457" y="64312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022727" y="4882048"/>
            <a:ext cx="786765" cy="51943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R="5080">
              <a:lnSpc>
                <a:spcPct val="90400"/>
              </a:lnSpc>
              <a:spcBef>
                <a:spcPts val="240"/>
              </a:spcBef>
            </a:pPr>
            <a:r>
              <a:rPr sz="1150" b="1" dirty="0">
                <a:latin typeface="Times New Roman"/>
                <a:cs typeface="Times New Roman"/>
              </a:rPr>
              <a:t>Build</a:t>
            </a:r>
            <a:r>
              <a:rPr sz="1150" b="1" spc="-35" dirty="0">
                <a:latin typeface="Times New Roman"/>
                <a:cs typeface="Times New Roman"/>
              </a:rPr>
              <a:t> </a:t>
            </a:r>
            <a:r>
              <a:rPr sz="1150" b="1" spc="5" dirty="0">
                <a:latin typeface="Times New Roman"/>
                <a:cs typeface="Times New Roman"/>
              </a:rPr>
              <a:t>object </a:t>
            </a:r>
            <a:r>
              <a:rPr sz="1150" b="1" spc="-270" dirty="0">
                <a:latin typeface="Times New Roman"/>
                <a:cs typeface="Times New Roman"/>
              </a:rPr>
              <a:t> </a:t>
            </a:r>
            <a:r>
              <a:rPr sz="1150" b="1" spc="5" dirty="0">
                <a:latin typeface="Times New Roman"/>
                <a:cs typeface="Times New Roman"/>
              </a:rPr>
              <a:t>&amp; </a:t>
            </a:r>
            <a:r>
              <a:rPr sz="1150" b="1" spc="15" dirty="0">
                <a:latin typeface="Times New Roman"/>
                <a:cs typeface="Times New Roman"/>
              </a:rPr>
              <a:t>dynamic </a:t>
            </a:r>
            <a:r>
              <a:rPr sz="1150" b="1" spc="2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latin typeface="Times New Roman"/>
                <a:cs typeface="Times New Roman"/>
              </a:rPr>
              <a:t>model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009779" y="3156966"/>
            <a:ext cx="835660" cy="383540"/>
            <a:chOff x="6009779" y="3156966"/>
            <a:chExt cx="835660" cy="383540"/>
          </a:xfrm>
        </p:grpSpPr>
        <p:sp>
          <p:nvSpPr>
            <p:cNvPr id="56" name="object 56"/>
            <p:cNvSpPr/>
            <p:nvPr/>
          </p:nvSpPr>
          <p:spPr>
            <a:xfrm>
              <a:off x="6009779" y="3156966"/>
              <a:ext cx="835660" cy="383540"/>
            </a:xfrm>
            <a:custGeom>
              <a:avLst/>
              <a:gdLst/>
              <a:ahLst/>
              <a:cxnLst/>
              <a:rect l="l" t="t" r="r" b="b"/>
              <a:pathLst>
                <a:path w="835659" h="383539">
                  <a:moveTo>
                    <a:pt x="835151" y="383286"/>
                  </a:moveTo>
                  <a:lnTo>
                    <a:pt x="835151" y="0"/>
                  </a:lnTo>
                  <a:lnTo>
                    <a:pt x="0" y="0"/>
                  </a:lnTo>
                  <a:lnTo>
                    <a:pt x="0" y="383286"/>
                  </a:lnTo>
                  <a:lnTo>
                    <a:pt x="835151" y="3832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009779" y="3156966"/>
              <a:ext cx="835660" cy="383540"/>
            </a:xfrm>
            <a:custGeom>
              <a:avLst/>
              <a:gdLst/>
              <a:ahLst/>
              <a:cxnLst/>
              <a:rect l="l" t="t" r="r" b="b"/>
              <a:pathLst>
                <a:path w="835659" h="383539">
                  <a:moveTo>
                    <a:pt x="835151" y="383286"/>
                  </a:moveTo>
                  <a:lnTo>
                    <a:pt x="835151" y="0"/>
                  </a:lnTo>
                  <a:lnTo>
                    <a:pt x="0" y="0"/>
                  </a:lnTo>
                  <a:lnTo>
                    <a:pt x="0" y="383286"/>
                  </a:lnTo>
                  <a:lnTo>
                    <a:pt x="835151" y="3832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061851" y="2904172"/>
            <a:ext cx="835660" cy="3505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52705" marR="269240">
              <a:lnSpc>
                <a:spcPts val="1270"/>
              </a:lnSpc>
              <a:spcBef>
                <a:spcPts val="165"/>
              </a:spcBef>
            </a:pPr>
            <a:r>
              <a:rPr sz="1150" b="1" spc="5" dirty="0">
                <a:latin typeface="Times New Roman"/>
                <a:cs typeface="Times New Roman"/>
              </a:rPr>
              <a:t>Object </a:t>
            </a:r>
            <a:r>
              <a:rPr sz="1150" b="1" spc="10" dirty="0">
                <a:latin typeface="Times New Roman"/>
                <a:cs typeface="Times New Roman"/>
              </a:rPr>
              <a:t> </a:t>
            </a:r>
            <a:r>
              <a:rPr sz="1150" b="1" spc="20" dirty="0">
                <a:latin typeface="Times New Roman"/>
                <a:cs typeface="Times New Roman"/>
              </a:rPr>
              <a:t>a</a:t>
            </a:r>
            <a:r>
              <a:rPr sz="1150" b="1" spc="-15" dirty="0">
                <a:latin typeface="Times New Roman"/>
                <a:cs typeface="Times New Roman"/>
              </a:rPr>
              <a:t>n</a:t>
            </a:r>
            <a:r>
              <a:rPr sz="1150" b="1" spc="20" dirty="0">
                <a:latin typeface="Times New Roman"/>
                <a:cs typeface="Times New Roman"/>
              </a:rPr>
              <a:t>a</a:t>
            </a:r>
            <a:r>
              <a:rPr sz="1150" b="1" spc="-5" dirty="0">
                <a:latin typeface="Times New Roman"/>
                <a:cs typeface="Times New Roman"/>
              </a:rPr>
              <a:t>l</a:t>
            </a:r>
            <a:r>
              <a:rPr sz="1150" b="1" spc="20" dirty="0">
                <a:latin typeface="Times New Roman"/>
                <a:cs typeface="Times New Roman"/>
              </a:rPr>
              <a:t>y</a:t>
            </a:r>
            <a:r>
              <a:rPr sz="1150" b="1" dirty="0">
                <a:latin typeface="Times New Roman"/>
                <a:cs typeface="Times New Roman"/>
              </a:rPr>
              <a:t>s</a:t>
            </a:r>
            <a:r>
              <a:rPr sz="1150" b="1" spc="-5" dirty="0">
                <a:latin typeface="Times New Roman"/>
                <a:cs typeface="Times New Roman"/>
              </a:rPr>
              <a:t>i</a:t>
            </a:r>
            <a:r>
              <a:rPr sz="1150" b="1" dirty="0">
                <a:latin typeface="Times New Roman"/>
                <a:cs typeface="Times New Roman"/>
              </a:rPr>
              <a:t>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153535" y="4913290"/>
            <a:ext cx="633095" cy="51943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R="5080">
              <a:lnSpc>
                <a:spcPct val="90400"/>
              </a:lnSpc>
              <a:spcBef>
                <a:spcPts val="240"/>
              </a:spcBef>
            </a:pPr>
            <a:r>
              <a:rPr sz="1150" b="1" spc="5" dirty="0">
                <a:latin typeface="Times New Roman"/>
                <a:cs typeface="Times New Roman"/>
              </a:rPr>
              <a:t>Build </a:t>
            </a:r>
            <a:r>
              <a:rPr sz="1150" b="1" spc="10" dirty="0">
                <a:latin typeface="Times New Roman"/>
                <a:cs typeface="Times New Roman"/>
              </a:rPr>
              <a:t>UI </a:t>
            </a:r>
            <a:r>
              <a:rPr sz="1150" b="1" spc="15" dirty="0">
                <a:latin typeface="Times New Roman"/>
                <a:cs typeface="Times New Roman"/>
              </a:rPr>
              <a:t> </a:t>
            </a:r>
            <a:r>
              <a:rPr sz="1150" b="1" spc="5" dirty="0">
                <a:latin typeface="Times New Roman"/>
                <a:cs typeface="Times New Roman"/>
              </a:rPr>
              <a:t>and </a:t>
            </a:r>
            <a:r>
              <a:rPr sz="1150" b="1" spc="10" dirty="0">
                <a:latin typeface="Times New Roman"/>
                <a:cs typeface="Times New Roman"/>
              </a:rPr>
              <a:t> </a:t>
            </a:r>
            <a:r>
              <a:rPr sz="1150" b="1" spc="30" dirty="0">
                <a:latin typeface="Times New Roman"/>
                <a:cs typeface="Times New Roman"/>
              </a:rPr>
              <a:t>p</a:t>
            </a:r>
            <a:r>
              <a:rPr sz="1150" b="1" spc="-25" dirty="0">
                <a:latin typeface="Times New Roman"/>
                <a:cs typeface="Times New Roman"/>
              </a:rPr>
              <a:t>r</a:t>
            </a:r>
            <a:r>
              <a:rPr sz="1150" b="1" spc="20" dirty="0">
                <a:latin typeface="Times New Roman"/>
                <a:cs typeface="Times New Roman"/>
              </a:rPr>
              <a:t>o</a:t>
            </a:r>
            <a:r>
              <a:rPr sz="1150" b="1" spc="-5" dirty="0">
                <a:latin typeface="Times New Roman"/>
                <a:cs typeface="Times New Roman"/>
              </a:rPr>
              <a:t>t</a:t>
            </a:r>
            <a:r>
              <a:rPr sz="1150" b="1" spc="20" dirty="0">
                <a:latin typeface="Times New Roman"/>
                <a:cs typeface="Times New Roman"/>
              </a:rPr>
              <a:t>o</a:t>
            </a:r>
            <a:r>
              <a:rPr sz="1150" b="1" dirty="0">
                <a:latin typeface="Times New Roman"/>
                <a:cs typeface="Times New Roman"/>
              </a:rPr>
              <a:t>t</a:t>
            </a:r>
            <a:r>
              <a:rPr sz="1150" b="1" spc="15" dirty="0">
                <a:latin typeface="Times New Roman"/>
                <a:cs typeface="Times New Roman"/>
              </a:rPr>
              <a:t>y</a:t>
            </a:r>
            <a:r>
              <a:rPr sz="1150" b="1" spc="-5" dirty="0">
                <a:latin typeface="Times New Roman"/>
                <a:cs typeface="Times New Roman"/>
              </a:rPr>
              <a:t>p</a:t>
            </a:r>
            <a:r>
              <a:rPr sz="1150" b="1" dirty="0">
                <a:latin typeface="Times New Roman"/>
                <a:cs typeface="Times New Roman"/>
              </a:rPr>
              <a:t>e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429635" y="5632091"/>
            <a:ext cx="1484630" cy="4349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R="31750">
              <a:lnSpc>
                <a:spcPts val="1019"/>
              </a:lnSpc>
              <a:spcBef>
                <a:spcPts val="265"/>
              </a:spcBef>
            </a:pPr>
            <a:r>
              <a:rPr sz="950" b="1" spc="140" dirty="0">
                <a:latin typeface="Times New Roman"/>
                <a:cs typeface="Times New Roman"/>
              </a:rPr>
              <a:t>User</a:t>
            </a:r>
            <a:r>
              <a:rPr sz="950" b="1" spc="75" dirty="0">
                <a:latin typeface="Times New Roman"/>
                <a:cs typeface="Times New Roman"/>
              </a:rPr>
              <a:t> </a:t>
            </a:r>
            <a:r>
              <a:rPr sz="950" b="1" spc="114" dirty="0">
                <a:latin typeface="Times New Roman"/>
                <a:cs typeface="Times New Roman"/>
              </a:rPr>
              <a:t>satisfaction</a:t>
            </a:r>
            <a:r>
              <a:rPr sz="950" b="1" spc="120" dirty="0">
                <a:latin typeface="Times New Roman"/>
                <a:cs typeface="Times New Roman"/>
              </a:rPr>
              <a:t> </a:t>
            </a:r>
            <a:r>
              <a:rPr sz="950" b="1" spc="95" dirty="0">
                <a:latin typeface="Times New Roman"/>
                <a:cs typeface="Times New Roman"/>
              </a:rPr>
              <a:t>test, </a:t>
            </a:r>
            <a:r>
              <a:rPr sz="950" b="1" spc="-225" dirty="0">
                <a:latin typeface="Times New Roman"/>
                <a:cs typeface="Times New Roman"/>
              </a:rPr>
              <a:t> </a:t>
            </a:r>
            <a:r>
              <a:rPr sz="950" b="1" spc="114" dirty="0">
                <a:latin typeface="Times New Roman"/>
                <a:cs typeface="Times New Roman"/>
              </a:rPr>
              <a:t>usability</a:t>
            </a:r>
            <a:r>
              <a:rPr sz="950" b="1" spc="125" dirty="0">
                <a:latin typeface="Times New Roman"/>
                <a:cs typeface="Times New Roman"/>
              </a:rPr>
              <a:t> </a:t>
            </a:r>
            <a:r>
              <a:rPr sz="950" b="1" spc="105" dirty="0">
                <a:latin typeface="Times New Roman"/>
                <a:cs typeface="Times New Roman"/>
              </a:rPr>
              <a:t>test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ts val="1005"/>
              </a:lnSpc>
            </a:pPr>
            <a:r>
              <a:rPr sz="950" b="1" spc="120" dirty="0">
                <a:latin typeface="Times New Roman"/>
                <a:cs typeface="Times New Roman"/>
              </a:rPr>
              <a:t>quality</a:t>
            </a:r>
            <a:r>
              <a:rPr sz="950" b="1" spc="105" dirty="0">
                <a:latin typeface="Times New Roman"/>
                <a:cs typeface="Times New Roman"/>
              </a:rPr>
              <a:t> </a:t>
            </a:r>
            <a:r>
              <a:rPr sz="950" b="1" spc="135" dirty="0">
                <a:latin typeface="Times New Roman"/>
                <a:cs typeface="Times New Roman"/>
              </a:rPr>
              <a:t>assurance</a:t>
            </a:r>
            <a:r>
              <a:rPr sz="950" b="1" spc="90" dirty="0">
                <a:latin typeface="Times New Roman"/>
                <a:cs typeface="Times New Roman"/>
              </a:rPr>
              <a:t> </a:t>
            </a:r>
            <a:r>
              <a:rPr sz="950" b="1" spc="110" dirty="0">
                <a:latin typeface="Times New Roman"/>
                <a:cs typeface="Times New Roman"/>
              </a:rPr>
              <a:t>test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43563" y="5184660"/>
            <a:ext cx="2950845" cy="710565"/>
          </a:xfrm>
          <a:custGeom>
            <a:avLst/>
            <a:gdLst/>
            <a:ahLst/>
            <a:cxnLst/>
            <a:rect l="l" t="t" r="r" b="b"/>
            <a:pathLst>
              <a:path w="2950845" h="710564">
                <a:moveTo>
                  <a:pt x="1283208" y="683514"/>
                </a:moveTo>
                <a:lnTo>
                  <a:pt x="71628" y="683514"/>
                </a:lnTo>
                <a:lnTo>
                  <a:pt x="71628" y="492887"/>
                </a:lnTo>
                <a:lnTo>
                  <a:pt x="116586" y="513588"/>
                </a:lnTo>
                <a:lnTo>
                  <a:pt x="58674" y="384048"/>
                </a:lnTo>
                <a:lnTo>
                  <a:pt x="0" y="513588"/>
                </a:lnTo>
                <a:lnTo>
                  <a:pt x="44958" y="493153"/>
                </a:lnTo>
                <a:lnTo>
                  <a:pt x="44958" y="710184"/>
                </a:lnTo>
                <a:lnTo>
                  <a:pt x="71628" y="710184"/>
                </a:lnTo>
                <a:lnTo>
                  <a:pt x="1283208" y="710184"/>
                </a:lnTo>
                <a:lnTo>
                  <a:pt x="1283208" y="683514"/>
                </a:lnTo>
                <a:close/>
              </a:path>
              <a:path w="2950845" h="710564">
                <a:moveTo>
                  <a:pt x="2950464" y="277368"/>
                </a:moveTo>
                <a:lnTo>
                  <a:pt x="2901683" y="303428"/>
                </a:lnTo>
                <a:lnTo>
                  <a:pt x="2901683" y="0"/>
                </a:lnTo>
                <a:lnTo>
                  <a:pt x="2866123" y="0"/>
                </a:lnTo>
                <a:lnTo>
                  <a:pt x="2646413" y="0"/>
                </a:lnTo>
                <a:lnTo>
                  <a:pt x="2646413" y="35814"/>
                </a:lnTo>
                <a:lnTo>
                  <a:pt x="2866123" y="35814"/>
                </a:lnTo>
                <a:lnTo>
                  <a:pt x="2866123" y="303961"/>
                </a:lnTo>
                <a:lnTo>
                  <a:pt x="2816352" y="277368"/>
                </a:lnTo>
                <a:lnTo>
                  <a:pt x="2883408" y="429006"/>
                </a:lnTo>
                <a:lnTo>
                  <a:pt x="2950464" y="2773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009779" y="3156966"/>
            <a:ext cx="509270" cy="1968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016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80"/>
              </a:spcBef>
            </a:pPr>
            <a:r>
              <a:rPr sz="1150" b="1" spc="10" dirty="0">
                <a:latin typeface="Times New Roman"/>
                <a:cs typeface="Times New Roman"/>
              </a:rPr>
              <a:t>V</a:t>
            </a:r>
            <a:r>
              <a:rPr sz="1150" b="1" spc="-15" dirty="0">
                <a:latin typeface="Times New Roman"/>
                <a:cs typeface="Times New Roman"/>
              </a:rPr>
              <a:t>a</a:t>
            </a:r>
            <a:r>
              <a:rPr sz="1150" b="1" spc="-5" dirty="0">
                <a:latin typeface="Times New Roman"/>
                <a:cs typeface="Times New Roman"/>
              </a:rPr>
              <a:t>l</a:t>
            </a:r>
            <a:r>
              <a:rPr sz="1150" b="1" spc="25" dirty="0">
                <a:latin typeface="Times New Roman"/>
                <a:cs typeface="Times New Roman"/>
              </a:rPr>
              <a:t>i</a:t>
            </a:r>
            <a:r>
              <a:rPr sz="1150" b="1" spc="-5" dirty="0">
                <a:latin typeface="Times New Roman"/>
                <a:cs typeface="Times New Roman"/>
              </a:rPr>
              <a:t>d</a:t>
            </a:r>
            <a:r>
              <a:rPr sz="1150" b="1" spc="5" dirty="0">
                <a:latin typeface="Times New Roman"/>
                <a:cs typeface="Times New Roman"/>
              </a:rPr>
              <a:t>a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497664" y="3153070"/>
            <a:ext cx="182245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b="1" spc="-5" dirty="0">
                <a:latin typeface="Times New Roman"/>
                <a:cs typeface="Times New Roman"/>
              </a:rPr>
              <a:t>t</a:t>
            </a:r>
            <a:r>
              <a:rPr sz="1150" b="1" spc="10" dirty="0">
                <a:latin typeface="Times New Roman"/>
                <a:cs typeface="Times New Roman"/>
              </a:rPr>
              <a:t>e</a:t>
            </a:r>
            <a:r>
              <a:rPr sz="1150" b="1" dirty="0">
                <a:latin typeface="Times New Roman"/>
                <a:cs typeface="Times New Roman"/>
              </a:rPr>
              <a:t>/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077083" y="3309276"/>
            <a:ext cx="249554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b="1" dirty="0">
                <a:latin typeface="Times New Roman"/>
                <a:cs typeface="Times New Roman"/>
              </a:rPr>
              <a:t>t</a:t>
            </a:r>
            <a:r>
              <a:rPr sz="1150" b="1" spc="10" dirty="0">
                <a:latin typeface="Times New Roman"/>
                <a:cs typeface="Times New Roman"/>
              </a:rPr>
              <a:t>e</a:t>
            </a:r>
            <a:r>
              <a:rPr sz="1150" b="1" dirty="0">
                <a:latin typeface="Times New Roman"/>
                <a:cs typeface="Times New Roman"/>
              </a:rPr>
              <a:t>st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993527" y="2620530"/>
            <a:ext cx="2275840" cy="875665"/>
          </a:xfrm>
          <a:custGeom>
            <a:avLst/>
            <a:gdLst/>
            <a:ahLst/>
            <a:cxnLst/>
            <a:rect l="l" t="t" r="r" b="b"/>
            <a:pathLst>
              <a:path w="2275840" h="875664">
                <a:moveTo>
                  <a:pt x="1367790" y="85344"/>
                </a:moveTo>
                <a:lnTo>
                  <a:pt x="1318514" y="111671"/>
                </a:lnTo>
                <a:lnTo>
                  <a:pt x="1318514" y="0"/>
                </a:lnTo>
                <a:lnTo>
                  <a:pt x="1282954" y="0"/>
                </a:lnTo>
                <a:lnTo>
                  <a:pt x="992124" y="0"/>
                </a:lnTo>
                <a:lnTo>
                  <a:pt x="992124" y="35814"/>
                </a:lnTo>
                <a:lnTo>
                  <a:pt x="1282954" y="35814"/>
                </a:lnTo>
                <a:lnTo>
                  <a:pt x="1282954" y="111671"/>
                </a:lnTo>
                <a:lnTo>
                  <a:pt x="1233678" y="85344"/>
                </a:lnTo>
                <a:lnTo>
                  <a:pt x="1300734" y="236982"/>
                </a:lnTo>
                <a:lnTo>
                  <a:pt x="1367790" y="85344"/>
                </a:lnTo>
                <a:close/>
              </a:path>
              <a:path w="2275840" h="875664">
                <a:moveTo>
                  <a:pt x="2016252" y="839724"/>
                </a:moveTo>
                <a:lnTo>
                  <a:pt x="84582" y="839724"/>
                </a:lnTo>
                <a:lnTo>
                  <a:pt x="84582" y="371322"/>
                </a:lnTo>
                <a:lnTo>
                  <a:pt x="134112" y="397764"/>
                </a:lnTo>
                <a:lnTo>
                  <a:pt x="67056" y="246126"/>
                </a:lnTo>
                <a:lnTo>
                  <a:pt x="0" y="397764"/>
                </a:lnTo>
                <a:lnTo>
                  <a:pt x="49022" y="371589"/>
                </a:lnTo>
                <a:lnTo>
                  <a:pt x="49022" y="875538"/>
                </a:lnTo>
                <a:lnTo>
                  <a:pt x="84582" y="875538"/>
                </a:lnTo>
                <a:lnTo>
                  <a:pt x="2016252" y="875538"/>
                </a:lnTo>
                <a:lnTo>
                  <a:pt x="2016252" y="839724"/>
                </a:lnTo>
                <a:close/>
              </a:path>
              <a:path w="2275840" h="875664">
                <a:moveTo>
                  <a:pt x="2275332" y="371094"/>
                </a:moveTo>
                <a:lnTo>
                  <a:pt x="2225548" y="397687"/>
                </a:lnTo>
                <a:lnTo>
                  <a:pt x="2225548" y="290322"/>
                </a:lnTo>
                <a:lnTo>
                  <a:pt x="2189988" y="290322"/>
                </a:lnTo>
                <a:lnTo>
                  <a:pt x="1904238" y="290322"/>
                </a:lnTo>
                <a:lnTo>
                  <a:pt x="1904238" y="326136"/>
                </a:lnTo>
                <a:lnTo>
                  <a:pt x="2189988" y="326136"/>
                </a:lnTo>
                <a:lnTo>
                  <a:pt x="2189988" y="397141"/>
                </a:lnTo>
                <a:lnTo>
                  <a:pt x="2141220" y="371094"/>
                </a:lnTo>
                <a:lnTo>
                  <a:pt x="2208276" y="522732"/>
                </a:lnTo>
                <a:lnTo>
                  <a:pt x="2275332" y="3710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962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4699</Words>
  <Application>Microsoft Office PowerPoint</Application>
  <PresentationFormat>Custom</PresentationFormat>
  <Paragraphs>948</Paragraphs>
  <Slides>118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19" baseType="lpstr">
      <vt:lpstr>Office Theme</vt:lpstr>
      <vt:lpstr>PowerPoint Presentation</vt:lpstr>
      <vt:lpstr>PowerPoint Presentation</vt:lpstr>
      <vt:lpstr>TEXT BOOK:</vt:lpstr>
      <vt:lpstr>INSTITUTE VISION AND MISSION</vt:lpstr>
      <vt:lpstr>DEPARTMENT VISION AND MISSION</vt:lpstr>
      <vt:lpstr>PowerPoint Presentation</vt:lpstr>
      <vt:lpstr>Goals</vt:lpstr>
      <vt:lpstr>SYSTEMS DEVELOPMENT</vt:lpstr>
      <vt:lpstr>The two orthogonal views of the software </vt:lpstr>
      <vt:lpstr>The two orthogonal views of the software </vt:lpstr>
      <vt:lpstr>Introduction</vt:lpstr>
      <vt:lpstr>What is a Software development  methodology?</vt:lpstr>
      <vt:lpstr>Systems Development  Methodologies</vt:lpstr>
      <vt:lpstr>PowerPoint Presentation</vt:lpstr>
      <vt:lpstr>Object-Oriented Systems  Development Methodology</vt:lpstr>
      <vt:lpstr>Object-Oriented Systems  Development Methodology (Con’t)</vt:lpstr>
      <vt:lpstr>Benefits of Object Orientation</vt:lpstr>
      <vt:lpstr>OO Benefits (Con’t)</vt:lpstr>
      <vt:lpstr>WHY AN OBJECT ORIENTATION?</vt:lpstr>
      <vt:lpstr>WHY AN OBJECT ORIENTATION?(Con’t)</vt:lpstr>
      <vt:lpstr>WHY AN OBJECT ORIENTATION?(Con’t)</vt:lpstr>
      <vt:lpstr>Unified Approach</vt:lpstr>
      <vt:lpstr>Unified Approach (Con’t)</vt:lpstr>
      <vt:lpstr>Layered Architecture</vt:lpstr>
      <vt:lpstr>Layered Architecture (Con’t)</vt:lpstr>
      <vt:lpstr>PowerPoint Presentation</vt:lpstr>
      <vt:lpstr>Summary</vt:lpstr>
      <vt:lpstr>Summary (Con’t)</vt:lpstr>
      <vt:lpstr>Summary (Con’t)</vt:lpstr>
      <vt:lpstr>PowerPoint Presentation</vt:lpstr>
      <vt:lpstr>Goals</vt:lpstr>
      <vt:lpstr>Goals (Con’t)</vt:lpstr>
      <vt:lpstr>What is an object?</vt:lpstr>
      <vt:lpstr>It Knows things (attributes)</vt:lpstr>
      <vt:lpstr>Attributes (Con’t)</vt:lpstr>
      <vt:lpstr>Attributes (Con’t)</vt:lpstr>
      <vt:lpstr>It does things (methods)</vt:lpstr>
      <vt:lpstr>Methods (Con’t)</vt:lpstr>
      <vt:lpstr>Methods (Con’t)</vt:lpstr>
      <vt:lpstr>What is an object? (Con’t)</vt:lpstr>
      <vt:lpstr>Object is whatever an  application wants to talk about.</vt:lpstr>
      <vt:lpstr>PowerPoint Presentation</vt:lpstr>
      <vt:lpstr>PowerPoint Presentation</vt:lpstr>
      <vt:lpstr>PowerPoint Presentation</vt:lpstr>
      <vt:lpstr>Two Basic Questions</vt:lpstr>
      <vt:lpstr>PowerPoint Presentation</vt:lpstr>
      <vt:lpstr>Object-Oriented Approach</vt:lpstr>
      <vt:lpstr>Object’s Attributes</vt:lpstr>
      <vt:lpstr>Object’s Methods</vt:lpstr>
      <vt:lpstr>PowerPoint Presentation</vt:lpstr>
      <vt:lpstr>Employee Class</vt:lpstr>
      <vt:lpstr>A Class is an Object Template, or</vt:lpstr>
      <vt:lpstr>PowerPoint Presentation</vt:lpstr>
      <vt:lpstr>Class Hierarchy (Con’t)</vt:lpstr>
      <vt:lpstr>PowerPoint Presentation</vt:lpstr>
      <vt:lpstr>PowerPoint Presentation</vt:lpstr>
      <vt:lpstr>PowerPoint Presentation</vt:lpstr>
      <vt:lpstr>Inheritance (Con’t)</vt:lpstr>
      <vt:lpstr>PowerPoint Presentation</vt:lpstr>
      <vt:lpstr>Multiple Inheritance (Con’t)</vt:lpstr>
      <vt:lpstr>Encapsulation and Information  Hiding</vt:lpstr>
      <vt:lpstr>PowerPoint Presentation</vt:lpstr>
      <vt:lpstr>PowerPoint Presentation</vt:lpstr>
      <vt:lpstr>PowerPoint Presentation</vt:lpstr>
      <vt:lpstr>A Case Study - A Payroll Program</vt:lpstr>
      <vt:lpstr>Structured Approach</vt:lpstr>
      <vt:lpstr>What if we add two new types of  employees?</vt:lpstr>
      <vt:lpstr>PowerPoint Presentation</vt:lpstr>
      <vt:lpstr>PowerPoint Presentation</vt:lpstr>
      <vt:lpstr>What are some of the  application’s classes?</vt:lpstr>
      <vt:lpstr>PowerPoint Presentation</vt:lpstr>
      <vt:lpstr>Class Hierarchy (Con’t)</vt:lpstr>
      <vt:lpstr>OO Approach</vt:lpstr>
      <vt:lpstr>If a new class of employee were</vt:lpstr>
      <vt:lpstr>PowerPoint Presentation</vt:lpstr>
      <vt:lpstr>PowerPoint Presentation</vt:lpstr>
      <vt:lpstr>Associations (Con’t)</vt:lpstr>
      <vt:lpstr>PowerPoint Presentation</vt:lpstr>
      <vt:lpstr>Clients and Servers (Con’t)</vt:lpstr>
      <vt:lpstr>PowerPoint Presentation</vt:lpstr>
      <vt:lpstr>PowerPoint Presentation</vt:lpstr>
      <vt:lpstr>PowerPoint Presentation</vt:lpstr>
      <vt:lpstr>Summary</vt:lpstr>
      <vt:lpstr>Summary (Con’t)</vt:lpstr>
      <vt:lpstr>Summary (Con’t)</vt:lpstr>
      <vt:lpstr>PowerPoint Presentation</vt:lpstr>
      <vt:lpstr>Goals</vt:lpstr>
      <vt:lpstr>Goals (Con’t)</vt:lpstr>
      <vt:lpstr>Software Process</vt:lpstr>
      <vt:lpstr>Software Process (Con’t)</vt:lpstr>
      <vt:lpstr>Traditional Waterfall Approach  to Systems Development</vt:lpstr>
      <vt:lpstr>Software Quality</vt:lpstr>
      <vt:lpstr>Quality Measures</vt:lpstr>
      <vt:lpstr>Quality Measures (Con’t)</vt:lpstr>
      <vt:lpstr>How would you determine</vt:lpstr>
      <vt:lpstr>Quality Measures (Con’t)</vt:lpstr>
      <vt:lpstr>Quality Measures (Con’t)</vt:lpstr>
      <vt:lpstr>Quality Measures (Con’t)</vt:lpstr>
      <vt:lpstr>Object-Oriented Systems</vt:lpstr>
      <vt:lpstr>Object-Oriented Systems  Development activities</vt:lpstr>
      <vt:lpstr>Use-case driven systems</vt:lpstr>
      <vt:lpstr>Object-Oriented Analysis</vt:lpstr>
      <vt:lpstr>Object-Oriented Design</vt:lpstr>
      <vt:lpstr>Object-Oriented Design (Con’t)</vt:lpstr>
      <vt:lpstr>Prototyping</vt:lpstr>
      <vt:lpstr>Types of Prototypes</vt:lpstr>
      <vt:lpstr>Types of Prototypes (Con’t)</vt:lpstr>
      <vt:lpstr>Component-based development  (CBD)</vt:lpstr>
      <vt:lpstr>Component-based development</vt:lpstr>
      <vt:lpstr>Rapid Application Development  (RAD)</vt:lpstr>
      <vt:lpstr>Rapid Application Development  (RAD) (Con’t)</vt:lpstr>
      <vt:lpstr>Incremental Testing</vt:lpstr>
      <vt:lpstr>Reusability</vt:lpstr>
      <vt:lpstr>Reuse strategy</vt:lpstr>
      <vt:lpstr>Reuse strategy (Con’t)</vt:lpstr>
      <vt:lpstr>Summary</vt:lpstr>
      <vt:lpstr>PowerPoint Presentation</vt:lpstr>
      <vt:lpstr>NPTEL VIDEOS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Viewer - Chap1</dc:title>
  <dc:creator>chiang</dc:creator>
  <cp:lastModifiedBy>Windows User</cp:lastModifiedBy>
  <cp:revision>16</cp:revision>
  <dcterms:created xsi:type="dcterms:W3CDTF">2023-01-21T17:26:37Z</dcterms:created>
  <dcterms:modified xsi:type="dcterms:W3CDTF">2023-01-28T03:47:43Z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2011-03-29T00:00:00Z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2023-01-21T00:00:00Z</vt:filetime>
  </property>
</Properties>
</file>