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3937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286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96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28600"/>
          </a:xfrm>
        </p:spPr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96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286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286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96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8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9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10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44039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</a:t>
            </a:r>
            <a:r>
              <a:rPr dirty="0" sz="2400" lang="en-US"/>
              <a:t> </a:t>
            </a:r>
            <a:r>
              <a:rPr dirty="0" sz="2400" lang="en-US"/>
              <a:t>K</a:t>
            </a:r>
            <a:r>
              <a:rPr dirty="0" sz="2400" lang="en-US"/>
              <a:t>.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I</a:t>
            </a:r>
            <a:r>
              <a:rPr dirty="0" sz="2400" lang="en-US"/>
              <a:t>N</a:t>
            </a:r>
            <a:r>
              <a:rPr dirty="0" sz="2400" lang="en-US"/>
              <a:t>K</a:t>
            </a:r>
            <a:r>
              <a:rPr dirty="0" sz="2400" lang="en-US"/>
              <a:t>I</a:t>
            </a:r>
            <a:endParaRPr altLang="en-US" lang="zh-CN"/>
          </a:p>
          <a:p>
            <a:r>
              <a:rPr dirty="0" sz="2400" lang="en-US"/>
              <a:t>REGISTER NO </a:t>
            </a:r>
            <a:r>
              <a:rPr dirty="0" sz="2400" lang="en-US"/>
              <a:t>A</a:t>
            </a:r>
            <a:r>
              <a:rPr dirty="0" sz="2400" lang="en-US"/>
              <a:t>ND NMID: </a:t>
            </a:r>
            <a:r>
              <a:rPr dirty="0" sz="2400" lang="en-US"/>
              <a:t>asunm1719222410947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dirty="0" sz="2400" lang="en-US"/>
              <a:t>B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S</a:t>
            </a:r>
            <a:endParaRPr altLang="en-US" lang="zh-CN"/>
          </a:p>
          <a:p>
            <a:r>
              <a:rPr dirty="0" sz="2400" lang="en-US"/>
              <a:t>COLLEGE: COLLEGE UNIVERSITY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P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I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LLEGE </a:t>
            </a:r>
            <a:r>
              <a:rPr dirty="0" sz="2400" lang="en-US"/>
              <a:t>OF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IENCE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  <p:sp>
        <p:nvSpPr>
          <p:cNvPr id="1048603" name=""/>
          <p:cNvSpPr txBox="1"/>
          <p:nvPr/>
        </p:nvSpPr>
        <p:spPr>
          <a:xfrm>
            <a:off x="4731006" y="9364046"/>
            <a:ext cx="4000000" cy="447040"/>
          </a:xfrm>
          <a:prstGeom prst="rect"/>
        </p:spPr>
        <p:txBody>
          <a:bodyPr rtlCol="0" wrap="square">
            <a:spAutoFit/>
          </a:bodyPr>
          <a:p>
            <a:r>
              <a:rPr sz="2800" lang="en-AU">
                <a:solidFill>
                  <a:srgbClr val="000000"/>
                </a:solidFill>
              </a:rPr>
              <a:t/>
            </a:r>
            <a:endParaRPr sz="2800" lang="en-AU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80" name="object 8"/>
          <p:cNvSpPr txBox="1"/>
          <p:nvPr/>
        </p:nvSpPr>
        <p:spPr>
          <a:xfrm>
            <a:off x="11277218" y="6473337"/>
            <a:ext cx="228600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TextBox 8"/>
          <p:cNvSpPr txBox="1"/>
          <p:nvPr/>
        </p:nvSpPr>
        <p:spPr>
          <a:xfrm>
            <a:off x="517092" y="1617979"/>
            <a:ext cx="8935954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2" name=""/>
          <p:cNvSpPr txBox="1"/>
          <p:nvPr/>
        </p:nvSpPr>
        <p:spPr>
          <a:xfrm>
            <a:off x="2597303" y="1617978"/>
            <a:ext cx="6937221" cy="4841239"/>
          </a:xfrm>
          <a:prstGeom prst="rect"/>
        </p:spPr>
        <p:txBody>
          <a:bodyPr rtlCol="0" wrap="square">
            <a:spAutoFit/>
          </a:bodyPr>
          <a:p>
            <a:r>
              <a:rPr sz="4000" lang="en-US">
                <a:solidFill>
                  <a:srgbClr val="000000"/>
                </a:solidFill>
              </a:rPr>
              <a:t>(</a:t>
            </a:r>
            <a:r>
              <a:rPr sz="4000" lang="en-US">
                <a:solidFill>
                  <a:srgbClr val="000000"/>
                </a:solidFill>
              </a:rPr>
              <a:t>i</a:t>
            </a:r>
            <a:r>
              <a:rPr sz="4000" lang="en-US">
                <a:solidFill>
                  <a:srgbClr val="000000"/>
                </a:solidFill>
              </a:rPr>
              <a:t>n</a:t>
            </a:r>
            <a:r>
              <a:rPr sz="4000" lang="en-US">
                <a:solidFill>
                  <a:srgbClr val="000000"/>
                </a:solidFill>
              </a:rPr>
              <a:t>s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r</a:t>
            </a:r>
            <a:r>
              <a:rPr sz="4000" lang="en-US">
                <a:solidFill>
                  <a:srgbClr val="000000"/>
                </a:solidFill>
              </a:rPr>
              <a:t>t </a:t>
            </a:r>
            <a:r>
              <a:rPr sz="4000" lang="en-US">
                <a:solidFill>
                  <a:srgbClr val="000000"/>
                </a:solidFill>
              </a:rPr>
              <a:t>s</a:t>
            </a:r>
            <a:r>
              <a:rPr sz="4000" lang="en-US">
                <a:solidFill>
                  <a:srgbClr val="000000"/>
                </a:solidFill>
              </a:rPr>
              <a:t>c</a:t>
            </a:r>
            <a:r>
              <a:rPr sz="4000" lang="en-US">
                <a:solidFill>
                  <a:srgbClr val="000000"/>
                </a:solidFill>
              </a:rPr>
              <a:t>r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n</a:t>
            </a:r>
            <a:r>
              <a:rPr sz="4000" lang="en-US">
                <a:solidFill>
                  <a:srgbClr val="000000"/>
                </a:solidFill>
              </a:rPr>
              <a:t>shot</a:t>
            </a:r>
            <a:r>
              <a:rPr sz="4000" lang="en-US">
                <a:solidFill>
                  <a:srgbClr val="000000"/>
                </a:solidFill>
              </a:rPr>
              <a:t>s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o</a:t>
            </a:r>
            <a:r>
              <a:rPr sz="4000" lang="en-US">
                <a:solidFill>
                  <a:srgbClr val="000000"/>
                </a:solidFill>
              </a:rPr>
              <a:t>f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l</a:t>
            </a:r>
            <a:r>
              <a:rPr sz="4000" lang="en-US">
                <a:solidFill>
                  <a:srgbClr val="000000"/>
                </a:solidFill>
              </a:rPr>
              <a:t>o</a:t>
            </a:r>
            <a:r>
              <a:rPr sz="4000" lang="en-US">
                <a:solidFill>
                  <a:srgbClr val="000000"/>
                </a:solidFill>
              </a:rPr>
              <a:t>g</a:t>
            </a:r>
            <a:r>
              <a:rPr sz="4000" lang="en-US">
                <a:solidFill>
                  <a:srgbClr val="000000"/>
                </a:solidFill>
              </a:rPr>
              <a:t>i</a:t>
            </a:r>
            <a:r>
              <a:rPr sz="4000" lang="en-US">
                <a:solidFill>
                  <a:srgbClr val="000000"/>
                </a:solidFill>
              </a:rPr>
              <a:t>n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p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g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s</a:t>
            </a:r>
            <a:r>
              <a:rPr sz="4000" lang="en-US">
                <a:solidFill>
                  <a:srgbClr val="000000"/>
                </a:solidFill>
              </a:rPr>
              <a:t>,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d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s</a:t>
            </a:r>
            <a:r>
              <a:rPr sz="4000" lang="en-US">
                <a:solidFill>
                  <a:srgbClr val="000000"/>
                </a:solidFill>
              </a:rPr>
              <a:t>h</a:t>
            </a:r>
            <a:r>
              <a:rPr sz="4000" lang="en-US">
                <a:solidFill>
                  <a:srgbClr val="000000"/>
                </a:solidFill>
              </a:rPr>
              <a:t>b</a:t>
            </a:r>
            <a:r>
              <a:rPr sz="4000" lang="en-US">
                <a:solidFill>
                  <a:srgbClr val="000000"/>
                </a:solidFill>
              </a:rPr>
              <a:t>o</a:t>
            </a:r>
            <a:r>
              <a:rPr sz="4000" lang="en-US">
                <a:solidFill>
                  <a:srgbClr val="000000"/>
                </a:solidFill>
              </a:rPr>
              <a:t>ard</a:t>
            </a:r>
            <a:r>
              <a:rPr sz="4000" lang="en-US">
                <a:solidFill>
                  <a:srgbClr val="000000"/>
                </a:solidFill>
              </a:rPr>
              <a:t>,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f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c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d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ction</a:t>
            </a:r>
            <a:r>
              <a:rPr sz="4000" lang="en-US">
                <a:solidFill>
                  <a:srgbClr val="000000"/>
                </a:solidFill>
              </a:rPr>
              <a:t>,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endance </a:t>
            </a:r>
            <a:r>
              <a:rPr sz="4000" lang="en-US">
                <a:solidFill>
                  <a:srgbClr val="000000"/>
                </a:solidFill>
              </a:rPr>
              <a:t>r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p</a:t>
            </a:r>
            <a:r>
              <a:rPr sz="4000" lang="en-US">
                <a:solidFill>
                  <a:srgbClr val="000000"/>
                </a:solidFill>
              </a:rPr>
              <a:t>orts</a:t>
            </a:r>
            <a:r>
              <a:rPr sz="4000" lang="en-US">
                <a:solidFill>
                  <a:srgbClr val="000000"/>
                </a:solidFill>
              </a:rPr>
              <a:t>)</a:t>
            </a:r>
            <a:endParaRPr sz="4400" lang="en-AU">
              <a:solidFill>
                <a:srgbClr val="000000"/>
              </a:solidFill>
            </a:endParaRPr>
          </a:p>
          <a:p>
            <a:endParaRPr sz="4000" lang="en-AU">
              <a:solidFill>
                <a:srgbClr val="000000"/>
              </a:solidFill>
            </a:endParaRPr>
          </a:p>
          <a:p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c</a:t>
            </a:r>
            <a:r>
              <a:rPr sz="4000" lang="en-US">
                <a:solidFill>
                  <a:srgbClr val="000000"/>
                </a:solidFill>
              </a:rPr>
              <a:t>c</a:t>
            </a:r>
            <a:r>
              <a:rPr sz="4000" lang="en-US">
                <a:solidFill>
                  <a:srgbClr val="000000"/>
                </a:solidFill>
              </a:rPr>
              <a:t>u</a:t>
            </a:r>
            <a:r>
              <a:rPr sz="4000" lang="en-US">
                <a:solidFill>
                  <a:srgbClr val="000000"/>
                </a:solidFill>
              </a:rPr>
              <a:t>r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cy </a:t>
            </a:r>
            <a:r>
              <a:rPr sz="4000" lang="en-US">
                <a:solidFill>
                  <a:srgbClr val="000000"/>
                </a:solidFill>
              </a:rPr>
              <a:t>r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te</a:t>
            </a:r>
            <a:r>
              <a:rPr sz="4000" lang="en-US">
                <a:solidFill>
                  <a:srgbClr val="000000"/>
                </a:solidFill>
              </a:rPr>
              <a:t>: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9</a:t>
            </a:r>
            <a:r>
              <a:rPr sz="4000" lang="en-US">
                <a:solidFill>
                  <a:srgbClr val="000000"/>
                </a:solidFill>
              </a:rPr>
              <a:t>5</a:t>
            </a:r>
            <a:r>
              <a:rPr sz="4000" lang="en-US">
                <a:solidFill>
                  <a:srgbClr val="000000"/>
                </a:solidFill>
              </a:rPr>
              <a:t>%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i</a:t>
            </a:r>
            <a:r>
              <a:rPr sz="4000" lang="en-US">
                <a:solidFill>
                  <a:srgbClr val="000000"/>
                </a:solidFill>
              </a:rPr>
              <a:t>n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f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c</a:t>
            </a:r>
            <a:r>
              <a:rPr sz="4000" lang="en-US">
                <a:solidFill>
                  <a:srgbClr val="000000"/>
                </a:solidFill>
              </a:rPr>
              <a:t>i</a:t>
            </a:r>
            <a:r>
              <a:rPr sz="4000" lang="en-US">
                <a:solidFill>
                  <a:srgbClr val="000000"/>
                </a:solidFill>
              </a:rPr>
              <a:t>al </a:t>
            </a:r>
            <a:r>
              <a:rPr sz="4000" lang="en-US">
                <a:solidFill>
                  <a:srgbClr val="000000"/>
                </a:solidFill>
              </a:rPr>
              <a:t>r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cognition </a:t>
            </a:r>
            <a:endParaRPr sz="4400" lang="en-AU">
              <a:solidFill>
                <a:srgbClr val="000000"/>
              </a:solidFill>
            </a:endParaRPr>
          </a:p>
          <a:p>
            <a:endParaRPr sz="3200" lang="en-AU">
              <a:solidFill>
                <a:srgbClr val="000000"/>
              </a:solidFill>
            </a:endParaRPr>
          </a:p>
          <a:p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ndance </a:t>
            </a:r>
            <a:r>
              <a:rPr sz="4000" lang="en-US">
                <a:solidFill>
                  <a:srgbClr val="000000"/>
                </a:solidFill>
              </a:rPr>
              <a:t>r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port </a:t>
            </a:r>
            <a:r>
              <a:rPr sz="4000" lang="en-US">
                <a:solidFill>
                  <a:srgbClr val="000000"/>
                </a:solidFill>
              </a:rPr>
              <a:t>g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n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r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i</a:t>
            </a:r>
            <a:r>
              <a:rPr sz="4000" lang="en-US">
                <a:solidFill>
                  <a:srgbClr val="000000"/>
                </a:solidFill>
              </a:rPr>
              <a:t>o</a:t>
            </a:r>
            <a:r>
              <a:rPr sz="4000" lang="en-US">
                <a:solidFill>
                  <a:srgbClr val="000000"/>
                </a:solidFill>
              </a:rPr>
              <a:t>n</a:t>
            </a:r>
            <a:r>
              <a:rPr sz="4000" lang="en-US">
                <a:solidFill>
                  <a:srgbClr val="000000"/>
                </a:solidFill>
              </a:rPr>
              <a:t>;</a:t>
            </a:r>
            <a:endParaRPr sz="4400" lang="en-AU">
              <a:solidFill>
                <a:srgbClr val="000000"/>
              </a:solidFill>
            </a:endParaRPr>
          </a:p>
          <a:p>
            <a:r>
              <a:rPr sz="4000" lang="en-US">
                <a:solidFill>
                  <a:srgbClr val="000000"/>
                </a:solidFill>
              </a:rPr>
              <a:t>F</a:t>
            </a:r>
            <a:r>
              <a:rPr sz="4000" lang="en-US">
                <a:solidFill>
                  <a:srgbClr val="000000"/>
                </a:solidFill>
              </a:rPr>
              <a:t>u</a:t>
            </a:r>
            <a:r>
              <a:rPr sz="4000" lang="en-US">
                <a:solidFill>
                  <a:srgbClr val="000000"/>
                </a:solidFill>
              </a:rPr>
              <a:t>n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n</a:t>
            </a:r>
            <a:r>
              <a:rPr sz="4000" lang="en-US">
                <a:solidFill>
                  <a:srgbClr val="000000"/>
                </a:solidFill>
              </a:rPr>
              <a:t>d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s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d</a:t>
            </a:r>
            <a:endParaRPr sz="4400" lang="en-AU">
              <a:solidFill>
                <a:srgbClr val="000000"/>
              </a:solidFill>
            </a:endParaRPr>
          </a:p>
          <a:p>
            <a:endParaRPr sz="3200" lang="en-AU">
              <a:solidFill>
                <a:srgbClr val="000000"/>
              </a:solidFill>
            </a:endParaRPr>
          </a:p>
          <a:p>
            <a:r>
              <a:rPr sz="4000" lang="en-US">
                <a:solidFill>
                  <a:srgbClr val="000000"/>
                </a:solidFill>
              </a:rPr>
              <a:t>S</a:t>
            </a:r>
            <a:r>
              <a:rPr sz="4000" lang="en-US">
                <a:solidFill>
                  <a:srgbClr val="000000"/>
                </a:solidFill>
              </a:rPr>
              <a:t>m</a:t>
            </a:r>
            <a:r>
              <a:rPr sz="4000" lang="en-US">
                <a:solidFill>
                  <a:srgbClr val="000000"/>
                </a:solidFill>
              </a:rPr>
              <a:t>o</a:t>
            </a:r>
            <a:r>
              <a:rPr sz="4000" lang="en-US">
                <a:solidFill>
                  <a:srgbClr val="000000"/>
                </a:solidFill>
              </a:rPr>
              <a:t>o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h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U</a:t>
            </a:r>
            <a:r>
              <a:rPr sz="4000" lang="en-US">
                <a:solidFill>
                  <a:srgbClr val="000000"/>
                </a:solidFill>
              </a:rPr>
              <a:t>I</a:t>
            </a:r>
            <a:r>
              <a:rPr sz="4000" lang="en-US">
                <a:solidFill>
                  <a:srgbClr val="000000"/>
                </a:solidFill>
              </a:rPr>
              <a:t>/</a:t>
            </a:r>
            <a:r>
              <a:rPr sz="4000" lang="en-US">
                <a:solidFill>
                  <a:srgbClr val="000000"/>
                </a:solidFill>
              </a:rPr>
              <a:t>U</a:t>
            </a:r>
            <a:r>
              <a:rPr sz="4000" lang="en-US">
                <a:solidFill>
                  <a:srgbClr val="000000"/>
                </a:solidFill>
              </a:rPr>
              <a:t>X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x</a:t>
            </a:r>
            <a:r>
              <a:rPr sz="4000" lang="en-US">
                <a:solidFill>
                  <a:srgbClr val="000000"/>
                </a:solidFill>
              </a:rPr>
              <a:t>p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r</a:t>
            </a:r>
            <a:r>
              <a:rPr sz="4000" lang="en-US">
                <a:solidFill>
                  <a:srgbClr val="000000"/>
                </a:solidFill>
              </a:rPr>
              <a:t>i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n</a:t>
            </a:r>
            <a:r>
              <a:rPr sz="4000" lang="en-US">
                <a:solidFill>
                  <a:srgbClr val="000000"/>
                </a:solidFill>
              </a:rPr>
              <a:t>c</a:t>
            </a:r>
            <a:r>
              <a:rPr sz="4000" lang="en-US">
                <a:solidFill>
                  <a:srgbClr val="000000"/>
                </a:solidFill>
              </a:rPr>
              <a:t>e</a:t>
            </a:r>
            <a:endParaRPr sz="2800" lang="en-AU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6102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87" name="object 9"/>
          <p:cNvSpPr txBox="1"/>
          <p:nvPr/>
        </p:nvSpPr>
        <p:spPr>
          <a:xfrm>
            <a:off x="11277218" y="6473337"/>
            <a:ext cx="228600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8" name=""/>
          <p:cNvSpPr txBox="1"/>
          <p:nvPr/>
        </p:nvSpPr>
        <p:spPr>
          <a:xfrm>
            <a:off x="1024005" y="1678938"/>
            <a:ext cx="9022273" cy="3672840"/>
          </a:xfrm>
          <a:prstGeom prst="rect"/>
        </p:spPr>
        <p:txBody>
          <a:bodyPr rtlCol="0" wrap="square">
            <a:spAutoFit/>
          </a:bodyPr>
          <a:p>
            <a:r>
              <a:rPr sz="4800" lang="en-US">
                <a:solidFill>
                  <a:srgbClr val="000000"/>
                </a:solidFill>
              </a:rPr>
              <a:t>T</a:t>
            </a:r>
            <a:r>
              <a:rPr sz="4800" lang="en-US">
                <a:solidFill>
                  <a:srgbClr val="000000"/>
                </a:solidFill>
              </a:rPr>
              <a:t>h</a:t>
            </a:r>
            <a:r>
              <a:rPr sz="4800" lang="en-US">
                <a:solidFill>
                  <a:srgbClr val="000000"/>
                </a:solidFill>
              </a:rPr>
              <a:t>e</a:t>
            </a:r>
            <a:r>
              <a:rPr sz="4800" lang="en-US">
                <a:solidFill>
                  <a:srgbClr val="000000"/>
                </a:solidFill>
              </a:rPr>
              <a:t> </a:t>
            </a:r>
            <a:r>
              <a:rPr sz="4800" lang="en-US">
                <a:solidFill>
                  <a:srgbClr val="000000"/>
                </a:solidFill>
              </a:rPr>
              <a:t>p</a:t>
            </a:r>
            <a:r>
              <a:rPr sz="4800" lang="en-US">
                <a:solidFill>
                  <a:srgbClr val="000000"/>
                </a:solidFill>
              </a:rPr>
              <a:t>r</a:t>
            </a:r>
            <a:r>
              <a:rPr sz="4800" lang="en-US">
                <a:solidFill>
                  <a:srgbClr val="000000"/>
                </a:solidFill>
              </a:rPr>
              <a:t>o</a:t>
            </a:r>
            <a:r>
              <a:rPr sz="4800" lang="en-US">
                <a:solidFill>
                  <a:srgbClr val="000000"/>
                </a:solidFill>
              </a:rPr>
              <a:t>ject </a:t>
            </a:r>
            <a:r>
              <a:rPr sz="4800" lang="en-US">
                <a:solidFill>
                  <a:srgbClr val="000000"/>
                </a:solidFill>
              </a:rPr>
              <a:t>d</a:t>
            </a:r>
            <a:r>
              <a:rPr sz="4800" lang="en-US">
                <a:solidFill>
                  <a:srgbClr val="000000"/>
                </a:solidFill>
              </a:rPr>
              <a:t>e</a:t>
            </a:r>
            <a:r>
              <a:rPr sz="4800" lang="en-US">
                <a:solidFill>
                  <a:srgbClr val="000000"/>
                </a:solidFill>
              </a:rPr>
              <a:t>m</a:t>
            </a:r>
            <a:r>
              <a:rPr sz="4800" lang="en-US">
                <a:solidFill>
                  <a:srgbClr val="000000"/>
                </a:solidFill>
              </a:rPr>
              <a:t>o</a:t>
            </a:r>
            <a:r>
              <a:rPr sz="4800" lang="en-US">
                <a:solidFill>
                  <a:srgbClr val="000000"/>
                </a:solidFill>
              </a:rPr>
              <a:t>n</a:t>
            </a:r>
            <a:r>
              <a:rPr sz="4800" lang="en-US">
                <a:solidFill>
                  <a:srgbClr val="000000"/>
                </a:solidFill>
              </a:rPr>
              <a:t>s</a:t>
            </a:r>
            <a:r>
              <a:rPr sz="4800" lang="en-US">
                <a:solidFill>
                  <a:srgbClr val="000000"/>
                </a:solidFill>
              </a:rPr>
              <a:t>trat</a:t>
            </a:r>
            <a:r>
              <a:rPr sz="4800" lang="en-US">
                <a:solidFill>
                  <a:srgbClr val="000000"/>
                </a:solidFill>
              </a:rPr>
              <a:t>e</a:t>
            </a:r>
            <a:r>
              <a:rPr sz="4800" lang="en-US">
                <a:solidFill>
                  <a:srgbClr val="000000"/>
                </a:solidFill>
              </a:rPr>
              <a:t>s</a:t>
            </a:r>
            <a:r>
              <a:rPr sz="4800" lang="en-US">
                <a:solidFill>
                  <a:srgbClr val="000000"/>
                </a:solidFill>
              </a:rPr>
              <a:t> </a:t>
            </a:r>
            <a:r>
              <a:rPr sz="4800" lang="en-US">
                <a:solidFill>
                  <a:srgbClr val="000000"/>
                </a:solidFill>
              </a:rPr>
              <a:t>a</a:t>
            </a:r>
            <a:r>
              <a:rPr sz="4800" lang="en-US">
                <a:solidFill>
                  <a:srgbClr val="000000"/>
                </a:solidFill>
              </a:rPr>
              <a:t> </a:t>
            </a:r>
            <a:r>
              <a:rPr sz="4800" lang="en-US">
                <a:solidFill>
                  <a:srgbClr val="000000"/>
                </a:solidFill>
              </a:rPr>
              <a:t>s</a:t>
            </a:r>
            <a:r>
              <a:rPr sz="4800" lang="en-US">
                <a:solidFill>
                  <a:srgbClr val="000000"/>
                </a:solidFill>
              </a:rPr>
              <a:t>u</a:t>
            </a:r>
            <a:r>
              <a:rPr sz="4800" lang="en-US">
                <a:solidFill>
                  <a:srgbClr val="000000"/>
                </a:solidFill>
              </a:rPr>
              <a:t>c</a:t>
            </a:r>
            <a:r>
              <a:rPr sz="4800" lang="en-US">
                <a:solidFill>
                  <a:srgbClr val="000000"/>
                </a:solidFill>
              </a:rPr>
              <a:t>c</a:t>
            </a:r>
            <a:r>
              <a:rPr sz="4800" lang="en-US">
                <a:solidFill>
                  <a:srgbClr val="000000"/>
                </a:solidFill>
              </a:rPr>
              <a:t>essful </a:t>
            </a:r>
            <a:r>
              <a:rPr sz="4800" lang="en-US">
                <a:solidFill>
                  <a:srgbClr val="000000"/>
                </a:solidFill>
              </a:rPr>
              <a:t>i</a:t>
            </a:r>
            <a:r>
              <a:rPr sz="4800" lang="en-US">
                <a:solidFill>
                  <a:srgbClr val="000000"/>
                </a:solidFill>
              </a:rPr>
              <a:t>m</a:t>
            </a:r>
            <a:r>
              <a:rPr sz="4800" lang="en-US">
                <a:solidFill>
                  <a:srgbClr val="000000"/>
                </a:solidFill>
              </a:rPr>
              <a:t>p</a:t>
            </a:r>
            <a:r>
              <a:rPr sz="4800" lang="en-US">
                <a:solidFill>
                  <a:srgbClr val="000000"/>
                </a:solidFill>
              </a:rPr>
              <a:t>l</a:t>
            </a:r>
            <a:r>
              <a:rPr sz="4800" lang="en-US">
                <a:solidFill>
                  <a:srgbClr val="000000"/>
                </a:solidFill>
              </a:rPr>
              <a:t>ementation </a:t>
            </a:r>
            <a:r>
              <a:rPr sz="4800" lang="en-US">
                <a:solidFill>
                  <a:srgbClr val="000000"/>
                </a:solidFill>
              </a:rPr>
              <a:t>of </a:t>
            </a:r>
            <a:r>
              <a:rPr sz="4800" lang="en-US">
                <a:solidFill>
                  <a:srgbClr val="000000"/>
                </a:solidFill>
              </a:rPr>
              <a:t>A</a:t>
            </a:r>
            <a:r>
              <a:rPr sz="4800" lang="en-US">
                <a:solidFill>
                  <a:srgbClr val="000000"/>
                </a:solidFill>
              </a:rPr>
              <a:t>I</a:t>
            </a:r>
            <a:r>
              <a:rPr sz="4800" lang="en-US">
                <a:solidFill>
                  <a:srgbClr val="000000"/>
                </a:solidFill>
              </a:rPr>
              <a:t>-</a:t>
            </a:r>
            <a:r>
              <a:rPr sz="4800" lang="en-US">
                <a:solidFill>
                  <a:srgbClr val="000000"/>
                </a:solidFill>
              </a:rPr>
              <a:t>p</a:t>
            </a:r>
            <a:r>
              <a:rPr sz="4800" lang="en-US">
                <a:solidFill>
                  <a:srgbClr val="000000"/>
                </a:solidFill>
              </a:rPr>
              <a:t>o</a:t>
            </a:r>
            <a:r>
              <a:rPr sz="4800" lang="en-US">
                <a:solidFill>
                  <a:srgbClr val="000000"/>
                </a:solidFill>
              </a:rPr>
              <a:t>w</a:t>
            </a:r>
            <a:r>
              <a:rPr sz="4800" lang="en-US">
                <a:solidFill>
                  <a:srgbClr val="000000"/>
                </a:solidFill>
              </a:rPr>
              <a:t>e</a:t>
            </a:r>
            <a:r>
              <a:rPr sz="4800" lang="en-US">
                <a:solidFill>
                  <a:srgbClr val="000000"/>
                </a:solidFill>
              </a:rPr>
              <a:t>r</a:t>
            </a:r>
            <a:r>
              <a:rPr sz="4800" lang="en-US">
                <a:solidFill>
                  <a:srgbClr val="000000"/>
                </a:solidFill>
              </a:rPr>
              <a:t>e</a:t>
            </a:r>
            <a:r>
              <a:rPr sz="4800" lang="en-US">
                <a:solidFill>
                  <a:srgbClr val="000000"/>
                </a:solidFill>
              </a:rPr>
              <a:t>d</a:t>
            </a:r>
            <a:r>
              <a:rPr sz="4800" lang="en-US">
                <a:solidFill>
                  <a:srgbClr val="000000"/>
                </a:solidFill>
              </a:rPr>
              <a:t> </a:t>
            </a:r>
            <a:r>
              <a:rPr sz="4800" lang="en-US">
                <a:solidFill>
                  <a:srgbClr val="000000"/>
                </a:solidFill>
              </a:rPr>
              <a:t>a</a:t>
            </a:r>
            <a:r>
              <a:rPr sz="4800" lang="en-US">
                <a:solidFill>
                  <a:srgbClr val="000000"/>
                </a:solidFill>
              </a:rPr>
              <a:t>t</a:t>
            </a:r>
            <a:r>
              <a:rPr sz="4800" lang="en-US">
                <a:solidFill>
                  <a:srgbClr val="000000"/>
                </a:solidFill>
              </a:rPr>
              <a:t>t</a:t>
            </a:r>
            <a:r>
              <a:rPr sz="4800" lang="en-US">
                <a:solidFill>
                  <a:srgbClr val="000000"/>
                </a:solidFill>
              </a:rPr>
              <a:t>e</a:t>
            </a:r>
            <a:r>
              <a:rPr sz="4800" lang="en-US">
                <a:solidFill>
                  <a:srgbClr val="000000"/>
                </a:solidFill>
              </a:rPr>
              <a:t>n</a:t>
            </a:r>
            <a:r>
              <a:rPr sz="4800" lang="en-US">
                <a:solidFill>
                  <a:srgbClr val="000000"/>
                </a:solidFill>
              </a:rPr>
              <a:t>dance</a:t>
            </a:r>
            <a:r>
              <a:rPr sz="4800" lang="en-US">
                <a:solidFill>
                  <a:srgbClr val="000000"/>
                </a:solidFill>
              </a:rPr>
              <a:t>.</a:t>
            </a:r>
            <a:r>
              <a:rPr sz="4800" lang="en-US">
                <a:solidFill>
                  <a:srgbClr val="000000"/>
                </a:solidFill>
              </a:rPr>
              <a:t> </a:t>
            </a:r>
            <a:r>
              <a:rPr sz="4800" lang="en-US">
                <a:solidFill>
                  <a:srgbClr val="000000"/>
                </a:solidFill>
              </a:rPr>
              <a:t>I</a:t>
            </a:r>
            <a:r>
              <a:rPr sz="4800" lang="en-US">
                <a:solidFill>
                  <a:srgbClr val="000000"/>
                </a:solidFill>
              </a:rPr>
              <a:t>t</a:t>
            </a:r>
            <a:r>
              <a:rPr sz="4800" lang="en-US">
                <a:solidFill>
                  <a:srgbClr val="000000"/>
                </a:solidFill>
              </a:rPr>
              <a:t> </a:t>
            </a:r>
            <a:r>
              <a:rPr sz="4800" lang="en-US">
                <a:solidFill>
                  <a:srgbClr val="000000"/>
                </a:solidFill>
              </a:rPr>
              <a:t>o</a:t>
            </a:r>
            <a:r>
              <a:rPr sz="4800" lang="en-US">
                <a:solidFill>
                  <a:srgbClr val="000000"/>
                </a:solidFill>
              </a:rPr>
              <a:t>f</a:t>
            </a:r>
            <a:r>
              <a:rPr sz="4800" lang="en-US">
                <a:solidFill>
                  <a:srgbClr val="000000"/>
                </a:solidFill>
              </a:rPr>
              <a:t>f</a:t>
            </a:r>
            <a:r>
              <a:rPr sz="4800" lang="en-US">
                <a:solidFill>
                  <a:srgbClr val="000000"/>
                </a:solidFill>
              </a:rPr>
              <a:t>e</a:t>
            </a:r>
            <a:r>
              <a:rPr sz="4800" lang="en-US">
                <a:solidFill>
                  <a:srgbClr val="000000"/>
                </a:solidFill>
              </a:rPr>
              <a:t>r</a:t>
            </a:r>
            <a:r>
              <a:rPr sz="4800" lang="en-US">
                <a:solidFill>
                  <a:srgbClr val="000000"/>
                </a:solidFill>
              </a:rPr>
              <a:t>s</a:t>
            </a:r>
            <a:r>
              <a:rPr sz="4800" lang="en-US">
                <a:solidFill>
                  <a:srgbClr val="000000"/>
                </a:solidFill>
              </a:rPr>
              <a:t> </a:t>
            </a:r>
            <a:r>
              <a:rPr sz="4800" lang="en-US">
                <a:solidFill>
                  <a:srgbClr val="000000"/>
                </a:solidFill>
              </a:rPr>
              <a:t>a</a:t>
            </a:r>
            <a:r>
              <a:rPr sz="4800" lang="en-US">
                <a:solidFill>
                  <a:srgbClr val="000000"/>
                </a:solidFill>
              </a:rPr>
              <a:t> </a:t>
            </a:r>
            <a:r>
              <a:rPr sz="4800" lang="en-US">
                <a:solidFill>
                  <a:srgbClr val="000000"/>
                </a:solidFill>
              </a:rPr>
              <a:t>s</a:t>
            </a:r>
            <a:r>
              <a:rPr sz="4800" lang="en-US">
                <a:solidFill>
                  <a:srgbClr val="000000"/>
                </a:solidFill>
              </a:rPr>
              <a:t>c</a:t>
            </a:r>
            <a:r>
              <a:rPr sz="4800" lang="en-US">
                <a:solidFill>
                  <a:srgbClr val="000000"/>
                </a:solidFill>
              </a:rPr>
              <a:t>a</a:t>
            </a:r>
            <a:r>
              <a:rPr sz="4800" lang="en-US">
                <a:solidFill>
                  <a:srgbClr val="000000"/>
                </a:solidFill>
              </a:rPr>
              <a:t>l</a:t>
            </a:r>
            <a:r>
              <a:rPr sz="4800" lang="en-US">
                <a:solidFill>
                  <a:srgbClr val="000000"/>
                </a:solidFill>
              </a:rPr>
              <a:t>a</a:t>
            </a:r>
            <a:r>
              <a:rPr sz="4800" lang="en-US">
                <a:solidFill>
                  <a:srgbClr val="000000"/>
                </a:solidFill>
              </a:rPr>
              <a:t>b</a:t>
            </a:r>
            <a:r>
              <a:rPr sz="4800" lang="en-US">
                <a:solidFill>
                  <a:srgbClr val="000000"/>
                </a:solidFill>
              </a:rPr>
              <a:t>le </a:t>
            </a:r>
            <a:r>
              <a:rPr sz="4800" lang="en-US">
                <a:solidFill>
                  <a:srgbClr val="000000"/>
                </a:solidFill>
              </a:rPr>
              <a:t>a</a:t>
            </a:r>
            <a:r>
              <a:rPr sz="4800" lang="en-US">
                <a:solidFill>
                  <a:srgbClr val="000000"/>
                </a:solidFill>
              </a:rPr>
              <a:t>n</a:t>
            </a:r>
            <a:r>
              <a:rPr sz="4800" lang="en-US">
                <a:solidFill>
                  <a:srgbClr val="000000"/>
                </a:solidFill>
              </a:rPr>
              <a:t>d</a:t>
            </a:r>
            <a:r>
              <a:rPr sz="4800" lang="en-US">
                <a:solidFill>
                  <a:srgbClr val="000000"/>
                </a:solidFill>
              </a:rPr>
              <a:t> </a:t>
            </a:r>
            <a:r>
              <a:rPr sz="4800" lang="en-US">
                <a:solidFill>
                  <a:srgbClr val="000000"/>
                </a:solidFill>
              </a:rPr>
              <a:t>s</a:t>
            </a:r>
            <a:r>
              <a:rPr sz="4800" lang="en-US">
                <a:solidFill>
                  <a:srgbClr val="000000"/>
                </a:solidFill>
              </a:rPr>
              <a:t>e</a:t>
            </a:r>
            <a:r>
              <a:rPr sz="4800" lang="en-US">
                <a:solidFill>
                  <a:srgbClr val="000000"/>
                </a:solidFill>
              </a:rPr>
              <a:t>c</a:t>
            </a:r>
            <a:r>
              <a:rPr sz="4800" lang="en-US">
                <a:solidFill>
                  <a:srgbClr val="000000"/>
                </a:solidFill>
              </a:rPr>
              <a:t>u</a:t>
            </a:r>
            <a:r>
              <a:rPr sz="4800" lang="en-US">
                <a:solidFill>
                  <a:srgbClr val="000000"/>
                </a:solidFill>
              </a:rPr>
              <a:t>r</a:t>
            </a:r>
            <a:r>
              <a:rPr sz="4800" lang="en-US">
                <a:solidFill>
                  <a:srgbClr val="000000"/>
                </a:solidFill>
              </a:rPr>
              <a:t>e</a:t>
            </a:r>
            <a:r>
              <a:rPr sz="4800" lang="en-US">
                <a:solidFill>
                  <a:srgbClr val="000000"/>
                </a:solidFill>
              </a:rPr>
              <a:t> </a:t>
            </a:r>
            <a:r>
              <a:rPr sz="4800" lang="en-US">
                <a:solidFill>
                  <a:srgbClr val="000000"/>
                </a:solidFill>
              </a:rPr>
              <a:t>m</a:t>
            </a:r>
            <a:r>
              <a:rPr sz="4800" lang="en-US">
                <a:solidFill>
                  <a:srgbClr val="000000"/>
                </a:solidFill>
              </a:rPr>
              <a:t>e</a:t>
            </a:r>
            <a:r>
              <a:rPr sz="4800" lang="en-US">
                <a:solidFill>
                  <a:srgbClr val="000000"/>
                </a:solidFill>
              </a:rPr>
              <a:t>t</a:t>
            </a:r>
            <a:r>
              <a:rPr sz="4800" lang="en-US">
                <a:solidFill>
                  <a:srgbClr val="000000"/>
                </a:solidFill>
              </a:rPr>
              <a:t>h</a:t>
            </a:r>
            <a:r>
              <a:rPr sz="4800" lang="en-US">
                <a:solidFill>
                  <a:srgbClr val="000000"/>
                </a:solidFill>
              </a:rPr>
              <a:t>o</a:t>
            </a:r>
            <a:r>
              <a:rPr sz="4800" lang="en-US">
                <a:solidFill>
                  <a:srgbClr val="000000"/>
                </a:solidFill>
              </a:rPr>
              <a:t>d</a:t>
            </a:r>
            <a:r>
              <a:rPr sz="4800" lang="en-US">
                <a:solidFill>
                  <a:srgbClr val="000000"/>
                </a:solidFill>
              </a:rPr>
              <a:t> </a:t>
            </a:r>
            <a:r>
              <a:rPr sz="4800" lang="en-US">
                <a:solidFill>
                  <a:srgbClr val="000000"/>
                </a:solidFill>
              </a:rPr>
              <a:t>t</a:t>
            </a:r>
            <a:r>
              <a:rPr sz="4800" lang="en-US">
                <a:solidFill>
                  <a:srgbClr val="000000"/>
                </a:solidFill>
              </a:rPr>
              <a:t>h</a:t>
            </a:r>
            <a:r>
              <a:rPr sz="4800" lang="en-US">
                <a:solidFill>
                  <a:srgbClr val="000000"/>
                </a:solidFill>
              </a:rPr>
              <a:t>a</a:t>
            </a:r>
            <a:r>
              <a:rPr sz="4800" lang="en-US">
                <a:solidFill>
                  <a:srgbClr val="000000"/>
                </a:solidFill>
              </a:rPr>
              <a:t>t</a:t>
            </a:r>
            <a:r>
              <a:rPr sz="4800" lang="en-US">
                <a:solidFill>
                  <a:srgbClr val="000000"/>
                </a:solidFill>
              </a:rPr>
              <a:t> </a:t>
            </a:r>
            <a:r>
              <a:rPr sz="4800" lang="en-US">
                <a:solidFill>
                  <a:srgbClr val="000000"/>
                </a:solidFill>
              </a:rPr>
              <a:t>c</a:t>
            </a:r>
            <a:r>
              <a:rPr sz="4800" lang="en-US">
                <a:solidFill>
                  <a:srgbClr val="000000"/>
                </a:solidFill>
              </a:rPr>
              <a:t>a</a:t>
            </a:r>
            <a:r>
              <a:rPr sz="4800" lang="en-US">
                <a:solidFill>
                  <a:srgbClr val="000000"/>
                </a:solidFill>
              </a:rPr>
              <a:t>n</a:t>
            </a:r>
            <a:r>
              <a:rPr sz="4800" lang="en-US">
                <a:solidFill>
                  <a:srgbClr val="000000"/>
                </a:solidFill>
              </a:rPr>
              <a:t> </a:t>
            </a:r>
            <a:r>
              <a:rPr sz="4800" lang="en-US">
                <a:solidFill>
                  <a:srgbClr val="000000"/>
                </a:solidFill>
              </a:rPr>
              <a:t>b</a:t>
            </a:r>
            <a:r>
              <a:rPr sz="4800" lang="en-US">
                <a:solidFill>
                  <a:srgbClr val="000000"/>
                </a:solidFill>
              </a:rPr>
              <a:t>e</a:t>
            </a:r>
            <a:r>
              <a:rPr sz="4800" lang="en-US">
                <a:solidFill>
                  <a:srgbClr val="000000"/>
                </a:solidFill>
              </a:rPr>
              <a:t> </a:t>
            </a:r>
            <a:r>
              <a:rPr sz="4800" lang="en-US">
                <a:solidFill>
                  <a:srgbClr val="000000"/>
                </a:solidFill>
              </a:rPr>
              <a:t>a</a:t>
            </a:r>
            <a:r>
              <a:rPr sz="4800" lang="en-US">
                <a:solidFill>
                  <a:srgbClr val="000000"/>
                </a:solidFill>
              </a:rPr>
              <a:t>d</a:t>
            </a:r>
            <a:r>
              <a:rPr sz="4800" lang="en-US">
                <a:solidFill>
                  <a:srgbClr val="000000"/>
                </a:solidFill>
              </a:rPr>
              <a:t>opted</a:t>
            </a:r>
            <a:r>
              <a:rPr sz="4800" lang="en-US">
                <a:solidFill>
                  <a:srgbClr val="000000"/>
                </a:solidFill>
              </a:rPr>
              <a:t> </a:t>
            </a:r>
            <a:r>
              <a:rPr sz="4800" lang="en-US">
                <a:solidFill>
                  <a:srgbClr val="000000"/>
                </a:solidFill>
              </a:rPr>
              <a:t>i</a:t>
            </a:r>
            <a:r>
              <a:rPr sz="4800" lang="en-US">
                <a:solidFill>
                  <a:srgbClr val="000000"/>
                </a:solidFill>
              </a:rPr>
              <a:t>n</a:t>
            </a:r>
            <a:r>
              <a:rPr sz="4800" lang="en-US">
                <a:solidFill>
                  <a:srgbClr val="000000"/>
                </a:solidFill>
              </a:rPr>
              <a:t> </a:t>
            </a:r>
            <a:r>
              <a:rPr sz="4800" lang="en-US">
                <a:solidFill>
                  <a:srgbClr val="000000"/>
                </a:solidFill>
              </a:rPr>
              <a:t>s</a:t>
            </a:r>
            <a:r>
              <a:rPr sz="4800" lang="en-US">
                <a:solidFill>
                  <a:srgbClr val="000000"/>
                </a:solidFill>
              </a:rPr>
              <a:t>c</a:t>
            </a:r>
            <a:r>
              <a:rPr sz="4800" lang="en-US">
                <a:solidFill>
                  <a:srgbClr val="000000"/>
                </a:solidFill>
              </a:rPr>
              <a:t>h</a:t>
            </a:r>
            <a:r>
              <a:rPr sz="4800" lang="en-US">
                <a:solidFill>
                  <a:srgbClr val="000000"/>
                </a:solidFill>
              </a:rPr>
              <a:t>o</a:t>
            </a:r>
            <a:r>
              <a:rPr sz="4800" lang="en-US">
                <a:solidFill>
                  <a:srgbClr val="000000"/>
                </a:solidFill>
              </a:rPr>
              <a:t>o</a:t>
            </a:r>
            <a:r>
              <a:rPr sz="4800" lang="en-US">
                <a:solidFill>
                  <a:srgbClr val="000000"/>
                </a:solidFill>
              </a:rPr>
              <a:t>l</a:t>
            </a:r>
            <a:r>
              <a:rPr sz="4800" lang="en-US">
                <a:solidFill>
                  <a:srgbClr val="000000"/>
                </a:solidFill>
              </a:rPr>
              <a:t>s</a:t>
            </a:r>
            <a:r>
              <a:rPr sz="4800" lang="en-US">
                <a:solidFill>
                  <a:srgbClr val="000000"/>
                </a:solidFill>
              </a:rPr>
              <a:t>,</a:t>
            </a:r>
            <a:r>
              <a:rPr sz="4800" lang="en-US">
                <a:solidFill>
                  <a:srgbClr val="000000"/>
                </a:solidFill>
              </a:rPr>
              <a:t> </a:t>
            </a:r>
            <a:r>
              <a:rPr sz="4800" lang="en-US">
                <a:solidFill>
                  <a:srgbClr val="000000"/>
                </a:solidFill>
              </a:rPr>
              <a:t>c</a:t>
            </a:r>
            <a:r>
              <a:rPr sz="4800" lang="en-US">
                <a:solidFill>
                  <a:srgbClr val="000000"/>
                </a:solidFill>
              </a:rPr>
              <a:t>o</a:t>
            </a:r>
            <a:r>
              <a:rPr sz="4800" lang="en-US">
                <a:solidFill>
                  <a:srgbClr val="000000"/>
                </a:solidFill>
              </a:rPr>
              <a:t>l</a:t>
            </a:r>
            <a:r>
              <a:rPr sz="4800" lang="en-US">
                <a:solidFill>
                  <a:srgbClr val="000000"/>
                </a:solidFill>
              </a:rPr>
              <a:t>l</a:t>
            </a:r>
            <a:r>
              <a:rPr sz="4800" lang="en-US">
                <a:solidFill>
                  <a:srgbClr val="000000"/>
                </a:solidFill>
              </a:rPr>
              <a:t>e</a:t>
            </a:r>
            <a:r>
              <a:rPr sz="4800" lang="en-US">
                <a:solidFill>
                  <a:srgbClr val="000000"/>
                </a:solidFill>
              </a:rPr>
              <a:t>g</a:t>
            </a:r>
            <a:r>
              <a:rPr sz="4800" lang="en-US">
                <a:solidFill>
                  <a:srgbClr val="000000"/>
                </a:solidFill>
              </a:rPr>
              <a:t>e</a:t>
            </a:r>
            <a:r>
              <a:rPr sz="4800" lang="en-US">
                <a:solidFill>
                  <a:srgbClr val="000000"/>
                </a:solidFill>
              </a:rPr>
              <a:t>s</a:t>
            </a:r>
            <a:r>
              <a:rPr sz="4800" lang="en-US">
                <a:solidFill>
                  <a:srgbClr val="000000"/>
                </a:solidFill>
              </a:rPr>
              <a:t>,</a:t>
            </a:r>
            <a:r>
              <a:rPr sz="4800" lang="en-US">
                <a:solidFill>
                  <a:srgbClr val="000000"/>
                </a:solidFill>
              </a:rPr>
              <a:t> </a:t>
            </a:r>
            <a:r>
              <a:rPr sz="4800" lang="en-US">
                <a:solidFill>
                  <a:srgbClr val="000000"/>
                </a:solidFill>
              </a:rPr>
              <a:t>a</a:t>
            </a:r>
            <a:r>
              <a:rPr sz="4800" lang="en-US">
                <a:solidFill>
                  <a:srgbClr val="000000"/>
                </a:solidFill>
              </a:rPr>
              <a:t>n</a:t>
            </a:r>
            <a:r>
              <a:rPr sz="4800" lang="en-US">
                <a:solidFill>
                  <a:srgbClr val="000000"/>
                </a:solidFill>
              </a:rPr>
              <a:t>d</a:t>
            </a:r>
            <a:r>
              <a:rPr sz="4800" lang="en-US">
                <a:solidFill>
                  <a:srgbClr val="000000"/>
                </a:solidFill>
              </a:rPr>
              <a:t> </a:t>
            </a:r>
            <a:r>
              <a:rPr sz="4800" lang="en-US">
                <a:solidFill>
                  <a:srgbClr val="000000"/>
                </a:solidFill>
              </a:rPr>
              <a:t>o</a:t>
            </a:r>
            <a:r>
              <a:rPr sz="4800" lang="en-US">
                <a:solidFill>
                  <a:srgbClr val="000000"/>
                </a:solidFill>
              </a:rPr>
              <a:t>f</a:t>
            </a:r>
            <a:r>
              <a:rPr sz="4800" lang="en-US">
                <a:solidFill>
                  <a:srgbClr val="000000"/>
                </a:solidFill>
              </a:rPr>
              <a:t>f</a:t>
            </a:r>
            <a:r>
              <a:rPr sz="4800" lang="en-US">
                <a:solidFill>
                  <a:srgbClr val="000000"/>
                </a:solidFill>
              </a:rPr>
              <a:t>i</a:t>
            </a:r>
            <a:r>
              <a:rPr sz="4800" lang="en-US">
                <a:solidFill>
                  <a:srgbClr val="000000"/>
                </a:solidFill>
              </a:rPr>
              <a:t>c</a:t>
            </a:r>
            <a:r>
              <a:rPr sz="4800" lang="en-US">
                <a:solidFill>
                  <a:srgbClr val="000000"/>
                </a:solidFill>
              </a:rPr>
              <a:t>e</a:t>
            </a:r>
            <a:r>
              <a:rPr sz="4800" lang="en-US">
                <a:solidFill>
                  <a:srgbClr val="000000"/>
                </a:solidFill>
              </a:rPr>
              <a:t>s</a:t>
            </a:r>
            <a:r>
              <a:rPr sz="4800" lang="en-US">
                <a:solidFill>
                  <a:srgbClr val="000000"/>
                </a:solidFill>
              </a:rPr>
              <a:t>.</a:t>
            </a:r>
            <a:r>
              <a:rPr sz="4800" lang="en-US">
                <a:solidFill>
                  <a:srgbClr val="000000"/>
                </a:solidFill>
              </a:rPr>
              <a:t> </a:t>
            </a:r>
            <a:r>
              <a:rPr sz="4800" lang="en-US">
                <a:solidFill>
                  <a:srgbClr val="000000"/>
                </a:solidFill>
              </a:rPr>
              <a:t>T</a:t>
            </a:r>
            <a:r>
              <a:rPr sz="4800" lang="en-US">
                <a:solidFill>
                  <a:srgbClr val="000000"/>
                </a:solidFill>
              </a:rPr>
              <a:t>h</a:t>
            </a:r>
            <a:r>
              <a:rPr sz="4800" lang="en-US">
                <a:solidFill>
                  <a:srgbClr val="000000"/>
                </a:solidFill>
              </a:rPr>
              <a:t>e</a:t>
            </a:r>
            <a:r>
              <a:rPr sz="4800" lang="en-US">
                <a:solidFill>
                  <a:srgbClr val="000000"/>
                </a:solidFill>
              </a:rPr>
              <a:t> </a:t>
            </a:r>
            <a:r>
              <a:rPr sz="4800" lang="en-US">
                <a:solidFill>
                  <a:srgbClr val="000000"/>
                </a:solidFill>
              </a:rPr>
              <a:t>s</a:t>
            </a:r>
            <a:r>
              <a:rPr sz="4800" lang="en-US">
                <a:solidFill>
                  <a:srgbClr val="000000"/>
                </a:solidFill>
              </a:rPr>
              <a:t>y</a:t>
            </a:r>
            <a:r>
              <a:rPr sz="4800" lang="en-US">
                <a:solidFill>
                  <a:srgbClr val="000000"/>
                </a:solidFill>
              </a:rPr>
              <a:t>tem </a:t>
            </a:r>
            <a:r>
              <a:rPr sz="4800" lang="en-US">
                <a:solidFill>
                  <a:srgbClr val="000000"/>
                </a:solidFill>
              </a:rPr>
              <a:t>r</a:t>
            </a:r>
            <a:r>
              <a:rPr sz="4800" lang="en-US">
                <a:solidFill>
                  <a:srgbClr val="000000"/>
                </a:solidFill>
              </a:rPr>
              <a:t>e</a:t>
            </a:r>
            <a:r>
              <a:rPr sz="4800" lang="en-US">
                <a:solidFill>
                  <a:srgbClr val="000000"/>
                </a:solidFill>
              </a:rPr>
              <a:t>d</a:t>
            </a:r>
            <a:r>
              <a:rPr sz="4800" lang="en-US">
                <a:solidFill>
                  <a:srgbClr val="000000"/>
                </a:solidFill>
              </a:rPr>
              <a:t>u</a:t>
            </a:r>
            <a:r>
              <a:rPr sz="4800" lang="en-US">
                <a:solidFill>
                  <a:srgbClr val="000000"/>
                </a:solidFill>
              </a:rPr>
              <a:t>ces </a:t>
            </a:r>
            <a:r>
              <a:rPr sz="4800" lang="en-US">
                <a:solidFill>
                  <a:srgbClr val="000000"/>
                </a:solidFill>
              </a:rPr>
              <a:t>m</a:t>
            </a:r>
            <a:r>
              <a:rPr sz="4800" lang="en-US">
                <a:solidFill>
                  <a:srgbClr val="000000"/>
                </a:solidFill>
              </a:rPr>
              <a:t>a</a:t>
            </a:r>
            <a:r>
              <a:rPr sz="4800" lang="en-US">
                <a:solidFill>
                  <a:srgbClr val="000000"/>
                </a:solidFill>
              </a:rPr>
              <a:t>n</a:t>
            </a:r>
            <a:r>
              <a:rPr sz="4800" lang="en-US">
                <a:solidFill>
                  <a:srgbClr val="000000"/>
                </a:solidFill>
              </a:rPr>
              <a:t>u</a:t>
            </a:r>
            <a:r>
              <a:rPr sz="4800" lang="en-US">
                <a:solidFill>
                  <a:srgbClr val="000000"/>
                </a:solidFill>
              </a:rPr>
              <a:t>a</a:t>
            </a:r>
            <a:r>
              <a:rPr sz="4800" lang="en-US">
                <a:solidFill>
                  <a:srgbClr val="000000"/>
                </a:solidFill>
              </a:rPr>
              <a:t>l</a:t>
            </a:r>
            <a:r>
              <a:rPr sz="4800" lang="en-US">
                <a:solidFill>
                  <a:srgbClr val="000000"/>
                </a:solidFill>
              </a:rPr>
              <a:t> </a:t>
            </a:r>
            <a:r>
              <a:rPr sz="4800" lang="en-US">
                <a:solidFill>
                  <a:srgbClr val="000000"/>
                </a:solidFill>
              </a:rPr>
              <a:t>w</a:t>
            </a:r>
            <a:r>
              <a:rPr sz="4800" lang="en-US">
                <a:solidFill>
                  <a:srgbClr val="000000"/>
                </a:solidFill>
              </a:rPr>
              <a:t>o</a:t>
            </a:r>
            <a:r>
              <a:rPr sz="4800" lang="en-US">
                <a:solidFill>
                  <a:srgbClr val="000000"/>
                </a:solidFill>
              </a:rPr>
              <a:t>r</a:t>
            </a:r>
            <a:r>
              <a:rPr sz="4800" lang="en-US">
                <a:solidFill>
                  <a:srgbClr val="000000"/>
                </a:solidFill>
              </a:rPr>
              <a:t>k</a:t>
            </a:r>
            <a:r>
              <a:rPr sz="4800" lang="en-US">
                <a:solidFill>
                  <a:srgbClr val="000000"/>
                </a:solidFill>
              </a:rPr>
              <a:t>l</a:t>
            </a:r>
            <a:r>
              <a:rPr sz="4800" lang="en-US">
                <a:solidFill>
                  <a:srgbClr val="000000"/>
                </a:solidFill>
              </a:rPr>
              <a:t>oad </a:t>
            </a:r>
            <a:r>
              <a:rPr sz="4800" lang="en-US">
                <a:solidFill>
                  <a:srgbClr val="000000"/>
                </a:solidFill>
              </a:rPr>
              <a:t>a</a:t>
            </a:r>
            <a:r>
              <a:rPr sz="4800" lang="en-US">
                <a:solidFill>
                  <a:srgbClr val="000000"/>
                </a:solidFill>
              </a:rPr>
              <a:t>n</a:t>
            </a:r>
            <a:r>
              <a:rPr sz="4800" lang="en-US">
                <a:solidFill>
                  <a:srgbClr val="000000"/>
                </a:solidFill>
              </a:rPr>
              <a:t>d</a:t>
            </a:r>
            <a:r>
              <a:rPr sz="4800" lang="en-US">
                <a:solidFill>
                  <a:srgbClr val="000000"/>
                </a:solidFill>
              </a:rPr>
              <a:t> </a:t>
            </a:r>
            <a:r>
              <a:rPr sz="4800" lang="en-US">
                <a:solidFill>
                  <a:srgbClr val="000000"/>
                </a:solidFill>
              </a:rPr>
              <a:t>i</a:t>
            </a:r>
            <a:r>
              <a:rPr sz="4800" lang="en-US">
                <a:solidFill>
                  <a:srgbClr val="000000"/>
                </a:solidFill>
              </a:rPr>
              <a:t>m</a:t>
            </a:r>
            <a:r>
              <a:rPr sz="4800" lang="en-US">
                <a:solidFill>
                  <a:srgbClr val="000000"/>
                </a:solidFill>
              </a:rPr>
              <a:t>p</a:t>
            </a:r>
            <a:r>
              <a:rPr sz="4800" lang="en-US">
                <a:solidFill>
                  <a:srgbClr val="000000"/>
                </a:solidFill>
              </a:rPr>
              <a:t>r</a:t>
            </a:r>
            <a:r>
              <a:rPr sz="4800" lang="en-US">
                <a:solidFill>
                  <a:srgbClr val="000000"/>
                </a:solidFill>
              </a:rPr>
              <a:t>o</a:t>
            </a:r>
            <a:r>
              <a:rPr sz="4800" lang="en-US">
                <a:solidFill>
                  <a:srgbClr val="000000"/>
                </a:solidFill>
              </a:rPr>
              <a:t>v</a:t>
            </a:r>
            <a:r>
              <a:rPr sz="4800" lang="en-US">
                <a:solidFill>
                  <a:srgbClr val="000000"/>
                </a:solidFill>
              </a:rPr>
              <a:t>e</a:t>
            </a:r>
            <a:r>
              <a:rPr sz="4800" lang="en-US">
                <a:solidFill>
                  <a:srgbClr val="000000"/>
                </a:solidFill>
              </a:rPr>
              <a:t>s</a:t>
            </a:r>
            <a:r>
              <a:rPr sz="4800" lang="en-US">
                <a:solidFill>
                  <a:srgbClr val="000000"/>
                </a:solidFill>
              </a:rPr>
              <a:t> </a:t>
            </a:r>
            <a:r>
              <a:rPr sz="4800" lang="en-US">
                <a:solidFill>
                  <a:srgbClr val="000000"/>
                </a:solidFill>
              </a:rPr>
              <a:t>d</a:t>
            </a:r>
            <a:r>
              <a:rPr sz="4800" lang="en-US">
                <a:solidFill>
                  <a:srgbClr val="000000"/>
                </a:solidFill>
              </a:rPr>
              <a:t>a</a:t>
            </a:r>
            <a:r>
              <a:rPr sz="4800" lang="en-US">
                <a:solidFill>
                  <a:srgbClr val="000000"/>
                </a:solidFill>
              </a:rPr>
              <a:t>t</a:t>
            </a:r>
            <a:r>
              <a:rPr sz="4800" lang="en-US">
                <a:solidFill>
                  <a:srgbClr val="000000"/>
                </a:solidFill>
              </a:rPr>
              <a:t>a</a:t>
            </a:r>
            <a:r>
              <a:rPr sz="4800" lang="en-US">
                <a:solidFill>
                  <a:srgbClr val="000000"/>
                </a:solidFill>
              </a:rPr>
              <a:t> </a:t>
            </a:r>
            <a:r>
              <a:rPr sz="4800" lang="en-US">
                <a:solidFill>
                  <a:srgbClr val="000000"/>
                </a:solidFill>
              </a:rPr>
              <a:t>a</a:t>
            </a:r>
            <a:r>
              <a:rPr sz="4800" lang="en-US">
                <a:solidFill>
                  <a:srgbClr val="000000"/>
                </a:solidFill>
              </a:rPr>
              <a:t>c</a:t>
            </a:r>
            <a:r>
              <a:rPr sz="4800" lang="en-US">
                <a:solidFill>
                  <a:srgbClr val="000000"/>
                </a:solidFill>
              </a:rPr>
              <a:t>c</a:t>
            </a:r>
            <a:r>
              <a:rPr sz="4800" lang="en-US">
                <a:solidFill>
                  <a:srgbClr val="000000"/>
                </a:solidFill>
              </a:rPr>
              <a:t>u</a:t>
            </a:r>
            <a:r>
              <a:rPr sz="4800" lang="en-US">
                <a:solidFill>
                  <a:srgbClr val="000000"/>
                </a:solidFill>
              </a:rPr>
              <a:t>r</a:t>
            </a:r>
            <a:r>
              <a:rPr sz="4800" lang="en-US">
                <a:solidFill>
                  <a:srgbClr val="000000"/>
                </a:solidFill>
              </a:rPr>
              <a:t>a</a:t>
            </a:r>
            <a:r>
              <a:rPr sz="4800" lang="en-US">
                <a:solidFill>
                  <a:srgbClr val="000000"/>
                </a:solidFill>
              </a:rPr>
              <a:t>c</a:t>
            </a:r>
            <a:r>
              <a:rPr sz="4800" lang="en-US">
                <a:solidFill>
                  <a:srgbClr val="000000"/>
                </a:solidFill>
              </a:rPr>
              <a:t>y</a:t>
            </a:r>
            <a:r>
              <a:rPr sz="4800" lang="en-US">
                <a:solidFill>
                  <a:srgbClr val="000000"/>
                </a:solidFill>
              </a:rPr>
              <a:t>.</a:t>
            </a:r>
            <a:endParaRPr sz="4400" lang="en-AU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"/>
          <p:cNvSpPr>
            <a:spLocks noGrp="1"/>
          </p:cNvSpPr>
          <p:nvPr>
            <p:ph type="ctrTitle"/>
          </p:nvPr>
        </p:nvSpPr>
        <p:spPr>
          <a:xfrm>
            <a:off x="4113435" y="1166732"/>
            <a:ext cx="5800851" cy="660399"/>
          </a:xfrm>
        </p:spPr>
        <p:txBody>
          <a:bodyPr/>
          <a:p>
            <a:r>
              <a:rPr sz="5400" lang="en-US"/>
              <a:t>G</a:t>
            </a:r>
            <a:r>
              <a:rPr sz="5400" lang="en-US"/>
              <a:t>i</a:t>
            </a:r>
            <a:r>
              <a:rPr sz="5400" lang="en-US"/>
              <a:t>t</a:t>
            </a:r>
            <a:r>
              <a:rPr sz="5400" lang="en-US"/>
              <a:t>H</a:t>
            </a:r>
            <a:r>
              <a:rPr sz="5400" lang="en-US"/>
              <a:t>u</a:t>
            </a:r>
            <a:r>
              <a:rPr sz="5400" lang="en-US"/>
              <a:t>b</a:t>
            </a:r>
            <a:r>
              <a:rPr sz="5400" lang="en-US"/>
              <a:t> </a:t>
            </a:r>
            <a:r>
              <a:rPr sz="5400" lang="en-US"/>
              <a:t>L</a:t>
            </a:r>
            <a:r>
              <a:rPr sz="5400" lang="en-US"/>
              <a:t>i</a:t>
            </a:r>
            <a:r>
              <a:rPr sz="5400" lang="en-US"/>
              <a:t>n</a:t>
            </a:r>
            <a:r>
              <a:rPr sz="5400" lang="en-US"/>
              <a:t>k</a:t>
            </a:r>
            <a:endParaRPr lang="en-AU"/>
          </a:p>
        </p:txBody>
      </p:sp>
      <p:sp>
        <p:nvSpPr>
          <p:cNvPr id="1048690" name=""/>
          <p:cNvSpPr>
            <a:spLocks noGrp="1"/>
          </p:cNvSpPr>
          <p:nvPr>
            <p:ph type="subTitle" idx="4"/>
          </p:nvPr>
        </p:nvSpPr>
        <p:spPr>
          <a:xfrm>
            <a:off x="1379886" y="3840480"/>
            <a:ext cx="8534400" cy="596900"/>
          </a:xfrm>
        </p:spPr>
        <p:txBody>
          <a:bodyPr/>
          <a:p>
            <a:r>
              <a:rPr sz="4800" lang="en-US"/>
              <a:t>https://github.com/harinikn2-eng</a:t>
            </a:r>
            <a:endParaRPr lang="en-A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object 2"/>
          <p:cNvSpPr/>
          <p:nvPr/>
        </p:nvSpPr>
        <p:spPr>
          <a:xfrm rot="75466">
            <a:off x="-10956693" y="-4733204"/>
            <a:ext cx="24224484" cy="11927365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 sz="7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7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7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7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7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7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7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7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7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dirty="0" sz="7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7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7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7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7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7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7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7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7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7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7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7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7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7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7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7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7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7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7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7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7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7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7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7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7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7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7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7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7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7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7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7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7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7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7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7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7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7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7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7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7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7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7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7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7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7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7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7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7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7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7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7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7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7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7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7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7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7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7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7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7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7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7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7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7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7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7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7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7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dirty="0" sz="7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7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7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7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7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7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7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7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7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7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7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dirty="0" sz="7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7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2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4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0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1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2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3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4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5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6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102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0030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"/>
          <p:cNvSpPr txBox="1"/>
          <p:nvPr/>
        </p:nvSpPr>
        <p:spPr>
          <a:xfrm>
            <a:off x="286807" y="1695450"/>
            <a:ext cx="7524075" cy="5361940"/>
          </a:xfrm>
          <a:prstGeom prst="rect"/>
        </p:spPr>
        <p:txBody>
          <a:bodyPr rtlCol="0" wrap="square">
            <a:spAutoFit/>
          </a:bodyPr>
          <a:p>
            <a:r>
              <a:rPr sz="4400" lang="en-US">
                <a:solidFill>
                  <a:srgbClr val="000000"/>
                </a:solidFill>
              </a:rPr>
              <a:t>Create a Java program that functions as a simple expense tracker, allowing users to add expenses with a description and amount, view all recorded expenses, calculate the total amount spent, and exit the application. The program should run in a loop until the user chooses to exit and should handle input through the console.</a:t>
            </a:r>
            <a:endParaRPr sz="4800" lang="en-AU">
              <a:solidFill>
                <a:srgbClr val="000000"/>
              </a:solidFill>
            </a:endParaRPr>
          </a:p>
          <a:p>
            <a:endParaRPr sz="4400" lang="en-AU">
              <a:solidFill>
                <a:srgbClr val="000000"/>
              </a:solidFill>
            </a:endParaRPr>
          </a:p>
          <a:p>
            <a:endParaRPr sz="2800" lang="en-AU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"/>
          <p:cNvSpPr txBox="1"/>
          <p:nvPr/>
        </p:nvSpPr>
        <p:spPr>
          <a:xfrm>
            <a:off x="277973" y="2019299"/>
            <a:ext cx="7532909" cy="5400041"/>
          </a:xfrm>
          <a:prstGeom prst="rect"/>
        </p:spPr>
        <p:txBody>
          <a:bodyPr rtlCol="0" wrap="square">
            <a:spAutoFit/>
          </a:bodyPr>
          <a:p>
            <a:r>
              <a:rPr sz="4000" lang="en-US">
                <a:solidFill>
                  <a:srgbClr val="000000"/>
                </a:solidFill>
              </a:rPr>
              <a:t>The Expense Tracker is a Java console application designed to help users keep track of their daily expenses. It allows users to add expenses by entering a description and amount, view all recorded expenses in a list, and calculate the total spending. The program runs in a loop with a simple menu for easy navigation, providing a straightforward way to monitor and manage personal finances.</a:t>
            </a:r>
            <a:endParaRPr sz="4400" lang="en-AU">
              <a:solidFill>
                <a:srgbClr val="000000"/>
              </a:solidFill>
            </a:endParaRPr>
          </a:p>
          <a:p>
            <a:endParaRPr sz="4000" lang="en-AU">
              <a:solidFill>
                <a:srgbClr val="000000"/>
              </a:solidFill>
            </a:endParaRPr>
          </a:p>
          <a:p>
            <a:endParaRPr sz="2800" lang="en-AU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102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"/>
          <p:cNvSpPr txBox="1"/>
          <p:nvPr/>
        </p:nvSpPr>
        <p:spPr>
          <a:xfrm>
            <a:off x="723900" y="1857375"/>
            <a:ext cx="6822864" cy="4536439"/>
          </a:xfrm>
          <a:prstGeom prst="rect"/>
        </p:spPr>
        <p:txBody>
          <a:bodyPr rtlCol="0" wrap="square">
            <a:spAutoFit/>
          </a:bodyPr>
          <a:p>
            <a:r>
              <a:rPr sz="3600" lang="en-US">
                <a:solidFill>
                  <a:srgbClr val="000000"/>
                </a:solidFill>
              </a:rPr>
              <a:t>T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c</a:t>
            </a:r>
            <a:r>
              <a:rPr sz="3600" lang="en-US">
                <a:solidFill>
                  <a:srgbClr val="000000"/>
                </a:solidFill>
              </a:rPr>
              <a:t>her </a:t>
            </a:r>
            <a:r>
              <a:rPr sz="3600" lang="en-US">
                <a:solidFill>
                  <a:srgbClr val="000000"/>
                </a:solidFill>
              </a:rPr>
              <a:t>&amp;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d</a:t>
            </a:r>
            <a:r>
              <a:rPr sz="3600" lang="en-US">
                <a:solidFill>
                  <a:srgbClr val="000000"/>
                </a:solidFill>
              </a:rPr>
              <a:t>u</a:t>
            </a:r>
            <a:r>
              <a:rPr sz="3600" lang="en-US">
                <a:solidFill>
                  <a:srgbClr val="000000"/>
                </a:solidFill>
              </a:rPr>
              <a:t>c</a:t>
            </a:r>
            <a:r>
              <a:rPr sz="3600" lang="en-US">
                <a:solidFill>
                  <a:srgbClr val="000000"/>
                </a:solidFill>
              </a:rPr>
              <a:t>ation </a:t>
            </a:r>
            <a:r>
              <a:rPr sz="3600" lang="en-US">
                <a:solidFill>
                  <a:srgbClr val="000000"/>
                </a:solidFill>
              </a:rPr>
              <a:t>I</a:t>
            </a:r>
            <a:r>
              <a:rPr sz="3600" lang="en-US">
                <a:solidFill>
                  <a:srgbClr val="000000"/>
                </a:solidFill>
              </a:rPr>
              <a:t>n</a:t>
            </a:r>
            <a:r>
              <a:rPr sz="3600" lang="en-US">
                <a:solidFill>
                  <a:srgbClr val="000000"/>
                </a:solidFill>
              </a:rPr>
              <a:t>s</a:t>
            </a:r>
            <a:r>
              <a:rPr sz="3600" lang="en-US">
                <a:solidFill>
                  <a:srgbClr val="000000"/>
                </a:solidFill>
              </a:rPr>
              <a:t>t</a:t>
            </a:r>
            <a:r>
              <a:rPr sz="3600" lang="en-US">
                <a:solidFill>
                  <a:srgbClr val="000000"/>
                </a:solidFill>
              </a:rPr>
              <a:t>itut</a:t>
            </a:r>
            <a:r>
              <a:rPr sz="3600" lang="en-US">
                <a:solidFill>
                  <a:srgbClr val="000000"/>
                </a:solidFill>
              </a:rPr>
              <a:t>ion </a:t>
            </a:r>
            <a:r>
              <a:rPr sz="3600" lang="en-US">
                <a:solidFill>
                  <a:srgbClr val="000000"/>
                </a:solidFill>
              </a:rPr>
              <a:t>-</a:t>
            </a:r>
            <a:r>
              <a:rPr sz="3600" lang="en-US">
                <a:solidFill>
                  <a:srgbClr val="000000"/>
                </a:solidFill>
              </a:rPr>
              <a:t>t</a:t>
            </a:r>
            <a:r>
              <a:rPr sz="3600" lang="en-US">
                <a:solidFill>
                  <a:srgbClr val="000000"/>
                </a:solidFill>
              </a:rPr>
              <a:t>o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m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n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g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c</a:t>
            </a:r>
            <a:r>
              <a:rPr sz="3600" lang="en-US">
                <a:solidFill>
                  <a:srgbClr val="000000"/>
                </a:solidFill>
              </a:rPr>
              <a:t>l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s</a:t>
            </a:r>
            <a:r>
              <a:rPr sz="3600" lang="en-US">
                <a:solidFill>
                  <a:srgbClr val="000000"/>
                </a:solidFill>
              </a:rPr>
              <a:t>s</a:t>
            </a:r>
            <a:r>
              <a:rPr sz="3600" lang="en-US">
                <a:solidFill>
                  <a:srgbClr val="000000"/>
                </a:solidFill>
              </a:rPr>
              <a:t> attendance 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f</a:t>
            </a:r>
            <a:r>
              <a:rPr sz="3600" lang="en-US">
                <a:solidFill>
                  <a:srgbClr val="000000"/>
                </a:solidFill>
              </a:rPr>
              <a:t>f</a:t>
            </a:r>
            <a:r>
              <a:rPr sz="3600" lang="en-US">
                <a:solidFill>
                  <a:srgbClr val="000000"/>
                </a:solidFill>
              </a:rPr>
              <a:t>i</a:t>
            </a:r>
            <a:r>
              <a:rPr sz="3600" lang="en-US">
                <a:solidFill>
                  <a:srgbClr val="000000"/>
                </a:solidFill>
              </a:rPr>
              <a:t>cient</a:t>
            </a:r>
            <a:r>
              <a:rPr sz="3600" lang="en-US">
                <a:solidFill>
                  <a:srgbClr val="000000"/>
                </a:solidFill>
              </a:rPr>
              <a:t>l</a:t>
            </a:r>
            <a:r>
              <a:rPr sz="3600" lang="en-US">
                <a:solidFill>
                  <a:srgbClr val="000000"/>
                </a:solidFill>
              </a:rPr>
              <a:t>y</a:t>
            </a:r>
            <a:r>
              <a:rPr sz="3600" lang="en-US">
                <a:solidFill>
                  <a:srgbClr val="000000"/>
                </a:solidFill>
              </a:rPr>
              <a:t>.</a:t>
            </a:r>
            <a:endParaRPr sz="4000" lang="en-AU">
              <a:solidFill>
                <a:srgbClr val="000000"/>
              </a:solidFill>
            </a:endParaRPr>
          </a:p>
          <a:p>
            <a:endParaRPr sz="3600" lang="en-AU">
              <a:solidFill>
                <a:srgbClr val="000000"/>
              </a:solidFill>
            </a:endParaRPr>
          </a:p>
          <a:p>
            <a:r>
              <a:rPr sz="3600" lang="en-US">
                <a:solidFill>
                  <a:srgbClr val="000000"/>
                </a:solidFill>
              </a:rPr>
              <a:t>S</a:t>
            </a:r>
            <a:r>
              <a:rPr sz="3600" lang="en-US">
                <a:solidFill>
                  <a:srgbClr val="000000"/>
                </a:solidFill>
              </a:rPr>
              <a:t>t</a:t>
            </a:r>
            <a:r>
              <a:rPr sz="3600" lang="en-US">
                <a:solidFill>
                  <a:srgbClr val="000000"/>
                </a:solidFill>
              </a:rPr>
              <a:t>u</a:t>
            </a:r>
            <a:r>
              <a:rPr sz="3600" lang="en-US">
                <a:solidFill>
                  <a:srgbClr val="000000"/>
                </a:solidFill>
              </a:rPr>
              <a:t>d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nt </a:t>
            </a:r>
            <a:r>
              <a:rPr sz="3600" lang="en-US">
                <a:solidFill>
                  <a:srgbClr val="000000"/>
                </a:solidFill>
              </a:rPr>
              <a:t>-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t</a:t>
            </a:r>
            <a:r>
              <a:rPr sz="3600" lang="en-US">
                <a:solidFill>
                  <a:srgbClr val="000000"/>
                </a:solidFill>
              </a:rPr>
              <a:t>o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t</a:t>
            </a:r>
            <a:r>
              <a:rPr sz="3600" lang="en-US">
                <a:solidFill>
                  <a:srgbClr val="000000"/>
                </a:solidFill>
              </a:rPr>
              <a:t>r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c</a:t>
            </a:r>
            <a:r>
              <a:rPr sz="3600" lang="en-US">
                <a:solidFill>
                  <a:srgbClr val="000000"/>
                </a:solidFill>
              </a:rPr>
              <a:t>k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t</a:t>
            </a:r>
            <a:r>
              <a:rPr sz="3600" lang="en-US">
                <a:solidFill>
                  <a:srgbClr val="000000"/>
                </a:solidFill>
              </a:rPr>
              <a:t>h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i</a:t>
            </a:r>
            <a:r>
              <a:rPr sz="3600" lang="en-US">
                <a:solidFill>
                  <a:srgbClr val="000000"/>
                </a:solidFill>
              </a:rPr>
              <a:t>r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t</a:t>
            </a:r>
            <a:r>
              <a:rPr sz="3600" lang="en-US">
                <a:solidFill>
                  <a:srgbClr val="000000"/>
                </a:solidFill>
              </a:rPr>
              <a:t>t</a:t>
            </a:r>
            <a:r>
              <a:rPr sz="3600" lang="en-US">
                <a:solidFill>
                  <a:srgbClr val="000000"/>
                </a:solidFill>
              </a:rPr>
              <a:t>endance </a:t>
            </a:r>
            <a:r>
              <a:rPr sz="3600" lang="en-US">
                <a:solidFill>
                  <a:srgbClr val="000000"/>
                </a:solidFill>
              </a:rPr>
              <a:t>r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c</a:t>
            </a:r>
            <a:r>
              <a:rPr sz="3600" lang="en-US">
                <a:solidFill>
                  <a:srgbClr val="000000"/>
                </a:solidFill>
              </a:rPr>
              <a:t>ord</a:t>
            </a:r>
            <a:r>
              <a:rPr sz="3600" lang="en-US">
                <a:solidFill>
                  <a:srgbClr val="000000"/>
                </a:solidFill>
              </a:rPr>
              <a:t>s</a:t>
            </a:r>
            <a:r>
              <a:rPr sz="3600" lang="en-US">
                <a:solidFill>
                  <a:srgbClr val="000000"/>
                </a:solidFill>
              </a:rPr>
              <a:t>.</a:t>
            </a:r>
            <a:endParaRPr sz="4000" lang="en-AU">
              <a:solidFill>
                <a:srgbClr val="000000"/>
              </a:solidFill>
            </a:endParaRPr>
          </a:p>
          <a:p>
            <a:endParaRPr sz="3600" lang="en-AU">
              <a:solidFill>
                <a:srgbClr val="000000"/>
              </a:solidFill>
            </a:endParaRPr>
          </a:p>
          <a:p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d</a:t>
            </a:r>
            <a:r>
              <a:rPr sz="3600" lang="en-US">
                <a:solidFill>
                  <a:srgbClr val="000000"/>
                </a:solidFill>
              </a:rPr>
              <a:t>m</a:t>
            </a:r>
            <a:r>
              <a:rPr sz="3600" lang="en-US">
                <a:solidFill>
                  <a:srgbClr val="000000"/>
                </a:solidFill>
              </a:rPr>
              <a:t>i</a:t>
            </a:r>
            <a:r>
              <a:rPr sz="3600" lang="en-US">
                <a:solidFill>
                  <a:srgbClr val="000000"/>
                </a:solidFill>
              </a:rPr>
              <a:t>n</a:t>
            </a:r>
            <a:r>
              <a:rPr sz="3600" lang="en-US">
                <a:solidFill>
                  <a:srgbClr val="000000"/>
                </a:solidFill>
              </a:rPr>
              <a:t>istrators </a:t>
            </a:r>
            <a:r>
              <a:rPr sz="3600" lang="en-US">
                <a:solidFill>
                  <a:srgbClr val="000000"/>
                </a:solidFill>
              </a:rPr>
              <a:t>-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f</a:t>
            </a:r>
            <a:r>
              <a:rPr sz="3600" lang="en-US">
                <a:solidFill>
                  <a:srgbClr val="000000"/>
                </a:solidFill>
              </a:rPr>
              <a:t>o</a:t>
            </a:r>
            <a:r>
              <a:rPr sz="3600" lang="en-US">
                <a:solidFill>
                  <a:srgbClr val="000000"/>
                </a:solidFill>
              </a:rPr>
              <a:t>r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M</a:t>
            </a:r>
            <a:r>
              <a:rPr sz="3600" lang="en-US">
                <a:solidFill>
                  <a:srgbClr val="000000"/>
                </a:solidFill>
              </a:rPr>
              <a:t>o</a:t>
            </a:r>
            <a:r>
              <a:rPr sz="3600" lang="en-US">
                <a:solidFill>
                  <a:srgbClr val="000000"/>
                </a:solidFill>
              </a:rPr>
              <a:t>n</a:t>
            </a:r>
            <a:r>
              <a:rPr sz="3600" lang="en-US">
                <a:solidFill>
                  <a:srgbClr val="000000"/>
                </a:solidFill>
              </a:rPr>
              <a:t>i</a:t>
            </a:r>
            <a:r>
              <a:rPr sz="3600" lang="en-US">
                <a:solidFill>
                  <a:srgbClr val="000000"/>
                </a:solidFill>
              </a:rPr>
              <a:t>t</a:t>
            </a:r>
            <a:r>
              <a:rPr sz="3600" lang="en-US">
                <a:solidFill>
                  <a:srgbClr val="000000"/>
                </a:solidFill>
              </a:rPr>
              <a:t>o</a:t>
            </a:r>
            <a:r>
              <a:rPr sz="3600" lang="en-US">
                <a:solidFill>
                  <a:srgbClr val="000000"/>
                </a:solidFill>
              </a:rPr>
              <a:t>r</a:t>
            </a:r>
            <a:r>
              <a:rPr sz="3600" lang="en-US">
                <a:solidFill>
                  <a:srgbClr val="000000"/>
                </a:solidFill>
              </a:rPr>
              <a:t>ng 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nd</a:t>
            </a:r>
            <a:r>
              <a:rPr sz="3600" lang="en-US">
                <a:solidFill>
                  <a:srgbClr val="000000"/>
                </a:solidFill>
              </a:rPr>
              <a:t> r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p</a:t>
            </a:r>
            <a:r>
              <a:rPr sz="3600" lang="en-US">
                <a:solidFill>
                  <a:srgbClr val="000000"/>
                </a:solidFill>
              </a:rPr>
              <a:t>orting</a:t>
            </a:r>
            <a:r>
              <a:rPr sz="3600" lang="en-US">
                <a:solidFill>
                  <a:srgbClr val="000000"/>
                </a:solidFill>
              </a:rPr>
              <a:t> p</a:t>
            </a:r>
            <a:r>
              <a:rPr sz="3600" lang="en-US">
                <a:solidFill>
                  <a:srgbClr val="000000"/>
                </a:solidFill>
              </a:rPr>
              <a:t>u</a:t>
            </a:r>
            <a:r>
              <a:rPr sz="3600" lang="en-US">
                <a:solidFill>
                  <a:srgbClr val="000000"/>
                </a:solidFill>
              </a:rPr>
              <a:t>r</a:t>
            </a:r>
            <a:r>
              <a:rPr sz="3600" lang="en-US">
                <a:solidFill>
                  <a:srgbClr val="000000"/>
                </a:solidFill>
              </a:rPr>
              <a:t>p</a:t>
            </a:r>
            <a:r>
              <a:rPr sz="3600" lang="en-US">
                <a:solidFill>
                  <a:srgbClr val="000000"/>
                </a:solidFill>
              </a:rPr>
              <a:t>oses</a:t>
            </a:r>
            <a:r>
              <a:rPr sz="3600" lang="en-US">
                <a:solidFill>
                  <a:srgbClr val="000000"/>
                </a:solidFill>
              </a:rPr>
              <a:t>.</a:t>
            </a:r>
            <a:endParaRPr sz="4000" lang="en-AU">
              <a:solidFill>
                <a:srgbClr val="000000"/>
              </a:solidFill>
            </a:endParaRPr>
          </a:p>
          <a:p>
            <a:endParaRPr sz="3600" lang="en-AU">
              <a:solidFill>
                <a:srgbClr val="000000"/>
              </a:solidFill>
            </a:endParaRPr>
          </a:p>
          <a:p>
            <a:r>
              <a:rPr sz="3600" lang="en-US">
                <a:solidFill>
                  <a:srgbClr val="000000"/>
                </a:solidFill>
              </a:rPr>
              <a:t>C</a:t>
            </a:r>
            <a:r>
              <a:rPr sz="3600" lang="en-US">
                <a:solidFill>
                  <a:srgbClr val="000000"/>
                </a:solidFill>
              </a:rPr>
              <a:t>o</a:t>
            </a:r>
            <a:r>
              <a:rPr sz="3600" lang="en-US">
                <a:solidFill>
                  <a:srgbClr val="000000"/>
                </a:solidFill>
              </a:rPr>
              <a:t>u</a:t>
            </a:r>
            <a:r>
              <a:rPr sz="3600" lang="en-US">
                <a:solidFill>
                  <a:srgbClr val="000000"/>
                </a:solidFill>
              </a:rPr>
              <a:t>ld</a:t>
            </a:r>
            <a:r>
              <a:rPr sz="3600" lang="en-US">
                <a:solidFill>
                  <a:srgbClr val="000000"/>
                </a:solidFill>
              </a:rPr>
              <a:t> b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x</a:t>
            </a:r>
            <a:r>
              <a:rPr sz="3600" lang="en-US">
                <a:solidFill>
                  <a:srgbClr val="000000"/>
                </a:solidFill>
              </a:rPr>
              <a:t>t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n</a:t>
            </a:r>
            <a:r>
              <a:rPr sz="3600" lang="en-US">
                <a:solidFill>
                  <a:srgbClr val="000000"/>
                </a:solidFill>
              </a:rPr>
              <a:t>d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d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t</a:t>
            </a:r>
            <a:r>
              <a:rPr sz="3600" lang="en-US">
                <a:solidFill>
                  <a:srgbClr val="000000"/>
                </a:solidFill>
              </a:rPr>
              <a:t>o</a:t>
            </a:r>
            <a:r>
              <a:rPr sz="3600" lang="en-US">
                <a:solidFill>
                  <a:srgbClr val="000000"/>
                </a:solidFill>
              </a:rPr>
              <a:t> c</a:t>
            </a:r>
            <a:r>
              <a:rPr sz="3600" lang="en-US">
                <a:solidFill>
                  <a:srgbClr val="000000"/>
                </a:solidFill>
              </a:rPr>
              <a:t>o</a:t>
            </a:r>
            <a:r>
              <a:rPr sz="3600" lang="en-US">
                <a:solidFill>
                  <a:srgbClr val="000000"/>
                </a:solidFill>
              </a:rPr>
              <a:t>r</a:t>
            </a:r>
            <a:r>
              <a:rPr sz="3600" lang="en-US">
                <a:solidFill>
                  <a:srgbClr val="000000"/>
                </a:solidFill>
              </a:rPr>
              <a:t>p</a:t>
            </a:r>
            <a:r>
              <a:rPr sz="3600" lang="en-US">
                <a:solidFill>
                  <a:srgbClr val="000000"/>
                </a:solidFill>
              </a:rPr>
              <a:t>o</a:t>
            </a:r>
            <a:r>
              <a:rPr sz="3600" lang="en-US">
                <a:solidFill>
                  <a:srgbClr val="000000"/>
                </a:solidFill>
              </a:rPr>
              <a:t>r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t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o</a:t>
            </a:r>
            <a:r>
              <a:rPr sz="3600" lang="en-US">
                <a:solidFill>
                  <a:srgbClr val="000000"/>
                </a:solidFill>
              </a:rPr>
              <a:t>f</a:t>
            </a:r>
            <a:r>
              <a:rPr sz="3600" lang="en-US">
                <a:solidFill>
                  <a:srgbClr val="000000"/>
                </a:solidFill>
              </a:rPr>
              <a:t>f</a:t>
            </a:r>
            <a:r>
              <a:rPr sz="3600" lang="en-US">
                <a:solidFill>
                  <a:srgbClr val="000000"/>
                </a:solidFill>
              </a:rPr>
              <a:t>i</a:t>
            </a:r>
            <a:r>
              <a:rPr sz="3600" lang="en-US">
                <a:solidFill>
                  <a:srgbClr val="000000"/>
                </a:solidFill>
              </a:rPr>
              <a:t>c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s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f</a:t>
            </a:r>
            <a:r>
              <a:rPr sz="3600" lang="en-US">
                <a:solidFill>
                  <a:srgbClr val="000000"/>
                </a:solidFill>
              </a:rPr>
              <a:t>o</a:t>
            </a:r>
            <a:r>
              <a:rPr sz="3600" lang="en-US">
                <a:solidFill>
                  <a:srgbClr val="000000"/>
                </a:solidFill>
              </a:rPr>
              <a:t>r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m</a:t>
            </a:r>
            <a:r>
              <a:rPr sz="3600" lang="en-US">
                <a:solidFill>
                  <a:srgbClr val="000000"/>
                </a:solidFill>
              </a:rPr>
              <a:t>p</a:t>
            </a:r>
            <a:r>
              <a:rPr sz="3600" lang="en-US">
                <a:solidFill>
                  <a:srgbClr val="000000"/>
                </a:solidFill>
              </a:rPr>
              <a:t>l</a:t>
            </a:r>
            <a:r>
              <a:rPr sz="3600" lang="en-US">
                <a:solidFill>
                  <a:srgbClr val="000000"/>
                </a:solidFill>
              </a:rPr>
              <a:t>o</a:t>
            </a:r>
            <a:r>
              <a:rPr sz="3600" lang="en-US">
                <a:solidFill>
                  <a:srgbClr val="000000"/>
                </a:solidFill>
              </a:rPr>
              <a:t>y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t</a:t>
            </a:r>
            <a:r>
              <a:rPr sz="3600" lang="en-US">
                <a:solidFill>
                  <a:srgbClr val="000000"/>
                </a:solidFill>
              </a:rPr>
              <a:t>r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c</a:t>
            </a:r>
            <a:r>
              <a:rPr sz="3600" lang="en-US">
                <a:solidFill>
                  <a:srgbClr val="000000"/>
                </a:solidFill>
              </a:rPr>
              <a:t>k</a:t>
            </a:r>
            <a:r>
              <a:rPr sz="3600" lang="en-US">
                <a:solidFill>
                  <a:srgbClr val="000000"/>
                </a:solidFill>
              </a:rPr>
              <a:t>i</a:t>
            </a:r>
            <a:r>
              <a:rPr sz="3600" lang="en-US">
                <a:solidFill>
                  <a:srgbClr val="000000"/>
                </a:solidFill>
              </a:rPr>
              <a:t>n</a:t>
            </a:r>
            <a:r>
              <a:rPr sz="3600" lang="en-US">
                <a:solidFill>
                  <a:srgbClr val="000000"/>
                </a:solidFill>
              </a:rPr>
              <a:t>g</a:t>
            </a:r>
            <a:endParaRPr sz="2800" lang="en-AU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4578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"/>
          <p:cNvSpPr txBox="1"/>
          <p:nvPr/>
        </p:nvSpPr>
        <p:spPr>
          <a:xfrm>
            <a:off x="3230684" y="1476375"/>
            <a:ext cx="5746874" cy="4688840"/>
          </a:xfrm>
          <a:prstGeom prst="rect"/>
        </p:spPr>
        <p:txBody>
          <a:bodyPr rtlCol="0" wrap="square">
            <a:spAutoFit/>
          </a:bodyPr>
          <a:p>
            <a:r>
              <a:rPr sz="3600" lang="en-US">
                <a:solidFill>
                  <a:srgbClr val="000000"/>
                </a:solidFill>
              </a:rPr>
              <a:t>L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n</a:t>
            </a:r>
            <a:r>
              <a:rPr sz="3600" lang="en-US">
                <a:solidFill>
                  <a:srgbClr val="000000"/>
                </a:solidFill>
              </a:rPr>
              <a:t>g</a:t>
            </a:r>
            <a:r>
              <a:rPr sz="3600" lang="en-US">
                <a:solidFill>
                  <a:srgbClr val="000000"/>
                </a:solidFill>
              </a:rPr>
              <a:t>u</a:t>
            </a:r>
            <a:r>
              <a:rPr sz="3600" lang="en-US">
                <a:solidFill>
                  <a:srgbClr val="000000"/>
                </a:solidFill>
              </a:rPr>
              <a:t>age</a:t>
            </a:r>
            <a:r>
              <a:rPr sz="3600" lang="en-US">
                <a:solidFill>
                  <a:srgbClr val="000000"/>
                </a:solidFill>
              </a:rPr>
              <a:t>s</a:t>
            </a:r>
            <a:r>
              <a:rPr sz="3600" lang="en-US">
                <a:solidFill>
                  <a:srgbClr val="000000"/>
                </a:solidFill>
              </a:rPr>
              <a:t>: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P</a:t>
            </a:r>
            <a:r>
              <a:rPr sz="3600" lang="en-US">
                <a:solidFill>
                  <a:srgbClr val="000000"/>
                </a:solidFill>
              </a:rPr>
              <a:t>y</a:t>
            </a:r>
            <a:r>
              <a:rPr sz="3600" lang="en-US">
                <a:solidFill>
                  <a:srgbClr val="000000"/>
                </a:solidFill>
              </a:rPr>
              <a:t>t</a:t>
            </a:r>
            <a:r>
              <a:rPr sz="3600" lang="en-US">
                <a:solidFill>
                  <a:srgbClr val="000000"/>
                </a:solidFill>
              </a:rPr>
              <a:t>h</a:t>
            </a:r>
            <a:r>
              <a:rPr sz="3600" lang="en-US">
                <a:solidFill>
                  <a:srgbClr val="000000"/>
                </a:solidFill>
              </a:rPr>
              <a:t>on</a:t>
            </a:r>
            <a:r>
              <a:rPr sz="3600" lang="en-US">
                <a:solidFill>
                  <a:srgbClr val="000000"/>
                </a:solidFill>
              </a:rPr>
              <a:t>,</a:t>
            </a:r>
            <a:r>
              <a:rPr sz="3600" lang="en-US">
                <a:solidFill>
                  <a:srgbClr val="000000"/>
                </a:solidFill>
              </a:rPr>
              <a:t>H</a:t>
            </a:r>
            <a:r>
              <a:rPr sz="3600" lang="en-US">
                <a:solidFill>
                  <a:srgbClr val="000000"/>
                </a:solidFill>
              </a:rPr>
              <a:t>T</a:t>
            </a:r>
            <a:r>
              <a:rPr sz="3600" lang="en-US">
                <a:solidFill>
                  <a:srgbClr val="000000"/>
                </a:solidFill>
              </a:rPr>
              <a:t>M</a:t>
            </a:r>
            <a:r>
              <a:rPr sz="3600" lang="en-US">
                <a:solidFill>
                  <a:srgbClr val="000000"/>
                </a:solidFill>
              </a:rPr>
              <a:t>L</a:t>
            </a:r>
            <a:r>
              <a:rPr sz="3600" lang="en-US">
                <a:solidFill>
                  <a:srgbClr val="000000"/>
                </a:solidFill>
              </a:rPr>
              <a:t>/</a:t>
            </a:r>
            <a:r>
              <a:rPr sz="3600" lang="en-US">
                <a:solidFill>
                  <a:srgbClr val="000000"/>
                </a:solidFill>
              </a:rPr>
              <a:t>C</a:t>
            </a:r>
            <a:r>
              <a:rPr sz="3600" lang="en-US">
                <a:solidFill>
                  <a:srgbClr val="000000"/>
                </a:solidFill>
              </a:rPr>
              <a:t>S</a:t>
            </a:r>
            <a:r>
              <a:rPr sz="3600" lang="en-US">
                <a:solidFill>
                  <a:srgbClr val="000000"/>
                </a:solidFill>
              </a:rPr>
              <a:t>S</a:t>
            </a:r>
            <a:r>
              <a:rPr sz="3600" lang="en-US">
                <a:solidFill>
                  <a:srgbClr val="000000"/>
                </a:solidFill>
              </a:rPr>
              <a:t>(</a:t>
            </a:r>
            <a:r>
              <a:rPr sz="3600" lang="en-US">
                <a:solidFill>
                  <a:srgbClr val="000000"/>
                </a:solidFill>
              </a:rPr>
              <a:t>f</a:t>
            </a:r>
            <a:r>
              <a:rPr sz="3600" lang="en-US">
                <a:solidFill>
                  <a:srgbClr val="000000"/>
                </a:solidFill>
              </a:rPr>
              <a:t>o</a:t>
            </a:r>
            <a:r>
              <a:rPr sz="3600" lang="en-US">
                <a:solidFill>
                  <a:srgbClr val="000000"/>
                </a:solidFill>
              </a:rPr>
              <a:t>r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G</a:t>
            </a:r>
            <a:r>
              <a:rPr sz="3600" lang="en-US">
                <a:solidFill>
                  <a:srgbClr val="000000"/>
                </a:solidFill>
              </a:rPr>
              <a:t>U</a:t>
            </a:r>
            <a:r>
              <a:rPr sz="3600" lang="en-US">
                <a:solidFill>
                  <a:srgbClr val="000000"/>
                </a:solidFill>
              </a:rPr>
              <a:t>I</a:t>
            </a:r>
            <a:r>
              <a:rPr sz="3600" lang="en-US">
                <a:solidFill>
                  <a:srgbClr val="000000"/>
                </a:solidFill>
              </a:rPr>
              <a:t>)</a:t>
            </a:r>
            <a:endParaRPr sz="4000" lang="en-AU">
              <a:solidFill>
                <a:srgbClr val="000000"/>
              </a:solidFill>
            </a:endParaRPr>
          </a:p>
          <a:p>
            <a:endParaRPr sz="3600" lang="en-AU">
              <a:solidFill>
                <a:srgbClr val="000000"/>
              </a:solidFill>
            </a:endParaRPr>
          </a:p>
          <a:p>
            <a:r>
              <a:rPr sz="3600" lang="en-US">
                <a:solidFill>
                  <a:srgbClr val="000000"/>
                </a:solidFill>
              </a:rPr>
              <a:t>L</a:t>
            </a:r>
            <a:r>
              <a:rPr sz="3600" lang="en-US">
                <a:solidFill>
                  <a:srgbClr val="000000"/>
                </a:solidFill>
              </a:rPr>
              <a:t>i</a:t>
            </a:r>
            <a:r>
              <a:rPr sz="3600" lang="en-US">
                <a:solidFill>
                  <a:srgbClr val="000000"/>
                </a:solidFill>
              </a:rPr>
              <a:t>b</a:t>
            </a:r>
            <a:r>
              <a:rPr sz="3600" lang="en-US">
                <a:solidFill>
                  <a:srgbClr val="000000"/>
                </a:solidFill>
              </a:rPr>
              <a:t>r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r</a:t>
            </a:r>
            <a:r>
              <a:rPr sz="3600" lang="en-US">
                <a:solidFill>
                  <a:srgbClr val="000000"/>
                </a:solidFill>
              </a:rPr>
              <a:t>i</a:t>
            </a:r>
            <a:r>
              <a:rPr sz="3600" lang="en-US">
                <a:solidFill>
                  <a:srgbClr val="000000"/>
                </a:solidFill>
              </a:rPr>
              <a:t>es</a:t>
            </a:r>
            <a:r>
              <a:rPr sz="3600" lang="en-US">
                <a:solidFill>
                  <a:srgbClr val="000000"/>
                </a:solidFill>
              </a:rPr>
              <a:t>: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O</a:t>
            </a:r>
            <a:r>
              <a:rPr sz="3600" lang="en-US">
                <a:solidFill>
                  <a:srgbClr val="000000"/>
                </a:solidFill>
              </a:rPr>
              <a:t>p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n</a:t>
            </a:r>
            <a:r>
              <a:rPr sz="3600" lang="en-US">
                <a:solidFill>
                  <a:srgbClr val="000000"/>
                </a:solidFill>
              </a:rPr>
              <a:t>C</a:t>
            </a:r>
            <a:r>
              <a:rPr sz="3600" lang="en-US">
                <a:solidFill>
                  <a:srgbClr val="000000"/>
                </a:solidFill>
              </a:rPr>
              <a:t>V</a:t>
            </a:r>
            <a:r>
              <a:rPr sz="3600" lang="en-US">
                <a:solidFill>
                  <a:srgbClr val="000000"/>
                </a:solidFill>
              </a:rPr>
              <a:t>,</a:t>
            </a:r>
            <a:r>
              <a:rPr sz="3600" lang="en-US">
                <a:solidFill>
                  <a:srgbClr val="000000"/>
                </a:solidFill>
              </a:rPr>
              <a:t>N</a:t>
            </a:r>
            <a:r>
              <a:rPr sz="3600" lang="en-US">
                <a:solidFill>
                  <a:srgbClr val="000000"/>
                </a:solidFill>
              </a:rPr>
              <a:t>u</a:t>
            </a:r>
            <a:r>
              <a:rPr sz="3600" lang="en-US">
                <a:solidFill>
                  <a:srgbClr val="000000"/>
                </a:solidFill>
              </a:rPr>
              <a:t>m</a:t>
            </a:r>
            <a:r>
              <a:rPr sz="3600" lang="en-US">
                <a:solidFill>
                  <a:srgbClr val="000000"/>
                </a:solidFill>
              </a:rPr>
              <a:t>P</a:t>
            </a:r>
            <a:r>
              <a:rPr sz="3600" lang="en-US">
                <a:solidFill>
                  <a:srgbClr val="000000"/>
                </a:solidFill>
              </a:rPr>
              <a:t>Y</a:t>
            </a:r>
            <a:r>
              <a:rPr sz="3600" lang="en-US">
                <a:solidFill>
                  <a:srgbClr val="000000"/>
                </a:solidFill>
              </a:rPr>
              <a:t>,</a:t>
            </a:r>
            <a:r>
              <a:rPr sz="3600" lang="en-US">
                <a:solidFill>
                  <a:srgbClr val="000000"/>
                </a:solidFill>
              </a:rPr>
              <a:t>d</a:t>
            </a:r>
            <a:r>
              <a:rPr sz="3600" lang="en-US">
                <a:solidFill>
                  <a:srgbClr val="000000"/>
                </a:solidFill>
              </a:rPr>
              <a:t>i</a:t>
            </a:r>
            <a:r>
              <a:rPr sz="3600" lang="en-US">
                <a:solidFill>
                  <a:srgbClr val="000000"/>
                </a:solidFill>
              </a:rPr>
              <a:t>l</a:t>
            </a:r>
            <a:r>
              <a:rPr sz="3600" lang="en-US">
                <a:solidFill>
                  <a:srgbClr val="000000"/>
                </a:solidFill>
              </a:rPr>
              <a:t>i</a:t>
            </a:r>
            <a:r>
              <a:rPr sz="3600" lang="en-US">
                <a:solidFill>
                  <a:srgbClr val="000000"/>
                </a:solidFill>
              </a:rPr>
              <a:t>b</a:t>
            </a:r>
            <a:endParaRPr sz="4000" lang="en-AU">
              <a:solidFill>
                <a:srgbClr val="000000"/>
              </a:solidFill>
            </a:endParaRPr>
          </a:p>
          <a:p>
            <a:endParaRPr sz="3600" lang="en-AU">
              <a:solidFill>
                <a:srgbClr val="000000"/>
              </a:solidFill>
            </a:endParaRPr>
          </a:p>
          <a:p>
            <a:r>
              <a:rPr sz="3600" lang="en-US">
                <a:solidFill>
                  <a:srgbClr val="000000"/>
                </a:solidFill>
              </a:rPr>
              <a:t>D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t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b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s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: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M</a:t>
            </a:r>
            <a:r>
              <a:rPr sz="3600" lang="en-US">
                <a:solidFill>
                  <a:srgbClr val="000000"/>
                </a:solidFill>
              </a:rPr>
              <a:t>y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S</a:t>
            </a:r>
            <a:r>
              <a:rPr sz="3600" lang="en-US">
                <a:solidFill>
                  <a:srgbClr val="000000"/>
                </a:solidFill>
              </a:rPr>
              <a:t>Q</a:t>
            </a:r>
            <a:r>
              <a:rPr sz="3600" lang="en-US">
                <a:solidFill>
                  <a:srgbClr val="000000"/>
                </a:solidFill>
              </a:rPr>
              <a:t>L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o</a:t>
            </a:r>
            <a:r>
              <a:rPr sz="3600" lang="en-US">
                <a:solidFill>
                  <a:srgbClr val="000000"/>
                </a:solidFill>
              </a:rPr>
              <a:t>r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S</a:t>
            </a:r>
            <a:r>
              <a:rPr sz="3600" lang="en-US">
                <a:solidFill>
                  <a:srgbClr val="000000"/>
                </a:solidFill>
              </a:rPr>
              <a:t>Q</a:t>
            </a:r>
            <a:r>
              <a:rPr sz="3600" lang="en-US">
                <a:solidFill>
                  <a:srgbClr val="000000"/>
                </a:solidFill>
              </a:rPr>
              <a:t>l</a:t>
            </a:r>
            <a:r>
              <a:rPr sz="3600" lang="en-US">
                <a:solidFill>
                  <a:srgbClr val="000000"/>
                </a:solidFill>
              </a:rPr>
              <a:t>i</a:t>
            </a:r>
            <a:r>
              <a:rPr sz="3600" lang="en-US">
                <a:solidFill>
                  <a:srgbClr val="000000"/>
                </a:solidFill>
              </a:rPr>
              <a:t>t</a:t>
            </a:r>
            <a:r>
              <a:rPr sz="3600" lang="en-US">
                <a:solidFill>
                  <a:srgbClr val="000000"/>
                </a:solidFill>
              </a:rPr>
              <a:t>e</a:t>
            </a:r>
            <a:endParaRPr sz="4000" lang="en-AU">
              <a:solidFill>
                <a:srgbClr val="000000"/>
              </a:solidFill>
            </a:endParaRPr>
          </a:p>
          <a:p>
            <a:endParaRPr sz="3600" lang="en-AU">
              <a:solidFill>
                <a:srgbClr val="000000"/>
              </a:solidFill>
            </a:endParaRPr>
          </a:p>
          <a:p>
            <a:r>
              <a:rPr sz="3600" lang="en-US">
                <a:solidFill>
                  <a:srgbClr val="000000"/>
                </a:solidFill>
              </a:rPr>
              <a:t>F</a:t>
            </a:r>
            <a:r>
              <a:rPr sz="3600" lang="en-US">
                <a:solidFill>
                  <a:srgbClr val="000000"/>
                </a:solidFill>
              </a:rPr>
              <a:t>r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m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w</a:t>
            </a:r>
            <a:r>
              <a:rPr sz="3600" lang="en-US">
                <a:solidFill>
                  <a:srgbClr val="000000"/>
                </a:solidFill>
              </a:rPr>
              <a:t>o</a:t>
            </a:r>
            <a:r>
              <a:rPr sz="3600" lang="en-US">
                <a:solidFill>
                  <a:srgbClr val="000000"/>
                </a:solidFill>
              </a:rPr>
              <a:t>r</a:t>
            </a:r>
            <a:r>
              <a:rPr sz="3600" lang="en-US">
                <a:solidFill>
                  <a:srgbClr val="000000"/>
                </a:solidFill>
              </a:rPr>
              <a:t>k</a:t>
            </a:r>
            <a:r>
              <a:rPr sz="4000" lang="en-US">
                <a:solidFill>
                  <a:srgbClr val="000000"/>
                </a:solidFill>
              </a:rPr>
              <a:t>s</a:t>
            </a:r>
            <a:r>
              <a:rPr sz="4000" lang="en-US">
                <a:solidFill>
                  <a:srgbClr val="000000"/>
                </a:solidFill>
              </a:rPr>
              <a:t>/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o</a:t>
            </a:r>
            <a:r>
              <a:rPr sz="4000" lang="en-US">
                <a:solidFill>
                  <a:srgbClr val="000000"/>
                </a:solidFill>
              </a:rPr>
              <a:t>o</a:t>
            </a:r>
            <a:r>
              <a:rPr sz="4000" lang="en-US">
                <a:solidFill>
                  <a:srgbClr val="000000"/>
                </a:solidFill>
              </a:rPr>
              <a:t>l</a:t>
            </a:r>
            <a:r>
              <a:rPr sz="4000" lang="en-US">
                <a:solidFill>
                  <a:srgbClr val="000000"/>
                </a:solidFill>
              </a:rPr>
              <a:t>s</a:t>
            </a:r>
            <a:r>
              <a:rPr sz="4000" lang="en-US">
                <a:solidFill>
                  <a:srgbClr val="000000"/>
                </a:solidFill>
              </a:rPr>
              <a:t>: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k</a:t>
            </a:r>
            <a:r>
              <a:rPr sz="4000" lang="en-US">
                <a:solidFill>
                  <a:srgbClr val="000000"/>
                </a:solidFill>
              </a:rPr>
              <a:t>i</a:t>
            </a:r>
            <a:r>
              <a:rPr sz="4000" lang="en-US">
                <a:solidFill>
                  <a:srgbClr val="000000"/>
                </a:solidFill>
              </a:rPr>
              <a:t>n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r</a:t>
            </a:r>
            <a:r>
              <a:rPr sz="4000" lang="en-US">
                <a:solidFill>
                  <a:srgbClr val="000000"/>
                </a:solidFill>
              </a:rPr>
              <a:t>(</a:t>
            </a:r>
            <a:r>
              <a:rPr sz="4000" lang="en-US">
                <a:solidFill>
                  <a:srgbClr val="000000"/>
                </a:solidFill>
              </a:rPr>
              <a:t>f</a:t>
            </a:r>
            <a:r>
              <a:rPr sz="4000" lang="en-US">
                <a:solidFill>
                  <a:srgbClr val="000000"/>
                </a:solidFill>
              </a:rPr>
              <a:t>o</a:t>
            </a:r>
            <a:r>
              <a:rPr sz="4000" lang="en-US">
                <a:solidFill>
                  <a:srgbClr val="000000"/>
                </a:solidFill>
              </a:rPr>
              <a:t>r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G</a:t>
            </a:r>
            <a:r>
              <a:rPr sz="4000" lang="en-US">
                <a:solidFill>
                  <a:srgbClr val="000000"/>
                </a:solidFill>
              </a:rPr>
              <a:t>U</a:t>
            </a:r>
            <a:r>
              <a:rPr sz="4000" lang="en-US">
                <a:solidFill>
                  <a:srgbClr val="000000"/>
                </a:solidFill>
              </a:rPr>
              <a:t>I</a:t>
            </a:r>
            <a:r>
              <a:rPr sz="4000" lang="en-US">
                <a:solidFill>
                  <a:srgbClr val="000000"/>
                </a:solidFill>
              </a:rPr>
              <a:t>)</a:t>
            </a:r>
            <a:r>
              <a:rPr sz="4000" lang="en-US">
                <a:solidFill>
                  <a:srgbClr val="000000"/>
                </a:solidFill>
              </a:rPr>
              <a:t>,</a:t>
            </a:r>
            <a:r>
              <a:rPr sz="4000" lang="en-US">
                <a:solidFill>
                  <a:srgbClr val="000000"/>
                </a:solidFill>
              </a:rPr>
              <a:t>Jupiter</a:t>
            </a:r>
            <a:r>
              <a:rPr sz="4000" lang="en-US">
                <a:solidFill>
                  <a:srgbClr val="000000"/>
                </a:solidFill>
              </a:rPr>
              <a:t>/</a:t>
            </a:r>
            <a:r>
              <a:rPr sz="4000" lang="en-US">
                <a:solidFill>
                  <a:srgbClr val="000000"/>
                </a:solidFill>
              </a:rPr>
              <a:t>V</a:t>
            </a:r>
            <a:r>
              <a:rPr sz="4000" lang="en-US">
                <a:solidFill>
                  <a:srgbClr val="000000"/>
                </a:solidFill>
              </a:rPr>
              <a:t>S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C</a:t>
            </a:r>
            <a:r>
              <a:rPr sz="4000" lang="en-US">
                <a:solidFill>
                  <a:srgbClr val="000000"/>
                </a:solidFill>
              </a:rPr>
              <a:t>o</a:t>
            </a:r>
            <a:r>
              <a:rPr sz="4000" lang="en-US">
                <a:solidFill>
                  <a:srgbClr val="000000"/>
                </a:solidFill>
              </a:rPr>
              <a:t>d</a:t>
            </a:r>
            <a:r>
              <a:rPr sz="4000" lang="en-US">
                <a:solidFill>
                  <a:srgbClr val="000000"/>
                </a:solidFill>
              </a:rPr>
              <a:t>e</a:t>
            </a:r>
            <a:endParaRPr sz="4400" lang="en-AU">
              <a:solidFill>
                <a:srgbClr val="000000"/>
              </a:solidFill>
            </a:endParaRPr>
          </a:p>
          <a:p>
            <a:r>
              <a:rPr sz="4000" lang="en-US">
                <a:solidFill>
                  <a:srgbClr val="000000"/>
                </a:solidFill>
              </a:rPr>
              <a:t>V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r</a:t>
            </a:r>
            <a:r>
              <a:rPr sz="4000" lang="en-US">
                <a:solidFill>
                  <a:srgbClr val="000000"/>
                </a:solidFill>
              </a:rPr>
              <a:t>s</a:t>
            </a:r>
            <a:r>
              <a:rPr sz="4000" lang="en-US">
                <a:solidFill>
                  <a:srgbClr val="000000"/>
                </a:solidFill>
              </a:rPr>
              <a:t>i</a:t>
            </a:r>
            <a:r>
              <a:rPr sz="4000" lang="en-US">
                <a:solidFill>
                  <a:srgbClr val="000000"/>
                </a:solidFill>
              </a:rPr>
              <a:t>o</a:t>
            </a:r>
            <a:r>
              <a:rPr sz="4000" lang="en-US">
                <a:solidFill>
                  <a:srgbClr val="000000"/>
                </a:solidFill>
              </a:rPr>
              <a:t>n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C</a:t>
            </a:r>
            <a:r>
              <a:rPr sz="4000" lang="en-US">
                <a:solidFill>
                  <a:srgbClr val="000000"/>
                </a:solidFill>
              </a:rPr>
              <a:t>o</a:t>
            </a:r>
            <a:r>
              <a:rPr sz="4000" lang="en-US">
                <a:solidFill>
                  <a:srgbClr val="000000"/>
                </a:solidFill>
              </a:rPr>
              <a:t>n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r</a:t>
            </a:r>
            <a:r>
              <a:rPr sz="4000" lang="en-US">
                <a:solidFill>
                  <a:srgbClr val="000000"/>
                </a:solidFill>
              </a:rPr>
              <a:t>o</a:t>
            </a:r>
            <a:r>
              <a:rPr sz="4000" lang="en-US">
                <a:solidFill>
                  <a:srgbClr val="000000"/>
                </a:solidFill>
              </a:rPr>
              <a:t>l</a:t>
            </a:r>
            <a:r>
              <a:rPr sz="4000" lang="en-US">
                <a:solidFill>
                  <a:srgbClr val="000000"/>
                </a:solidFill>
              </a:rPr>
              <a:t>: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G</a:t>
            </a:r>
            <a:r>
              <a:rPr sz="4000" lang="en-US">
                <a:solidFill>
                  <a:srgbClr val="000000"/>
                </a:solidFill>
              </a:rPr>
              <a:t>i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,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G</a:t>
            </a:r>
            <a:r>
              <a:rPr sz="4000" lang="en-US">
                <a:solidFill>
                  <a:srgbClr val="000000"/>
                </a:solidFill>
              </a:rPr>
              <a:t>i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H</a:t>
            </a:r>
            <a:r>
              <a:rPr sz="4000" lang="en-US">
                <a:solidFill>
                  <a:srgbClr val="000000"/>
                </a:solidFill>
              </a:rPr>
              <a:t>u</a:t>
            </a:r>
            <a:r>
              <a:rPr sz="4000" lang="en-US">
                <a:solidFill>
                  <a:srgbClr val="000000"/>
                </a:solidFill>
              </a:rPr>
              <a:t>b</a:t>
            </a:r>
            <a:endParaRPr sz="2800" lang="en-AU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9" name="object 9"/>
          <p:cNvSpPr txBox="1"/>
          <p:nvPr/>
        </p:nvSpPr>
        <p:spPr>
          <a:xfrm>
            <a:off x="11277218" y="6473337"/>
            <a:ext cx="228600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object 8"/>
          <p:cNvSpPr txBox="1"/>
          <p:nvPr/>
        </p:nvSpPr>
        <p:spPr>
          <a:xfrm>
            <a:off x="739775" y="291147"/>
            <a:ext cx="8794750" cy="5086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"/>
          <p:cNvSpPr txBox="1"/>
          <p:nvPr/>
        </p:nvSpPr>
        <p:spPr>
          <a:xfrm>
            <a:off x="554265" y="1263797"/>
            <a:ext cx="8266703" cy="5209540"/>
          </a:xfrm>
          <a:prstGeom prst="rect"/>
        </p:spPr>
        <p:txBody>
          <a:bodyPr rtlCol="0" wrap="square">
            <a:spAutoFit/>
          </a:bodyPr>
          <a:p>
            <a:r>
              <a:rPr sz="4400" lang="en-US">
                <a:solidFill>
                  <a:srgbClr val="000000"/>
                </a:solidFill>
              </a:rPr>
              <a:t>C</a:t>
            </a:r>
            <a:r>
              <a:rPr sz="4400" lang="en-US">
                <a:solidFill>
                  <a:srgbClr val="000000"/>
                </a:solidFill>
              </a:rPr>
              <a:t>l</a:t>
            </a:r>
            <a:r>
              <a:rPr sz="4400" lang="en-US">
                <a:solidFill>
                  <a:srgbClr val="000000"/>
                </a:solidFill>
              </a:rPr>
              <a:t>e</a:t>
            </a:r>
            <a:r>
              <a:rPr sz="4400" lang="en-US">
                <a:solidFill>
                  <a:srgbClr val="000000"/>
                </a:solidFill>
              </a:rPr>
              <a:t>a</a:t>
            </a:r>
            <a:r>
              <a:rPr sz="4400" lang="en-US">
                <a:solidFill>
                  <a:srgbClr val="000000"/>
                </a:solidFill>
              </a:rPr>
              <a:t>n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a</a:t>
            </a:r>
            <a:r>
              <a:rPr sz="4400" lang="en-US">
                <a:solidFill>
                  <a:srgbClr val="000000"/>
                </a:solidFill>
              </a:rPr>
              <a:t>n</a:t>
            </a:r>
            <a:r>
              <a:rPr sz="4400" lang="en-US">
                <a:solidFill>
                  <a:srgbClr val="000000"/>
                </a:solidFill>
              </a:rPr>
              <a:t>d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m</a:t>
            </a:r>
            <a:r>
              <a:rPr sz="4400" lang="en-US">
                <a:solidFill>
                  <a:srgbClr val="000000"/>
                </a:solidFill>
              </a:rPr>
              <a:t>i</a:t>
            </a:r>
            <a:r>
              <a:rPr sz="4400" lang="en-US">
                <a:solidFill>
                  <a:srgbClr val="000000"/>
                </a:solidFill>
              </a:rPr>
              <a:t>n</a:t>
            </a:r>
            <a:r>
              <a:rPr sz="4400" lang="en-US">
                <a:solidFill>
                  <a:srgbClr val="000000"/>
                </a:solidFill>
              </a:rPr>
              <a:t>imal </a:t>
            </a:r>
            <a:r>
              <a:rPr sz="4400" lang="en-US">
                <a:solidFill>
                  <a:srgbClr val="000000"/>
                </a:solidFill>
              </a:rPr>
              <a:t>U</a:t>
            </a:r>
            <a:r>
              <a:rPr sz="4400" lang="en-US">
                <a:solidFill>
                  <a:srgbClr val="000000"/>
                </a:solidFill>
              </a:rPr>
              <a:t>I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f</a:t>
            </a:r>
            <a:r>
              <a:rPr sz="4400" lang="en-US">
                <a:solidFill>
                  <a:srgbClr val="000000"/>
                </a:solidFill>
              </a:rPr>
              <a:t>or </a:t>
            </a:r>
            <a:r>
              <a:rPr sz="4400" lang="en-US">
                <a:solidFill>
                  <a:srgbClr val="000000"/>
                </a:solidFill>
              </a:rPr>
              <a:t>u</a:t>
            </a:r>
            <a:r>
              <a:rPr sz="4400" lang="en-US">
                <a:solidFill>
                  <a:srgbClr val="000000"/>
                </a:solidFill>
              </a:rPr>
              <a:t>s</a:t>
            </a:r>
            <a:r>
              <a:rPr sz="4400" lang="en-US">
                <a:solidFill>
                  <a:srgbClr val="000000"/>
                </a:solidFill>
              </a:rPr>
              <a:t>e</a:t>
            </a:r>
            <a:r>
              <a:rPr sz="4400" lang="en-US">
                <a:solidFill>
                  <a:srgbClr val="000000"/>
                </a:solidFill>
              </a:rPr>
              <a:t>r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i</a:t>
            </a:r>
            <a:r>
              <a:rPr sz="4400" lang="en-US">
                <a:solidFill>
                  <a:srgbClr val="000000"/>
                </a:solidFill>
              </a:rPr>
              <a:t>n</a:t>
            </a:r>
            <a:r>
              <a:rPr sz="4400" lang="en-US">
                <a:solidFill>
                  <a:srgbClr val="000000"/>
                </a:solidFill>
              </a:rPr>
              <a:t>t</a:t>
            </a:r>
            <a:r>
              <a:rPr sz="4400" lang="en-US">
                <a:solidFill>
                  <a:srgbClr val="000000"/>
                </a:solidFill>
              </a:rPr>
              <a:t>e</a:t>
            </a:r>
            <a:r>
              <a:rPr sz="4400" lang="en-US">
                <a:solidFill>
                  <a:srgbClr val="000000"/>
                </a:solidFill>
              </a:rPr>
              <a:t>r</a:t>
            </a:r>
            <a:r>
              <a:rPr sz="4400" lang="en-US">
                <a:solidFill>
                  <a:srgbClr val="000000"/>
                </a:solidFill>
              </a:rPr>
              <a:t>action </a:t>
            </a:r>
            <a:endParaRPr sz="4800" lang="en-AU">
              <a:solidFill>
                <a:srgbClr val="000000"/>
              </a:solidFill>
            </a:endParaRPr>
          </a:p>
          <a:p>
            <a:endParaRPr sz="4800" lang="en-AU">
              <a:solidFill>
                <a:srgbClr val="000000"/>
              </a:solidFill>
            </a:endParaRPr>
          </a:p>
          <a:p>
            <a:r>
              <a:rPr sz="4400" lang="en-US">
                <a:solidFill>
                  <a:srgbClr val="000000"/>
                </a:solidFill>
              </a:rPr>
              <a:t>D</a:t>
            </a:r>
            <a:r>
              <a:rPr sz="4400" lang="en-US">
                <a:solidFill>
                  <a:srgbClr val="000000"/>
                </a:solidFill>
              </a:rPr>
              <a:t>a</a:t>
            </a:r>
            <a:r>
              <a:rPr sz="4400" lang="en-US">
                <a:solidFill>
                  <a:srgbClr val="000000"/>
                </a:solidFill>
              </a:rPr>
              <a:t>s</a:t>
            </a:r>
            <a:r>
              <a:rPr sz="4400" lang="en-US">
                <a:solidFill>
                  <a:srgbClr val="000000"/>
                </a:solidFill>
              </a:rPr>
              <a:t>h</a:t>
            </a:r>
            <a:r>
              <a:rPr sz="4400" lang="en-US">
                <a:solidFill>
                  <a:srgbClr val="000000"/>
                </a:solidFill>
              </a:rPr>
              <a:t>b</a:t>
            </a:r>
            <a:r>
              <a:rPr sz="4400" lang="en-US">
                <a:solidFill>
                  <a:srgbClr val="000000"/>
                </a:solidFill>
              </a:rPr>
              <a:t>oard </a:t>
            </a:r>
            <a:r>
              <a:rPr sz="4400" lang="en-US">
                <a:solidFill>
                  <a:srgbClr val="000000"/>
                </a:solidFill>
              </a:rPr>
              <a:t>f</a:t>
            </a:r>
            <a:r>
              <a:rPr sz="4400" lang="en-US">
                <a:solidFill>
                  <a:srgbClr val="000000"/>
                </a:solidFill>
              </a:rPr>
              <a:t>or </a:t>
            </a:r>
            <a:r>
              <a:rPr sz="4400" lang="en-US">
                <a:solidFill>
                  <a:srgbClr val="000000"/>
                </a:solidFill>
              </a:rPr>
              <a:t>r</a:t>
            </a:r>
            <a:r>
              <a:rPr sz="4400" lang="en-US">
                <a:solidFill>
                  <a:srgbClr val="000000"/>
                </a:solidFill>
              </a:rPr>
              <a:t>e</a:t>
            </a:r>
            <a:r>
              <a:rPr sz="4400" lang="en-US">
                <a:solidFill>
                  <a:srgbClr val="000000"/>
                </a:solidFill>
              </a:rPr>
              <a:t>a</a:t>
            </a:r>
            <a:r>
              <a:rPr sz="4400" lang="en-US">
                <a:solidFill>
                  <a:srgbClr val="000000"/>
                </a:solidFill>
              </a:rPr>
              <a:t>l</a:t>
            </a:r>
            <a:r>
              <a:rPr sz="4400" lang="en-US">
                <a:solidFill>
                  <a:srgbClr val="000000"/>
                </a:solidFill>
              </a:rPr>
              <a:t>-</a:t>
            </a:r>
            <a:r>
              <a:rPr sz="4400" lang="en-US">
                <a:solidFill>
                  <a:srgbClr val="000000"/>
                </a:solidFill>
              </a:rPr>
              <a:t>t</a:t>
            </a:r>
            <a:r>
              <a:rPr sz="4400" lang="en-US">
                <a:solidFill>
                  <a:srgbClr val="000000"/>
                </a:solidFill>
              </a:rPr>
              <a:t>i</a:t>
            </a:r>
            <a:r>
              <a:rPr sz="4400" lang="en-US">
                <a:solidFill>
                  <a:srgbClr val="000000"/>
                </a:solidFill>
              </a:rPr>
              <a:t>m</a:t>
            </a:r>
            <a:r>
              <a:rPr sz="4400" lang="en-US">
                <a:solidFill>
                  <a:srgbClr val="000000"/>
                </a:solidFill>
              </a:rPr>
              <a:t>e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a</a:t>
            </a:r>
            <a:r>
              <a:rPr sz="4400" lang="en-US">
                <a:solidFill>
                  <a:srgbClr val="000000"/>
                </a:solidFill>
              </a:rPr>
              <a:t>t</a:t>
            </a:r>
            <a:r>
              <a:rPr sz="4400" lang="en-US">
                <a:solidFill>
                  <a:srgbClr val="000000"/>
                </a:solidFill>
              </a:rPr>
              <a:t>t</a:t>
            </a:r>
            <a:r>
              <a:rPr sz="4400" lang="en-US">
                <a:solidFill>
                  <a:srgbClr val="000000"/>
                </a:solidFill>
              </a:rPr>
              <a:t>e</a:t>
            </a:r>
            <a:r>
              <a:rPr sz="4400" lang="en-US">
                <a:solidFill>
                  <a:srgbClr val="000000"/>
                </a:solidFill>
              </a:rPr>
              <a:t>n</a:t>
            </a:r>
            <a:r>
              <a:rPr sz="4400" lang="en-US">
                <a:solidFill>
                  <a:srgbClr val="000000"/>
                </a:solidFill>
              </a:rPr>
              <a:t>dance </a:t>
            </a:r>
            <a:endParaRPr sz="4800" lang="en-AU">
              <a:solidFill>
                <a:srgbClr val="000000"/>
              </a:solidFill>
            </a:endParaRPr>
          </a:p>
          <a:p>
            <a:endParaRPr sz="4800" lang="en-AU">
              <a:solidFill>
                <a:srgbClr val="000000"/>
              </a:solidFill>
            </a:endParaRPr>
          </a:p>
          <a:p>
            <a:r>
              <a:rPr sz="4400" lang="en-US">
                <a:solidFill>
                  <a:srgbClr val="000000"/>
                </a:solidFill>
              </a:rPr>
              <a:t>U</a:t>
            </a:r>
            <a:r>
              <a:rPr sz="4400" lang="en-US">
                <a:solidFill>
                  <a:srgbClr val="000000"/>
                </a:solidFill>
              </a:rPr>
              <a:t>s</a:t>
            </a:r>
            <a:r>
              <a:rPr sz="4400" lang="en-US">
                <a:solidFill>
                  <a:srgbClr val="000000"/>
                </a:solidFill>
              </a:rPr>
              <a:t>e</a:t>
            </a:r>
            <a:r>
              <a:rPr sz="4400" lang="en-US">
                <a:solidFill>
                  <a:srgbClr val="000000"/>
                </a:solidFill>
              </a:rPr>
              <a:t>r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a</a:t>
            </a:r>
            <a:r>
              <a:rPr sz="4400" lang="en-US">
                <a:solidFill>
                  <a:srgbClr val="000000"/>
                </a:solidFill>
              </a:rPr>
              <a:t>u</a:t>
            </a:r>
            <a:r>
              <a:rPr sz="4400" lang="en-US">
                <a:solidFill>
                  <a:srgbClr val="000000"/>
                </a:solidFill>
              </a:rPr>
              <a:t>t</a:t>
            </a:r>
            <a:r>
              <a:rPr sz="4400" lang="en-US">
                <a:solidFill>
                  <a:srgbClr val="000000"/>
                </a:solidFill>
              </a:rPr>
              <a:t>h</a:t>
            </a:r>
            <a:r>
              <a:rPr sz="4400" lang="en-US">
                <a:solidFill>
                  <a:srgbClr val="000000"/>
                </a:solidFill>
              </a:rPr>
              <a:t>entication</a:t>
            </a:r>
            <a:r>
              <a:rPr sz="4400" lang="en-US">
                <a:solidFill>
                  <a:srgbClr val="000000"/>
                </a:solidFill>
              </a:rPr>
              <a:t>/</a:t>
            </a:r>
            <a:r>
              <a:rPr sz="4400" lang="en-US">
                <a:solidFill>
                  <a:srgbClr val="000000"/>
                </a:solidFill>
              </a:rPr>
              <a:t>l</a:t>
            </a:r>
            <a:r>
              <a:rPr sz="4400" lang="en-US">
                <a:solidFill>
                  <a:srgbClr val="000000"/>
                </a:solidFill>
              </a:rPr>
              <a:t>o</a:t>
            </a:r>
            <a:r>
              <a:rPr sz="4400" lang="en-US">
                <a:solidFill>
                  <a:srgbClr val="000000"/>
                </a:solidFill>
              </a:rPr>
              <a:t>g</a:t>
            </a:r>
            <a:r>
              <a:rPr sz="4400" lang="en-US">
                <a:solidFill>
                  <a:srgbClr val="000000"/>
                </a:solidFill>
              </a:rPr>
              <a:t>i</a:t>
            </a:r>
            <a:r>
              <a:rPr sz="4400" lang="en-US">
                <a:solidFill>
                  <a:srgbClr val="000000"/>
                </a:solidFill>
              </a:rPr>
              <a:t>n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s</a:t>
            </a:r>
            <a:r>
              <a:rPr sz="4400" lang="en-US">
                <a:solidFill>
                  <a:srgbClr val="000000"/>
                </a:solidFill>
              </a:rPr>
              <a:t>y</a:t>
            </a:r>
            <a:r>
              <a:rPr sz="4400" lang="en-US">
                <a:solidFill>
                  <a:srgbClr val="000000"/>
                </a:solidFill>
              </a:rPr>
              <a:t>stem </a:t>
            </a:r>
            <a:endParaRPr sz="4800" lang="en-AU">
              <a:solidFill>
                <a:srgbClr val="000000"/>
              </a:solidFill>
            </a:endParaRPr>
          </a:p>
          <a:p>
            <a:endParaRPr sz="4800" lang="en-AU">
              <a:solidFill>
                <a:srgbClr val="000000"/>
              </a:solidFill>
            </a:endParaRPr>
          </a:p>
          <a:p>
            <a:r>
              <a:rPr sz="4400" lang="en-US">
                <a:solidFill>
                  <a:srgbClr val="000000"/>
                </a:solidFill>
              </a:rPr>
              <a:t>M</a:t>
            </a:r>
            <a:r>
              <a:rPr sz="4400" lang="en-US">
                <a:solidFill>
                  <a:srgbClr val="000000"/>
                </a:solidFill>
              </a:rPr>
              <a:t>o</a:t>
            </a:r>
            <a:r>
              <a:rPr sz="4400" lang="en-US">
                <a:solidFill>
                  <a:srgbClr val="000000"/>
                </a:solidFill>
              </a:rPr>
              <a:t>b</a:t>
            </a:r>
            <a:r>
              <a:rPr sz="4400" lang="en-US">
                <a:solidFill>
                  <a:srgbClr val="000000"/>
                </a:solidFill>
              </a:rPr>
              <a:t>ile</a:t>
            </a:r>
            <a:r>
              <a:rPr sz="4400" lang="en-US">
                <a:solidFill>
                  <a:srgbClr val="000000"/>
                </a:solidFill>
              </a:rPr>
              <a:t>-</a:t>
            </a:r>
            <a:r>
              <a:rPr sz="4400" lang="en-US">
                <a:solidFill>
                  <a:srgbClr val="000000"/>
                </a:solidFill>
              </a:rPr>
              <a:t>r</a:t>
            </a:r>
            <a:r>
              <a:rPr sz="4400" lang="en-US">
                <a:solidFill>
                  <a:srgbClr val="000000"/>
                </a:solidFill>
              </a:rPr>
              <a:t>e</a:t>
            </a:r>
            <a:r>
              <a:rPr sz="4400" lang="en-US">
                <a:solidFill>
                  <a:srgbClr val="000000"/>
                </a:solidFill>
              </a:rPr>
              <a:t>s</a:t>
            </a:r>
            <a:r>
              <a:rPr sz="4400" lang="en-US">
                <a:solidFill>
                  <a:srgbClr val="000000"/>
                </a:solidFill>
              </a:rPr>
              <a:t>p</a:t>
            </a:r>
            <a:r>
              <a:rPr sz="4400" lang="en-US">
                <a:solidFill>
                  <a:srgbClr val="000000"/>
                </a:solidFill>
              </a:rPr>
              <a:t>o</a:t>
            </a:r>
            <a:r>
              <a:rPr sz="4400" lang="en-US">
                <a:solidFill>
                  <a:srgbClr val="000000"/>
                </a:solidFill>
              </a:rPr>
              <a:t>n</a:t>
            </a:r>
            <a:r>
              <a:rPr sz="4400" lang="en-US">
                <a:solidFill>
                  <a:srgbClr val="000000"/>
                </a:solidFill>
              </a:rPr>
              <a:t>s</a:t>
            </a:r>
            <a:r>
              <a:rPr sz="4400" lang="en-US">
                <a:solidFill>
                  <a:srgbClr val="000000"/>
                </a:solidFill>
              </a:rPr>
              <a:t>i</a:t>
            </a:r>
            <a:r>
              <a:rPr sz="4400" lang="en-US">
                <a:solidFill>
                  <a:srgbClr val="000000"/>
                </a:solidFill>
              </a:rPr>
              <a:t>v</a:t>
            </a:r>
            <a:r>
              <a:rPr sz="4400" lang="en-US">
                <a:solidFill>
                  <a:srgbClr val="000000"/>
                </a:solidFill>
              </a:rPr>
              <a:t>e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(</a:t>
            </a:r>
            <a:r>
              <a:rPr sz="4400" lang="en-US">
                <a:solidFill>
                  <a:srgbClr val="000000"/>
                </a:solidFill>
              </a:rPr>
              <a:t>i</a:t>
            </a:r>
            <a:r>
              <a:rPr sz="4400" lang="en-US">
                <a:solidFill>
                  <a:srgbClr val="000000"/>
                </a:solidFill>
              </a:rPr>
              <a:t>f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a</a:t>
            </a:r>
            <a:r>
              <a:rPr sz="4400" lang="en-US">
                <a:solidFill>
                  <a:srgbClr val="000000"/>
                </a:solidFill>
              </a:rPr>
              <a:t>p</a:t>
            </a:r>
            <a:r>
              <a:rPr sz="4400" lang="en-US">
                <a:solidFill>
                  <a:srgbClr val="000000"/>
                </a:solidFill>
              </a:rPr>
              <a:t>p</a:t>
            </a:r>
            <a:r>
              <a:rPr sz="4400" lang="en-US">
                <a:solidFill>
                  <a:srgbClr val="000000"/>
                </a:solidFill>
              </a:rPr>
              <a:t>l</a:t>
            </a:r>
            <a:r>
              <a:rPr sz="4400" lang="en-US">
                <a:solidFill>
                  <a:srgbClr val="000000"/>
                </a:solidFill>
              </a:rPr>
              <a:t>i</a:t>
            </a:r>
            <a:r>
              <a:rPr sz="4400" lang="en-US">
                <a:solidFill>
                  <a:srgbClr val="000000"/>
                </a:solidFill>
              </a:rPr>
              <a:t>cable</a:t>
            </a:r>
            <a:r>
              <a:rPr sz="4400" lang="en-US">
                <a:solidFill>
                  <a:srgbClr val="000000"/>
                </a:solidFill>
              </a:rPr>
              <a:t>)</a:t>
            </a:r>
            <a:endParaRPr sz="4800" lang="en-AU">
              <a:solidFill>
                <a:srgbClr val="000000"/>
              </a:solidFill>
            </a:endParaRPr>
          </a:p>
          <a:p>
            <a:endParaRPr sz="4800" lang="en-AU">
              <a:solidFill>
                <a:srgbClr val="000000"/>
              </a:solidFill>
            </a:endParaRPr>
          </a:p>
          <a:p>
            <a:r>
              <a:rPr sz="4400" lang="en-US">
                <a:solidFill>
                  <a:srgbClr val="000000"/>
                </a:solidFill>
              </a:rPr>
              <a:t>I</a:t>
            </a:r>
            <a:r>
              <a:rPr sz="4400" lang="en-US">
                <a:solidFill>
                  <a:srgbClr val="000000"/>
                </a:solidFill>
              </a:rPr>
              <a:t>n</a:t>
            </a:r>
            <a:r>
              <a:rPr sz="4400" lang="en-US">
                <a:solidFill>
                  <a:srgbClr val="000000"/>
                </a:solidFill>
              </a:rPr>
              <a:t>c</a:t>
            </a:r>
            <a:r>
              <a:rPr sz="4400" lang="en-US">
                <a:solidFill>
                  <a:srgbClr val="000000"/>
                </a:solidFill>
              </a:rPr>
              <a:t>lud</a:t>
            </a:r>
            <a:r>
              <a:rPr sz="4400" lang="en-US">
                <a:solidFill>
                  <a:srgbClr val="000000"/>
                </a:solidFill>
              </a:rPr>
              <a:t>es </a:t>
            </a:r>
            <a:r>
              <a:rPr sz="4400" lang="en-US">
                <a:solidFill>
                  <a:srgbClr val="000000"/>
                </a:solidFill>
              </a:rPr>
              <a:t>c</a:t>
            </a:r>
            <a:r>
              <a:rPr sz="4400" lang="en-US">
                <a:solidFill>
                  <a:srgbClr val="000000"/>
                </a:solidFill>
              </a:rPr>
              <a:t>h</a:t>
            </a:r>
            <a:r>
              <a:rPr sz="4400" lang="en-US">
                <a:solidFill>
                  <a:srgbClr val="000000"/>
                </a:solidFill>
              </a:rPr>
              <a:t>a</a:t>
            </a:r>
            <a:r>
              <a:rPr sz="4400" lang="en-US">
                <a:solidFill>
                  <a:srgbClr val="000000"/>
                </a:solidFill>
              </a:rPr>
              <a:t>r</a:t>
            </a:r>
            <a:r>
              <a:rPr sz="4400" lang="en-US">
                <a:solidFill>
                  <a:srgbClr val="000000"/>
                </a:solidFill>
              </a:rPr>
              <a:t>t</a:t>
            </a:r>
            <a:r>
              <a:rPr sz="4400" lang="en-US">
                <a:solidFill>
                  <a:srgbClr val="000000"/>
                </a:solidFill>
              </a:rPr>
              <a:t>s</a:t>
            </a:r>
            <a:r>
              <a:rPr sz="4400" lang="en-US">
                <a:solidFill>
                  <a:srgbClr val="000000"/>
                </a:solidFill>
              </a:rPr>
              <a:t>/</a:t>
            </a:r>
            <a:r>
              <a:rPr sz="4400" lang="en-US">
                <a:solidFill>
                  <a:srgbClr val="000000"/>
                </a:solidFill>
              </a:rPr>
              <a:t>g</a:t>
            </a:r>
            <a:r>
              <a:rPr sz="4400" lang="en-US">
                <a:solidFill>
                  <a:srgbClr val="000000"/>
                </a:solidFill>
              </a:rPr>
              <a:t>r</a:t>
            </a:r>
            <a:r>
              <a:rPr sz="4400" lang="en-US">
                <a:solidFill>
                  <a:srgbClr val="000000"/>
                </a:solidFill>
              </a:rPr>
              <a:t>a</a:t>
            </a:r>
            <a:r>
              <a:rPr sz="4400" lang="en-US">
                <a:solidFill>
                  <a:srgbClr val="000000"/>
                </a:solidFill>
              </a:rPr>
              <a:t>p</a:t>
            </a:r>
            <a:r>
              <a:rPr sz="4400" lang="en-US">
                <a:solidFill>
                  <a:srgbClr val="000000"/>
                </a:solidFill>
              </a:rPr>
              <a:t>h</a:t>
            </a:r>
            <a:r>
              <a:rPr sz="4400" lang="en-US">
                <a:solidFill>
                  <a:srgbClr val="000000"/>
                </a:solidFill>
              </a:rPr>
              <a:t>s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f</a:t>
            </a:r>
            <a:r>
              <a:rPr sz="4400" lang="en-US">
                <a:solidFill>
                  <a:srgbClr val="000000"/>
                </a:solidFill>
              </a:rPr>
              <a:t>o</a:t>
            </a:r>
            <a:r>
              <a:rPr sz="4400" lang="en-US">
                <a:solidFill>
                  <a:srgbClr val="000000"/>
                </a:solidFill>
              </a:rPr>
              <a:t>r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a</a:t>
            </a:r>
            <a:r>
              <a:rPr sz="4400" lang="en-US">
                <a:solidFill>
                  <a:srgbClr val="000000"/>
                </a:solidFill>
              </a:rPr>
              <a:t>t</a:t>
            </a:r>
            <a:r>
              <a:rPr sz="4400" lang="en-US">
                <a:solidFill>
                  <a:srgbClr val="000000"/>
                </a:solidFill>
              </a:rPr>
              <a:t>t</a:t>
            </a:r>
            <a:r>
              <a:rPr sz="4400" lang="en-US">
                <a:solidFill>
                  <a:srgbClr val="000000"/>
                </a:solidFill>
              </a:rPr>
              <a:t>e</a:t>
            </a:r>
            <a:r>
              <a:rPr sz="4400" lang="en-US">
                <a:solidFill>
                  <a:srgbClr val="000000"/>
                </a:solidFill>
              </a:rPr>
              <a:t>n</a:t>
            </a:r>
            <a:r>
              <a:rPr sz="4400" lang="en-US">
                <a:solidFill>
                  <a:srgbClr val="000000"/>
                </a:solidFill>
              </a:rPr>
              <a:t>d</a:t>
            </a:r>
            <a:r>
              <a:rPr sz="4400" lang="en-US">
                <a:solidFill>
                  <a:srgbClr val="000000"/>
                </a:solidFill>
              </a:rPr>
              <a:t>ance </a:t>
            </a:r>
            <a:r>
              <a:rPr sz="4400" lang="en-US">
                <a:solidFill>
                  <a:srgbClr val="000000"/>
                </a:solidFill>
              </a:rPr>
              <a:t>a</a:t>
            </a:r>
            <a:r>
              <a:rPr sz="4400" lang="en-US">
                <a:solidFill>
                  <a:srgbClr val="000000"/>
                </a:solidFill>
              </a:rPr>
              <a:t>n</a:t>
            </a:r>
            <a:r>
              <a:rPr sz="4400" lang="en-US">
                <a:solidFill>
                  <a:srgbClr val="000000"/>
                </a:solidFill>
              </a:rPr>
              <a:t>a</a:t>
            </a:r>
            <a:r>
              <a:rPr sz="4400" lang="en-US">
                <a:solidFill>
                  <a:srgbClr val="000000"/>
                </a:solidFill>
              </a:rPr>
              <a:t>l</a:t>
            </a:r>
            <a:r>
              <a:rPr sz="4400" lang="en-US">
                <a:solidFill>
                  <a:srgbClr val="000000"/>
                </a:solidFill>
              </a:rPr>
              <a:t>y</a:t>
            </a:r>
            <a:r>
              <a:rPr sz="4400" lang="en-US">
                <a:solidFill>
                  <a:srgbClr val="000000"/>
                </a:solidFill>
              </a:rPr>
              <a:t>t</a:t>
            </a:r>
            <a:r>
              <a:rPr sz="4400" lang="en-US">
                <a:solidFill>
                  <a:srgbClr val="000000"/>
                </a:solidFill>
              </a:rPr>
              <a:t>i</a:t>
            </a:r>
            <a:r>
              <a:rPr sz="4400" lang="en-US">
                <a:solidFill>
                  <a:srgbClr val="000000"/>
                </a:solidFill>
              </a:rPr>
              <a:t>c</a:t>
            </a:r>
            <a:r>
              <a:rPr sz="4400" lang="en-US">
                <a:solidFill>
                  <a:srgbClr val="000000"/>
                </a:solidFill>
              </a:rPr>
              <a:t>s</a:t>
            </a:r>
            <a:endParaRPr sz="4400" lang="en-AU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96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74" name=""/>
          <p:cNvSpPr txBox="1"/>
          <p:nvPr/>
        </p:nvSpPr>
        <p:spPr>
          <a:xfrm>
            <a:off x="1106016" y="1337913"/>
            <a:ext cx="7725635" cy="5336540"/>
          </a:xfrm>
          <a:prstGeom prst="rect"/>
        </p:spPr>
        <p:txBody>
          <a:bodyPr rtlCol="0" wrap="square">
            <a:spAutoFit/>
          </a:bodyPr>
          <a:p>
            <a:r>
              <a:rPr sz="4000" lang="en-US">
                <a:solidFill>
                  <a:srgbClr val="000000"/>
                </a:solidFill>
              </a:rPr>
              <a:t>F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c</a:t>
            </a:r>
            <a:r>
              <a:rPr sz="4000" lang="en-US">
                <a:solidFill>
                  <a:srgbClr val="000000"/>
                </a:solidFill>
              </a:rPr>
              <a:t>i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l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r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c</a:t>
            </a:r>
            <a:r>
              <a:rPr sz="4000" lang="en-US">
                <a:solidFill>
                  <a:srgbClr val="000000"/>
                </a:solidFill>
              </a:rPr>
              <a:t>o</a:t>
            </a:r>
            <a:r>
              <a:rPr sz="4000" lang="en-US">
                <a:solidFill>
                  <a:srgbClr val="000000"/>
                </a:solidFill>
              </a:rPr>
              <a:t>gnition</a:t>
            </a:r>
            <a:r>
              <a:rPr sz="4000" lang="en-US">
                <a:solidFill>
                  <a:srgbClr val="000000"/>
                </a:solidFill>
              </a:rPr>
              <a:t>-</a:t>
            </a:r>
            <a:r>
              <a:rPr sz="4000" lang="en-US">
                <a:solidFill>
                  <a:srgbClr val="000000"/>
                </a:solidFill>
              </a:rPr>
              <a:t>b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s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d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n</a:t>
            </a:r>
            <a:r>
              <a:rPr sz="4000" lang="en-US">
                <a:solidFill>
                  <a:srgbClr val="000000"/>
                </a:solidFill>
              </a:rPr>
              <a:t>dance </a:t>
            </a:r>
            <a:endParaRPr sz="4400" lang="en-AU">
              <a:solidFill>
                <a:srgbClr val="000000"/>
              </a:solidFill>
            </a:endParaRPr>
          </a:p>
          <a:p>
            <a:endParaRPr sz="3200" lang="en-AU">
              <a:solidFill>
                <a:srgbClr val="000000"/>
              </a:solidFill>
            </a:endParaRPr>
          </a:p>
          <a:p>
            <a:r>
              <a:rPr sz="4000" lang="en-US">
                <a:solidFill>
                  <a:srgbClr val="000000"/>
                </a:solidFill>
              </a:rPr>
              <a:t>R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l</a:t>
            </a:r>
            <a:r>
              <a:rPr sz="4000" lang="en-US">
                <a:solidFill>
                  <a:srgbClr val="000000"/>
                </a:solidFill>
              </a:rPr>
              <a:t>-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i</a:t>
            </a:r>
            <a:r>
              <a:rPr sz="4000" lang="en-US">
                <a:solidFill>
                  <a:srgbClr val="000000"/>
                </a:solidFill>
              </a:rPr>
              <a:t>m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endance </a:t>
            </a:r>
            <a:r>
              <a:rPr sz="4000" lang="en-US">
                <a:solidFill>
                  <a:srgbClr val="000000"/>
                </a:solidFill>
              </a:rPr>
              <a:t>m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r</a:t>
            </a:r>
            <a:r>
              <a:rPr sz="4000" lang="en-US">
                <a:solidFill>
                  <a:srgbClr val="000000"/>
                </a:solidFill>
              </a:rPr>
              <a:t>k</a:t>
            </a:r>
            <a:r>
              <a:rPr sz="4000" lang="en-US">
                <a:solidFill>
                  <a:srgbClr val="000000"/>
                </a:solidFill>
              </a:rPr>
              <a:t>i</a:t>
            </a:r>
            <a:r>
              <a:rPr sz="4000" lang="en-US">
                <a:solidFill>
                  <a:srgbClr val="000000"/>
                </a:solidFill>
              </a:rPr>
              <a:t>n</a:t>
            </a:r>
            <a:r>
              <a:rPr sz="4000" lang="en-US">
                <a:solidFill>
                  <a:srgbClr val="000000"/>
                </a:solidFill>
              </a:rPr>
              <a:t>g</a:t>
            </a:r>
            <a:endParaRPr sz="4400" lang="en-AU">
              <a:solidFill>
                <a:srgbClr val="000000"/>
              </a:solidFill>
            </a:endParaRPr>
          </a:p>
          <a:p>
            <a:endParaRPr sz="3200" lang="en-AU">
              <a:solidFill>
                <a:srgbClr val="000000"/>
              </a:solidFill>
            </a:endParaRPr>
          </a:p>
          <a:p>
            <a:r>
              <a:rPr sz="3600" lang="en-US">
                <a:solidFill>
                  <a:srgbClr val="000000"/>
                </a:solidFill>
              </a:rPr>
              <a:t>U</a:t>
            </a:r>
            <a:r>
              <a:rPr sz="3600" lang="en-US">
                <a:solidFill>
                  <a:srgbClr val="000000"/>
                </a:solidFill>
              </a:rPr>
              <a:t>s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r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r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gistration 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n</a:t>
            </a:r>
            <a:r>
              <a:rPr sz="3600" lang="en-US">
                <a:solidFill>
                  <a:srgbClr val="000000"/>
                </a:solidFill>
              </a:rPr>
              <a:t>d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l</a:t>
            </a:r>
            <a:r>
              <a:rPr sz="3600" lang="en-US">
                <a:solidFill>
                  <a:srgbClr val="000000"/>
                </a:solidFill>
              </a:rPr>
              <a:t>o</a:t>
            </a:r>
            <a:r>
              <a:rPr sz="3600" lang="en-US">
                <a:solidFill>
                  <a:srgbClr val="000000"/>
                </a:solidFill>
              </a:rPr>
              <a:t>g</a:t>
            </a:r>
            <a:r>
              <a:rPr sz="3600" lang="en-US">
                <a:solidFill>
                  <a:srgbClr val="000000"/>
                </a:solidFill>
              </a:rPr>
              <a:t>i</a:t>
            </a:r>
            <a:r>
              <a:rPr sz="3600" lang="en-US">
                <a:solidFill>
                  <a:srgbClr val="000000"/>
                </a:solidFill>
              </a:rPr>
              <a:t>n</a:t>
            </a:r>
            <a:endParaRPr sz="4000" lang="en-AU">
              <a:solidFill>
                <a:srgbClr val="000000"/>
              </a:solidFill>
            </a:endParaRPr>
          </a:p>
          <a:p>
            <a:endParaRPr sz="3200" lang="en-AU">
              <a:solidFill>
                <a:srgbClr val="000000"/>
              </a:solidFill>
            </a:endParaRPr>
          </a:p>
          <a:p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d</a:t>
            </a:r>
            <a:r>
              <a:rPr sz="4000" lang="en-US">
                <a:solidFill>
                  <a:srgbClr val="000000"/>
                </a:solidFill>
              </a:rPr>
              <a:t>m</a:t>
            </a:r>
            <a:r>
              <a:rPr sz="4000" lang="en-US">
                <a:solidFill>
                  <a:srgbClr val="000000"/>
                </a:solidFill>
              </a:rPr>
              <a:t>i</a:t>
            </a:r>
            <a:r>
              <a:rPr sz="4000" lang="en-US">
                <a:solidFill>
                  <a:srgbClr val="000000"/>
                </a:solidFill>
              </a:rPr>
              <a:t>n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p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n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l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f</a:t>
            </a:r>
            <a:r>
              <a:rPr sz="4000" lang="en-US">
                <a:solidFill>
                  <a:srgbClr val="000000"/>
                </a:solidFill>
              </a:rPr>
              <a:t>o</a:t>
            </a:r>
            <a:r>
              <a:rPr sz="4000" lang="en-US">
                <a:solidFill>
                  <a:srgbClr val="000000"/>
                </a:solidFill>
              </a:rPr>
              <a:t>r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d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m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nagement </a:t>
            </a:r>
            <a:endParaRPr sz="4400" lang="en-AU">
              <a:solidFill>
                <a:srgbClr val="000000"/>
              </a:solidFill>
            </a:endParaRPr>
          </a:p>
          <a:p>
            <a:endParaRPr sz="3200" lang="en-AU">
              <a:solidFill>
                <a:srgbClr val="000000"/>
              </a:solidFill>
            </a:endParaRPr>
          </a:p>
          <a:p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x</a:t>
            </a:r>
            <a:r>
              <a:rPr sz="4000" lang="en-US">
                <a:solidFill>
                  <a:srgbClr val="000000"/>
                </a:solidFill>
              </a:rPr>
              <a:t>p</a:t>
            </a:r>
            <a:r>
              <a:rPr sz="4000" lang="en-US">
                <a:solidFill>
                  <a:srgbClr val="000000"/>
                </a:solidFill>
              </a:rPr>
              <a:t>o</a:t>
            </a:r>
            <a:r>
              <a:rPr sz="4000" lang="en-US">
                <a:solidFill>
                  <a:srgbClr val="000000"/>
                </a:solidFill>
              </a:rPr>
              <a:t>rt 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ndance </a:t>
            </a:r>
            <a:r>
              <a:rPr sz="4000" lang="en-US">
                <a:solidFill>
                  <a:srgbClr val="000000"/>
                </a:solidFill>
              </a:rPr>
              <a:t>r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p</a:t>
            </a:r>
            <a:r>
              <a:rPr sz="4000" lang="en-US">
                <a:solidFill>
                  <a:srgbClr val="000000"/>
                </a:solidFill>
              </a:rPr>
              <a:t>ort</a:t>
            </a:r>
            <a:r>
              <a:rPr sz="4000" lang="en-US">
                <a:solidFill>
                  <a:srgbClr val="000000"/>
                </a:solidFill>
              </a:rPr>
              <a:t>s</a:t>
            </a:r>
            <a:endParaRPr sz="4400" lang="en-AU">
              <a:solidFill>
                <a:srgbClr val="000000"/>
              </a:solidFill>
            </a:endParaRPr>
          </a:p>
          <a:p>
            <a:endParaRPr sz="3200" lang="en-AU">
              <a:solidFill>
                <a:srgbClr val="000000"/>
              </a:solidFill>
            </a:endParaRPr>
          </a:p>
          <a:p>
            <a:r>
              <a:rPr sz="4000" lang="en-US">
                <a:solidFill>
                  <a:srgbClr val="000000"/>
                </a:solidFill>
              </a:rPr>
              <a:t>N</a:t>
            </a:r>
            <a:r>
              <a:rPr sz="4000" lang="en-US">
                <a:solidFill>
                  <a:srgbClr val="000000"/>
                </a:solidFill>
              </a:rPr>
              <a:t>o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i</a:t>
            </a:r>
            <a:r>
              <a:rPr sz="4000" lang="en-US">
                <a:solidFill>
                  <a:srgbClr val="000000"/>
                </a:solidFill>
              </a:rPr>
              <a:t>fication</a:t>
            </a:r>
            <a:r>
              <a:rPr sz="4000" lang="en-US">
                <a:solidFill>
                  <a:srgbClr val="000000"/>
                </a:solidFill>
              </a:rPr>
              <a:t>/</a:t>
            </a:r>
            <a:r>
              <a:rPr sz="4000" lang="en-US">
                <a:solidFill>
                  <a:srgbClr val="000000"/>
                </a:solidFill>
              </a:rPr>
              <a:t>r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m</a:t>
            </a:r>
            <a:r>
              <a:rPr sz="4000" lang="en-US">
                <a:solidFill>
                  <a:srgbClr val="000000"/>
                </a:solidFill>
              </a:rPr>
              <a:t>i</a:t>
            </a:r>
            <a:r>
              <a:rPr sz="4000" lang="en-US">
                <a:solidFill>
                  <a:srgbClr val="000000"/>
                </a:solidFill>
              </a:rPr>
              <a:t>n</a:t>
            </a:r>
            <a:r>
              <a:rPr sz="4000" lang="en-US">
                <a:solidFill>
                  <a:srgbClr val="000000"/>
                </a:solidFill>
              </a:rPr>
              <a:t>der </a:t>
            </a:r>
            <a:r>
              <a:rPr sz="4000" lang="en-US">
                <a:solidFill>
                  <a:srgbClr val="000000"/>
                </a:solidFill>
              </a:rPr>
              <a:t>s</a:t>
            </a:r>
            <a:r>
              <a:rPr sz="4000" lang="en-US">
                <a:solidFill>
                  <a:srgbClr val="000000"/>
                </a:solidFill>
              </a:rPr>
              <a:t>y</a:t>
            </a:r>
            <a:r>
              <a:rPr sz="4000" lang="en-US">
                <a:solidFill>
                  <a:srgbClr val="000000"/>
                </a:solidFill>
              </a:rPr>
              <a:t>s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em </a:t>
            </a:r>
            <a:r>
              <a:rPr sz="4000" lang="en-US">
                <a:solidFill>
                  <a:srgbClr val="000000"/>
                </a:solidFill>
              </a:rPr>
              <a:t>(</a:t>
            </a:r>
            <a:r>
              <a:rPr sz="4000" lang="en-US">
                <a:solidFill>
                  <a:srgbClr val="000000"/>
                </a:solidFill>
              </a:rPr>
              <a:t>o</a:t>
            </a:r>
            <a:r>
              <a:rPr sz="4000" lang="en-US">
                <a:solidFill>
                  <a:srgbClr val="000000"/>
                </a:solidFill>
              </a:rPr>
              <a:t>p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i</a:t>
            </a:r>
            <a:r>
              <a:rPr sz="4000" lang="en-US">
                <a:solidFill>
                  <a:srgbClr val="000000"/>
                </a:solidFill>
              </a:rPr>
              <a:t>o</a:t>
            </a:r>
            <a:r>
              <a:rPr sz="4000" lang="en-US">
                <a:solidFill>
                  <a:srgbClr val="000000"/>
                </a:solidFill>
              </a:rPr>
              <a:t>n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l</a:t>
            </a:r>
            <a:r>
              <a:rPr sz="4000" lang="en-US">
                <a:solidFill>
                  <a:srgbClr val="000000"/>
                </a:solidFill>
              </a:rPr>
              <a:t>)</a:t>
            </a:r>
            <a:endParaRPr sz="4400" lang="en-AU">
              <a:solidFill>
                <a:srgbClr val="000000"/>
              </a:solidFill>
            </a:endParaRPr>
          </a:p>
          <a:p>
            <a:endParaRPr sz="2800" lang="en-AU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2024-03-25T23:07:22Z</dcterms:created>
  <dcterms:modified xsi:type="dcterms:W3CDTF">2025-09-05T16:14:22Z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1ad8d9992e97479b8d5b2da1a4441342</vt:lpwstr>
  </property>
</Properties>
</file>