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9.png"/><Relationship Id="rId14" Type="http://schemas.openxmlformats.org/officeDocument/2006/relationships/image" Target="../media/image18.png"/><Relationship Id="rId15" Type="http://schemas.openxmlformats.org/officeDocument/2006/relationships/image" Target="../media/image20.png"/><Relationship Id="rId16" Type="http://schemas.openxmlformats.org/officeDocument/2006/relationships/image" Target="../media/image3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3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16.png"/><Relationship Id="rId18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1.png"/><Relationship Id="rId18" Type="http://schemas.openxmlformats.org/officeDocument/2006/relationships/image" Target="../media/image2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27.png"/><Relationship Id="rId16" Type="http://schemas.openxmlformats.org/officeDocument/2006/relationships/image" Target="../media/image19.png"/><Relationship Id="rId17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28.png"/><Relationship Id="rId16" Type="http://schemas.openxmlformats.org/officeDocument/2006/relationships/image" Target="../media/image19.png"/><Relationship Id="rId17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30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2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600" y="1263650"/>
            <a:ext cx="1231900" cy="10604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2150" y="990600"/>
            <a:ext cx="647700" cy="5651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52850" y="1187450"/>
            <a:ext cx="1670050" cy="14414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7300" y="5226050"/>
            <a:ext cx="730250" cy="622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24400" y="130810"/>
            <a:ext cx="2694940" cy="39369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F0F0F"/>
                </a:solidFill>
                <a:latin typeface="Roboto Regular"/>
              </a:rPr>
              <a:t>Digital Portfolio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9060" y="3431540"/>
            <a:ext cx="332359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STUDENT NAME: HARINI.M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9060" y="3813810"/>
            <a:ext cx="5480049" cy="231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REGISTER NO AND NMID: asbru262422k1631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9060" y="4212590"/>
            <a:ext cx="506349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DEPARTMENT: BSCCOMPUTER SCIENCE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39060" y="4603750"/>
            <a:ext cx="59258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COLLEGE: SNMV COLLEGE OFARTS AND SCIENCE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81740" y="6508750"/>
            <a:ext cx="7873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1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2950" y="812800"/>
            <a:ext cx="628650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RESULTS AND SCREENSHOTS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86560" y="1813560"/>
            <a:ext cx="2327910" cy="292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On opening theapp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43730" y="1809750"/>
            <a:ext cx="4159250" cy="2946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input box + add bu</a:t>
            </a:r>
            <a:r>
              <a:rPr spc="-100" sz="2400">
                <a:solidFill>
                  <a:srgbClr val="000000"/>
                </a:solidFill>
                <a:latin typeface="Roboto Regular"/>
              </a:rPr>
              <a:t>tto</a:t>
            </a:r>
            <a:r>
              <a:rPr spc="-100" sz="2400">
                <a:solidFill>
                  <a:srgbClr val="000000"/>
                </a:solidFill>
                <a:latin typeface="Roboto Regular"/>
              </a:rPr>
              <a:t>n visibleAfter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6560" y="2203450"/>
            <a:ext cx="1549400" cy="292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adding tasks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8870" y="2203450"/>
            <a:ext cx="4784089" cy="2946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list displayswithdeleteoptionClicking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6560" y="2594610"/>
            <a:ext cx="538479" cy="231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task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70810" y="2594610"/>
            <a:ext cx="3534410" cy="292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marksit as completedClicking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6759" y="2594610"/>
            <a:ext cx="1320800" cy="231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deletesthe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560" y="2981960"/>
            <a:ext cx="2078989" cy="234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task fromthelist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1840" y="6503670"/>
            <a:ext cx="1381760" cy="114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 Regular"/>
              </a:rPr>
              <a:t>3/21/2024 Annual Review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05540" y="6508750"/>
            <a:ext cx="12700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10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500" y="3371850"/>
            <a:ext cx="2470150" cy="342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2000" y="567690"/>
            <a:ext cx="3257550" cy="445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 Regular"/>
              </a:rPr>
              <a:t>CONCLUSION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6960" y="1525270"/>
            <a:ext cx="7720330" cy="4445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Theproject successfully demon</a:t>
            </a:r>
            <a:r>
              <a:rPr spc="-100" sz="3600">
                <a:solidFill>
                  <a:srgbClr val="000000"/>
                </a:solidFill>
                <a:highlight>
                  <a:srgbClr val="2d83c3">
                    <a:alpha val="100000"/>
                  </a:srgbClr>
                </a:highlight>
                <a:latin typeface="Roboto Regular"/>
              </a:rPr>
              <a:t>st</a:t>
            </a:r>
            <a:r>
              <a:rPr spc="-100" sz="3600">
                <a:solidFill>
                  <a:srgbClr val="000000"/>
                </a:solidFill>
                <a:latin typeface="Roboto Regular"/>
              </a:rPr>
              <a:t>rateshow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6960" y="2119630"/>
            <a:ext cx="7882890" cy="4356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HTML, CSS, andJavaScript can becombined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6960" y="2706370"/>
            <a:ext cx="7731760" cy="4445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tocreatea fully functional interactiveweb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960" y="3300729"/>
            <a:ext cx="7686040" cy="4406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application. It improvesproductivity, helps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6960" y="3891279"/>
            <a:ext cx="7189470" cy="4381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usersmanagetime, andcan beextended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6960" y="4478020"/>
            <a:ext cx="7346950" cy="4419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withadvancedfeatureslikelocalStorage,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6960" y="5068570"/>
            <a:ext cx="4852670" cy="4114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notifications, or duedates.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05540" y="6508750"/>
            <a:ext cx="127000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634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2950" y="993140"/>
            <a:ext cx="3561079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PROJECT 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2150" y="2217420"/>
            <a:ext cx="4171950" cy="5803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 Regular"/>
              </a:rPr>
              <a:t>To-DoLabist App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81740" y="6508750"/>
            <a:ext cx="7873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2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"/>
            <a:ext cx="12192000" cy="683005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2950" y="624840"/>
            <a:ext cx="2045970" cy="445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 Regular"/>
              </a:rPr>
              <a:t>AGENDA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1626870"/>
            <a:ext cx="2929890" cy="270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1.ProblemStatement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2094230"/>
            <a:ext cx="2696210" cy="3327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2.Project Overview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0800" y="2541270"/>
            <a:ext cx="1664970" cy="270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3.EndUsers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2998470"/>
            <a:ext cx="3390900" cy="3403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4.ToolsandTechnologies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0800" y="3451860"/>
            <a:ext cx="4104640" cy="346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5.Portfoliodesign andLayout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0800" y="3912870"/>
            <a:ext cx="3888740" cy="342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6.FeaturesandFunctionality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0800" y="4370070"/>
            <a:ext cx="3669029" cy="270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7.ResultsandScreenshots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4827270"/>
            <a:ext cx="1729739" cy="270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8.Conclusion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0800" y="5284470"/>
            <a:ext cx="1837689" cy="270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9.GithubLink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840" y="6503670"/>
            <a:ext cx="1381760" cy="114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 Regular"/>
              </a:rPr>
              <a:t>3/21/2024 Annual Review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83010" y="6508750"/>
            <a:ext cx="7747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3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9650" y="444500"/>
            <a:ext cx="368300" cy="3683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10900" y="5607050"/>
            <a:ext cx="647700" cy="6540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450" y="3810000"/>
            <a:ext cx="1739900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1950" y="2933700"/>
            <a:ext cx="2762250" cy="32575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736600"/>
            <a:ext cx="505206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PROBLEMSTATEMENT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6960" y="1861820"/>
            <a:ext cx="7296150" cy="494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Peopleoften forget their da</a:t>
            </a:r>
            <a:r>
              <a:rPr spc="-100" sz="4000">
                <a:solidFill>
                  <a:srgbClr val="000000"/>
                </a:solidFill>
                <a:latin typeface="Roboto Regular"/>
              </a:rPr>
              <a:t>il</a:t>
            </a:r>
            <a:r>
              <a:rPr spc="-100" sz="4000">
                <a:solidFill>
                  <a:srgbClr val="000000"/>
                </a:solidFill>
                <a:latin typeface="Roboto Regular"/>
              </a:rPr>
              <a:t>y tasks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6960" y="2523490"/>
            <a:ext cx="7773670" cy="4876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andstrugglewithorganizing schedules.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960" y="3181350"/>
            <a:ext cx="7805420" cy="483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Traditional pen-and-paper methodsare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6960" y="3832860"/>
            <a:ext cx="7155180" cy="4584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inefficient, andthereisa needfor a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6960" y="4495800"/>
            <a:ext cx="7141210" cy="486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simpledigital tool toadd, track, and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6960" y="5147310"/>
            <a:ext cx="5034280" cy="495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managetaskseffectively.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81740" y="6510020"/>
            <a:ext cx="78739" cy="990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4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55050" y="2647950"/>
            <a:ext cx="3536950" cy="3810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2950" y="993140"/>
            <a:ext cx="463042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PROJECT 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9150" y="1866900"/>
            <a:ext cx="7734300" cy="483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TheTo-DoList App isa web-b</a:t>
            </a:r>
            <a:r>
              <a:rPr spc="-100" sz="4000">
                <a:solidFill>
                  <a:srgbClr val="000000"/>
                </a:solidFill>
                <a:latin typeface="Roboto Regular"/>
              </a:rPr>
              <a:t>a</a:t>
            </a:r>
            <a:r>
              <a:rPr spc="-100" sz="4000">
                <a:solidFill>
                  <a:srgbClr val="000000"/>
                </a:solidFill>
                <a:latin typeface="Roboto Regular"/>
              </a:rPr>
              <a:t>sedmini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9150" y="2523490"/>
            <a:ext cx="6863080" cy="4902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project built using HTML, CSS, and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50" y="3181350"/>
            <a:ext cx="6680200" cy="483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JavaScript. It allowsuserstoadd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150" y="3837940"/>
            <a:ext cx="7049770" cy="485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tasks, mark themascompleted, and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9150" y="4495800"/>
            <a:ext cx="5982970" cy="483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deletethem. Theapplication is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9150" y="5152390"/>
            <a:ext cx="6578600" cy="4876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lightweight, responsive, anduser-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9150" y="5805170"/>
            <a:ext cx="1696720" cy="4940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friendly.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81740" y="6510020"/>
            <a:ext cx="7873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5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4850" y="1013460"/>
            <a:ext cx="4401820" cy="2971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00000"/>
                </a:solidFill>
                <a:latin typeface="Roboto Regular"/>
              </a:rPr>
              <a:t>WHOARETHEEND USERS?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760" y="1830070"/>
            <a:ext cx="6873240" cy="471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Students(tomanageassignmen</a:t>
            </a:r>
            <a:r>
              <a:rPr spc="-100" sz="3600">
                <a:solidFill>
                  <a:srgbClr val="000000"/>
                </a:solidFill>
                <a:latin typeface="Roboto Regular"/>
              </a:rPr>
              <a:t>ts</a:t>
            </a:r>
            <a:r>
              <a:rPr spc="-100" sz="3600">
                <a:solidFill>
                  <a:srgbClr val="000000"/>
                </a:solidFill>
                <a:latin typeface="Roboto Regular"/>
              </a:rPr>
              <a:t>and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760" y="2420620"/>
            <a:ext cx="1788160" cy="471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deadlines)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760" y="3011170"/>
            <a:ext cx="6379210" cy="471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professionals(totrack work tasks)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0760" y="3601720"/>
            <a:ext cx="7358380" cy="471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General users(tomanagepersonal to-do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760" y="4192270"/>
            <a:ext cx="3561079" cy="471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lists, shopping, etc.)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81740" y="6510020"/>
            <a:ext cx="7873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6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900" y="6172200"/>
            <a:ext cx="2184400" cy="48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473200"/>
            <a:ext cx="2686050" cy="3251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1340" y="999490"/>
            <a:ext cx="4636770" cy="384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TOOLS AND TECHNIQUES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5760" y="1840230"/>
            <a:ext cx="5835649" cy="524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Frontend</a:t>
            </a:r>
            <a:r>
              <a:rPr spc="-100" sz="4000">
                <a:solidFill>
                  <a:srgbClr val="000000"/>
                </a:solidFill>
                <a:latin typeface="Roboto Regular"/>
              </a:rPr>
              <a:t>: HTML (struc</a:t>
            </a:r>
            <a:r>
              <a:rPr spc="-100" sz="4000">
                <a:solidFill>
                  <a:srgbClr val="000000"/>
                </a:solidFill>
                <a:latin typeface="Roboto Regular"/>
              </a:rPr>
              <a:t>t</a:t>
            </a:r>
            <a:r>
              <a:rPr spc="-100" sz="4000">
                <a:solidFill>
                  <a:srgbClr val="000000"/>
                </a:solidFill>
                <a:latin typeface="Roboto Regular"/>
              </a:rPr>
              <a:t>ure), CSS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05760" y="2496820"/>
            <a:ext cx="4019549" cy="524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(styling), JavaScript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5760" y="3154680"/>
            <a:ext cx="2895600" cy="524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(functionality)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05760" y="3837940"/>
            <a:ext cx="4352290" cy="412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IDE/Editor: VS Code/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05760" y="4495800"/>
            <a:ext cx="4147819" cy="483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Sublime/ Notepad++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05760" y="5125720"/>
            <a:ext cx="5485130" cy="524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Version Control: GitHub(for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5760" y="5783580"/>
            <a:ext cx="3147060" cy="524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project hosting)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81740" y="6510020"/>
            <a:ext cx="78739" cy="990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05760" y="6461760"/>
            <a:ext cx="5566410" cy="4178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Browser: Chrome/ Firefox /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2950" y="443230"/>
            <a:ext cx="6492240" cy="370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POTFOLIO DESIGNAND LAYOUT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7750" y="1390650"/>
            <a:ext cx="6695440" cy="488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Clean, minimal layout withcentral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2042160"/>
            <a:ext cx="7202170" cy="4902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containerInput field+ Addbutton at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750" y="2705100"/>
            <a:ext cx="5086350" cy="488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thetopTask list displayed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750" y="3356610"/>
            <a:ext cx="7711440" cy="492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belowButtonsfor marking ascomplete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0860" y="4019550"/>
            <a:ext cx="5835649" cy="486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anddeleting tasksResponsive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7750" y="4671060"/>
            <a:ext cx="5558790" cy="492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design for desktop &amp; mobile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05540" y="6508750"/>
            <a:ext cx="78739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8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8400" y="52324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1840" y="558800"/>
            <a:ext cx="7915909" cy="4445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 Regular"/>
              </a:rPr>
              <a:t>FEATURES AND FUNCTIONALITY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4839" y="1489710"/>
            <a:ext cx="2112010" cy="2882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Addtasksdynamical</a:t>
            </a:r>
            <a:r>
              <a:rPr spc="-100" sz="2400">
                <a:solidFill>
                  <a:srgbClr val="000000"/>
                </a:solidFill>
                <a:latin typeface="Roboto Regular"/>
              </a:rPr>
              <a:t>l</a:t>
            </a:r>
            <a:r>
              <a:rPr spc="-100" sz="2000">
                <a:solidFill>
                  <a:srgbClr val="000000"/>
                </a:solidFill>
                <a:latin typeface="Roboto Regular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4839" y="1866900"/>
            <a:ext cx="2100580" cy="193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Deletetaskswithone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4160" y="2199640"/>
            <a:ext cx="433070" cy="1930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click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4839" y="2533650"/>
            <a:ext cx="1375410" cy="193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Mark tasksas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4160" y="2853690"/>
            <a:ext cx="2453640" cy="261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completed(strikethrough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4160" y="3186430"/>
            <a:ext cx="673100" cy="262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effect)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94839" y="3530600"/>
            <a:ext cx="2110740" cy="2463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Responsivedesign for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4160" y="3867150"/>
            <a:ext cx="1002029" cy="193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all devices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4839" y="4197350"/>
            <a:ext cx="2113280" cy="2476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User-friendly UI with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4160" y="4541520"/>
            <a:ext cx="1431290" cy="1854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attractiveCSS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