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0" r:id="rId4"/>
    <p:sldId id="266" r:id="rId5"/>
    <p:sldId id="259"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FDDF5-E241-4302-9318-C1266BC9933D}" v="28" dt="2024-09-28T08:46:56.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29" autoAdjust="0"/>
    <p:restoredTop sz="94660"/>
  </p:normalViewPr>
  <p:slideViewPr>
    <p:cSldViewPr snapToGrid="0">
      <p:cViewPr>
        <p:scale>
          <a:sx n="70" d="100"/>
          <a:sy n="70" d="100"/>
        </p:scale>
        <p:origin x="-524" y="-3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ni madhankumar" userId="7333e9e979f4789d" providerId="LiveId" clId="{EA6FDDF5-E241-4302-9318-C1266BC9933D}"/>
    <pc:docChg chg="undo custSel addSld modSld sldOrd">
      <pc:chgData name="harini madhankumar" userId="7333e9e979f4789d" providerId="LiveId" clId="{EA6FDDF5-E241-4302-9318-C1266BC9933D}" dt="2024-10-13T14:46:44.082" v="393" actId="1076"/>
      <pc:docMkLst>
        <pc:docMk/>
      </pc:docMkLst>
      <pc:sldChg chg="modSp mod">
        <pc:chgData name="harini madhankumar" userId="7333e9e979f4789d" providerId="LiveId" clId="{EA6FDDF5-E241-4302-9318-C1266BC9933D}" dt="2024-09-28T09:09:46.964" v="387" actId="20577"/>
        <pc:sldMkLst>
          <pc:docMk/>
          <pc:sldMk cId="2719082705" sldId="256"/>
        </pc:sldMkLst>
        <pc:spChg chg="mod">
          <ac:chgData name="harini madhankumar" userId="7333e9e979f4789d" providerId="LiveId" clId="{EA6FDDF5-E241-4302-9318-C1266BC9933D}" dt="2024-09-28T09:09:46.964" v="387" actId="20577"/>
          <ac:spMkLst>
            <pc:docMk/>
            <pc:sldMk cId="2719082705" sldId="256"/>
            <ac:spMk id="3" creationId="{00000000-0000-0000-0000-000000000000}"/>
          </ac:spMkLst>
        </pc:spChg>
      </pc:sldChg>
      <pc:sldChg chg="addSp delSp modSp mod">
        <pc:chgData name="harini madhankumar" userId="7333e9e979f4789d" providerId="LiveId" clId="{EA6FDDF5-E241-4302-9318-C1266BC9933D}" dt="2024-09-28T08:46:47.956" v="264" actId="478"/>
        <pc:sldMkLst>
          <pc:docMk/>
          <pc:sldMk cId="403335723" sldId="257"/>
        </pc:sldMkLst>
        <pc:spChg chg="del mod">
          <ac:chgData name="harini madhankumar" userId="7333e9e979f4789d" providerId="LiveId" clId="{EA6FDDF5-E241-4302-9318-C1266BC9933D}" dt="2024-09-28T08:46:47.956" v="264" actId="478"/>
          <ac:spMkLst>
            <pc:docMk/>
            <pc:sldMk cId="403335723" sldId="257"/>
            <ac:spMk id="3" creationId="{00000000-0000-0000-0000-000000000000}"/>
          </ac:spMkLst>
        </pc:spChg>
        <pc:spChg chg="add del">
          <ac:chgData name="harini madhankumar" userId="7333e9e979f4789d" providerId="LiveId" clId="{EA6FDDF5-E241-4302-9318-C1266BC9933D}" dt="2024-09-28T08:46:47.956" v="264" actId="478"/>
          <ac:spMkLst>
            <pc:docMk/>
            <pc:sldMk cId="403335723" sldId="257"/>
            <ac:spMk id="4" creationId="{E47811B5-B8C5-D7AF-BF5D-9B241E843467}"/>
          </ac:spMkLst>
        </pc:spChg>
        <pc:spChg chg="add del">
          <ac:chgData name="harini madhankumar" userId="7333e9e979f4789d" providerId="LiveId" clId="{EA6FDDF5-E241-4302-9318-C1266BC9933D}" dt="2024-09-28T08:46:47.956" v="264" actId="478"/>
          <ac:spMkLst>
            <pc:docMk/>
            <pc:sldMk cId="403335723" sldId="257"/>
            <ac:spMk id="5" creationId="{1C833820-21BC-8E2C-3A3B-4DABA3098AC8}"/>
          </ac:spMkLst>
        </pc:spChg>
        <pc:spChg chg="add mod">
          <ac:chgData name="harini madhankumar" userId="7333e9e979f4789d" providerId="LiveId" clId="{EA6FDDF5-E241-4302-9318-C1266BC9933D}" dt="2024-09-28T08:46:47.956" v="264" actId="478"/>
          <ac:spMkLst>
            <pc:docMk/>
            <pc:sldMk cId="403335723" sldId="257"/>
            <ac:spMk id="6" creationId="{FA21E346-1A9D-6102-E613-9962F7FC3733}"/>
          </ac:spMkLst>
        </pc:spChg>
        <pc:picChg chg="add del">
          <ac:chgData name="harini madhankumar" userId="7333e9e979f4789d" providerId="LiveId" clId="{EA6FDDF5-E241-4302-9318-C1266BC9933D}" dt="2024-09-28T08:46:47.956" v="264" actId="478"/>
          <ac:picMkLst>
            <pc:docMk/>
            <pc:sldMk cId="403335723" sldId="257"/>
            <ac:picMk id="3073" creationId="{B86080C1-0CE7-98CD-5588-64EB116D8D9E}"/>
          </ac:picMkLst>
        </pc:picChg>
      </pc:sldChg>
      <pc:sldChg chg="ord">
        <pc:chgData name="harini madhankumar" userId="7333e9e979f4789d" providerId="LiveId" clId="{EA6FDDF5-E241-4302-9318-C1266BC9933D}" dt="2024-10-13T14:45:11.282" v="390"/>
        <pc:sldMkLst>
          <pc:docMk/>
          <pc:sldMk cId="3977674011" sldId="258"/>
        </pc:sldMkLst>
      </pc:sldChg>
      <pc:sldChg chg="addSp delSp modSp mod">
        <pc:chgData name="harini madhankumar" userId="7333e9e979f4789d" providerId="LiveId" clId="{EA6FDDF5-E241-4302-9318-C1266BC9933D}" dt="2024-09-28T08:37:14.615" v="196" actId="2710"/>
        <pc:sldMkLst>
          <pc:docMk/>
          <pc:sldMk cId="3037343137" sldId="259"/>
        </pc:sldMkLst>
        <pc:spChg chg="del">
          <ac:chgData name="harini madhankumar" userId="7333e9e979f4789d" providerId="LiveId" clId="{EA6FDDF5-E241-4302-9318-C1266BC9933D}" dt="2024-09-28T08:16:00.735" v="1" actId="478"/>
          <ac:spMkLst>
            <pc:docMk/>
            <pc:sldMk cId="3037343137" sldId="259"/>
            <ac:spMk id="3" creationId="{00000000-0000-0000-0000-000000000000}"/>
          </ac:spMkLst>
        </pc:spChg>
        <pc:spChg chg="mod">
          <ac:chgData name="harini madhankumar" userId="7333e9e979f4789d" providerId="LiveId" clId="{EA6FDDF5-E241-4302-9318-C1266BC9933D}" dt="2024-09-28T08:15:48.605" v="0"/>
          <ac:spMkLst>
            <pc:docMk/>
            <pc:sldMk cId="3037343137" sldId="259"/>
            <ac:spMk id="5" creationId="{F8D44538-1EF4-3A2A-B061-FFC6605D1830}"/>
          </ac:spMkLst>
        </pc:spChg>
        <pc:spChg chg="mod">
          <ac:chgData name="harini madhankumar" userId="7333e9e979f4789d" providerId="LiveId" clId="{EA6FDDF5-E241-4302-9318-C1266BC9933D}" dt="2024-09-28T08:15:48.605" v="0"/>
          <ac:spMkLst>
            <pc:docMk/>
            <pc:sldMk cId="3037343137" sldId="259"/>
            <ac:spMk id="9" creationId="{952221C0-B274-3F55-95C6-CFD2D7FBE4C1}"/>
          </ac:spMkLst>
        </pc:spChg>
        <pc:spChg chg="mod">
          <ac:chgData name="harini madhankumar" userId="7333e9e979f4789d" providerId="LiveId" clId="{EA6FDDF5-E241-4302-9318-C1266BC9933D}" dt="2024-09-28T08:15:48.605" v="0"/>
          <ac:spMkLst>
            <pc:docMk/>
            <pc:sldMk cId="3037343137" sldId="259"/>
            <ac:spMk id="11" creationId="{F8F3AFE1-5FA8-8071-21D9-B99361CA1590}"/>
          </ac:spMkLst>
        </pc:spChg>
        <pc:spChg chg="mod">
          <ac:chgData name="harini madhankumar" userId="7333e9e979f4789d" providerId="LiveId" clId="{EA6FDDF5-E241-4302-9318-C1266BC9933D}" dt="2024-09-28T08:15:48.605" v="0"/>
          <ac:spMkLst>
            <pc:docMk/>
            <pc:sldMk cId="3037343137" sldId="259"/>
            <ac:spMk id="13" creationId="{498C14D2-980A-651E-EF67-5F888B722756}"/>
          </ac:spMkLst>
        </pc:spChg>
        <pc:spChg chg="mod">
          <ac:chgData name="harini madhankumar" userId="7333e9e979f4789d" providerId="LiveId" clId="{EA6FDDF5-E241-4302-9318-C1266BC9933D}" dt="2024-09-28T08:15:48.605" v="0"/>
          <ac:spMkLst>
            <pc:docMk/>
            <pc:sldMk cId="3037343137" sldId="259"/>
            <ac:spMk id="14" creationId="{8845F49D-CEEB-3F67-5659-9D925538AD4C}"/>
          </ac:spMkLst>
        </pc:spChg>
        <pc:spChg chg="mod">
          <ac:chgData name="harini madhankumar" userId="7333e9e979f4789d" providerId="LiveId" clId="{EA6FDDF5-E241-4302-9318-C1266BC9933D}" dt="2024-09-28T08:15:48.605" v="0"/>
          <ac:spMkLst>
            <pc:docMk/>
            <pc:sldMk cId="3037343137" sldId="259"/>
            <ac:spMk id="15" creationId="{B623CFCC-FB98-2F67-E454-D7CA0BD2AE30}"/>
          </ac:spMkLst>
        </pc:spChg>
        <pc:spChg chg="mod">
          <ac:chgData name="harini madhankumar" userId="7333e9e979f4789d" providerId="LiveId" clId="{EA6FDDF5-E241-4302-9318-C1266BC9933D}" dt="2024-09-28T08:15:48.605" v="0"/>
          <ac:spMkLst>
            <pc:docMk/>
            <pc:sldMk cId="3037343137" sldId="259"/>
            <ac:spMk id="16" creationId="{A19C0F99-3F35-87C8-8A11-7A883395DF08}"/>
          </ac:spMkLst>
        </pc:spChg>
        <pc:spChg chg="mod">
          <ac:chgData name="harini madhankumar" userId="7333e9e979f4789d" providerId="LiveId" clId="{EA6FDDF5-E241-4302-9318-C1266BC9933D}" dt="2024-09-28T08:15:48.605" v="0"/>
          <ac:spMkLst>
            <pc:docMk/>
            <pc:sldMk cId="3037343137" sldId="259"/>
            <ac:spMk id="19" creationId="{5D85F949-8CA9-3809-51F6-C2777ABCB549}"/>
          </ac:spMkLst>
        </pc:spChg>
        <pc:spChg chg="mod">
          <ac:chgData name="harini madhankumar" userId="7333e9e979f4789d" providerId="LiveId" clId="{EA6FDDF5-E241-4302-9318-C1266BC9933D}" dt="2024-09-28T08:15:48.605" v="0"/>
          <ac:spMkLst>
            <pc:docMk/>
            <pc:sldMk cId="3037343137" sldId="259"/>
            <ac:spMk id="21" creationId="{878E6607-0F2A-2D7D-AD7C-36893D779CBB}"/>
          </ac:spMkLst>
        </pc:spChg>
        <pc:spChg chg="mod">
          <ac:chgData name="harini madhankumar" userId="7333e9e979f4789d" providerId="LiveId" clId="{EA6FDDF5-E241-4302-9318-C1266BC9933D}" dt="2024-09-28T08:15:48.605" v="0"/>
          <ac:spMkLst>
            <pc:docMk/>
            <pc:sldMk cId="3037343137" sldId="259"/>
            <ac:spMk id="23" creationId="{0F8C6F04-C51A-DCFA-C78F-5E78A90DDE51}"/>
          </ac:spMkLst>
        </pc:spChg>
        <pc:spChg chg="mod">
          <ac:chgData name="harini madhankumar" userId="7333e9e979f4789d" providerId="LiveId" clId="{EA6FDDF5-E241-4302-9318-C1266BC9933D}" dt="2024-09-28T08:15:48.605" v="0"/>
          <ac:spMkLst>
            <pc:docMk/>
            <pc:sldMk cId="3037343137" sldId="259"/>
            <ac:spMk id="25" creationId="{48A7A03D-A428-7EA5-C4CC-01E4021B7FA8}"/>
          </ac:spMkLst>
        </pc:spChg>
        <pc:spChg chg="mod">
          <ac:chgData name="harini madhankumar" userId="7333e9e979f4789d" providerId="LiveId" clId="{EA6FDDF5-E241-4302-9318-C1266BC9933D}" dt="2024-09-28T08:15:48.605" v="0"/>
          <ac:spMkLst>
            <pc:docMk/>
            <pc:sldMk cId="3037343137" sldId="259"/>
            <ac:spMk id="26" creationId="{E75E441F-471C-ABEF-C07C-4F5C93A3A9B9}"/>
          </ac:spMkLst>
        </pc:spChg>
        <pc:spChg chg="mod">
          <ac:chgData name="harini madhankumar" userId="7333e9e979f4789d" providerId="LiveId" clId="{EA6FDDF5-E241-4302-9318-C1266BC9933D}" dt="2024-09-28T08:15:48.605" v="0"/>
          <ac:spMkLst>
            <pc:docMk/>
            <pc:sldMk cId="3037343137" sldId="259"/>
            <ac:spMk id="28" creationId="{9658FE89-365B-2610-93F6-AE76DFB2CE47}"/>
          </ac:spMkLst>
        </pc:spChg>
        <pc:spChg chg="mod">
          <ac:chgData name="harini madhankumar" userId="7333e9e979f4789d" providerId="LiveId" clId="{EA6FDDF5-E241-4302-9318-C1266BC9933D}" dt="2024-09-28T08:15:48.605" v="0"/>
          <ac:spMkLst>
            <pc:docMk/>
            <pc:sldMk cId="3037343137" sldId="259"/>
            <ac:spMk id="29" creationId="{9C1484B4-6F12-C47B-FF65-A2BABFA1819E}"/>
          </ac:spMkLst>
        </pc:spChg>
        <pc:spChg chg="mod">
          <ac:chgData name="harini madhankumar" userId="7333e9e979f4789d" providerId="LiveId" clId="{EA6FDDF5-E241-4302-9318-C1266BC9933D}" dt="2024-09-28T08:15:48.605" v="0"/>
          <ac:spMkLst>
            <pc:docMk/>
            <pc:sldMk cId="3037343137" sldId="259"/>
            <ac:spMk id="30" creationId="{70AAB74F-27D9-E1E5-F3C1-5EE4F1BB143C}"/>
          </ac:spMkLst>
        </pc:spChg>
        <pc:spChg chg="mod">
          <ac:chgData name="harini madhankumar" userId="7333e9e979f4789d" providerId="LiveId" clId="{EA6FDDF5-E241-4302-9318-C1266BC9933D}" dt="2024-09-28T08:15:48.605" v="0"/>
          <ac:spMkLst>
            <pc:docMk/>
            <pc:sldMk cId="3037343137" sldId="259"/>
            <ac:spMk id="31" creationId="{D3F757EC-D39F-960D-108A-955888DD7129}"/>
          </ac:spMkLst>
        </pc:spChg>
        <pc:spChg chg="mod">
          <ac:chgData name="harini madhankumar" userId="7333e9e979f4789d" providerId="LiveId" clId="{EA6FDDF5-E241-4302-9318-C1266BC9933D}" dt="2024-09-28T08:15:48.605" v="0"/>
          <ac:spMkLst>
            <pc:docMk/>
            <pc:sldMk cId="3037343137" sldId="259"/>
            <ac:spMk id="32" creationId="{3B0BA214-9D69-7EB2-F07C-0FBA51851AEE}"/>
          </ac:spMkLst>
        </pc:spChg>
        <pc:spChg chg="mod">
          <ac:chgData name="harini madhankumar" userId="7333e9e979f4789d" providerId="LiveId" clId="{EA6FDDF5-E241-4302-9318-C1266BC9933D}" dt="2024-09-28T08:15:48.605" v="0"/>
          <ac:spMkLst>
            <pc:docMk/>
            <pc:sldMk cId="3037343137" sldId="259"/>
            <ac:spMk id="33" creationId="{FCA34612-89BE-ADF7-73C6-037309CEDE8A}"/>
          </ac:spMkLst>
        </pc:spChg>
        <pc:spChg chg="mod">
          <ac:chgData name="harini madhankumar" userId="7333e9e979f4789d" providerId="LiveId" clId="{EA6FDDF5-E241-4302-9318-C1266BC9933D}" dt="2024-09-28T08:15:48.605" v="0"/>
          <ac:spMkLst>
            <pc:docMk/>
            <pc:sldMk cId="3037343137" sldId="259"/>
            <ac:spMk id="34" creationId="{59B03F14-0A6F-CFBD-57FE-39E5DE81EE97}"/>
          </ac:spMkLst>
        </pc:spChg>
        <pc:spChg chg="mod">
          <ac:chgData name="harini madhankumar" userId="7333e9e979f4789d" providerId="LiveId" clId="{EA6FDDF5-E241-4302-9318-C1266BC9933D}" dt="2024-09-28T08:15:48.605" v="0"/>
          <ac:spMkLst>
            <pc:docMk/>
            <pc:sldMk cId="3037343137" sldId="259"/>
            <ac:spMk id="35" creationId="{E10686F8-D7B2-254A-CA2D-AFD4A02496D4}"/>
          </ac:spMkLst>
        </pc:spChg>
        <pc:spChg chg="mod">
          <ac:chgData name="harini madhankumar" userId="7333e9e979f4789d" providerId="LiveId" clId="{EA6FDDF5-E241-4302-9318-C1266BC9933D}" dt="2024-09-28T08:15:48.605" v="0"/>
          <ac:spMkLst>
            <pc:docMk/>
            <pc:sldMk cId="3037343137" sldId="259"/>
            <ac:spMk id="37" creationId="{77737BE8-CDCC-1B40-E161-FF8B6B572491}"/>
          </ac:spMkLst>
        </pc:spChg>
        <pc:spChg chg="mod">
          <ac:chgData name="harini madhankumar" userId="7333e9e979f4789d" providerId="LiveId" clId="{EA6FDDF5-E241-4302-9318-C1266BC9933D}" dt="2024-09-28T08:15:48.605" v="0"/>
          <ac:spMkLst>
            <pc:docMk/>
            <pc:sldMk cId="3037343137" sldId="259"/>
            <ac:spMk id="38" creationId="{21F112DB-3B99-FA72-9273-FBA721F29D92}"/>
          </ac:spMkLst>
        </pc:spChg>
        <pc:spChg chg="mod">
          <ac:chgData name="harini madhankumar" userId="7333e9e979f4789d" providerId="LiveId" clId="{EA6FDDF5-E241-4302-9318-C1266BC9933D}" dt="2024-09-28T08:15:48.605" v="0"/>
          <ac:spMkLst>
            <pc:docMk/>
            <pc:sldMk cId="3037343137" sldId="259"/>
            <ac:spMk id="39" creationId="{1763E075-79A5-4EBC-3D86-2818DC56CC7E}"/>
          </ac:spMkLst>
        </pc:spChg>
        <pc:spChg chg="mod">
          <ac:chgData name="harini madhankumar" userId="7333e9e979f4789d" providerId="LiveId" clId="{EA6FDDF5-E241-4302-9318-C1266BC9933D}" dt="2024-09-28T08:15:48.605" v="0"/>
          <ac:spMkLst>
            <pc:docMk/>
            <pc:sldMk cId="3037343137" sldId="259"/>
            <ac:spMk id="40" creationId="{0395ABBF-E49F-6E6A-530C-86C733B13829}"/>
          </ac:spMkLst>
        </pc:spChg>
        <pc:spChg chg="mod">
          <ac:chgData name="harini madhankumar" userId="7333e9e979f4789d" providerId="LiveId" clId="{EA6FDDF5-E241-4302-9318-C1266BC9933D}" dt="2024-09-28T08:15:48.605" v="0"/>
          <ac:spMkLst>
            <pc:docMk/>
            <pc:sldMk cId="3037343137" sldId="259"/>
            <ac:spMk id="41" creationId="{F2670CC0-6028-EAF5-2167-7E5EF6C39029}"/>
          </ac:spMkLst>
        </pc:spChg>
        <pc:spChg chg="mod">
          <ac:chgData name="harini madhankumar" userId="7333e9e979f4789d" providerId="LiveId" clId="{EA6FDDF5-E241-4302-9318-C1266BC9933D}" dt="2024-09-28T08:15:48.605" v="0"/>
          <ac:spMkLst>
            <pc:docMk/>
            <pc:sldMk cId="3037343137" sldId="259"/>
            <ac:spMk id="42" creationId="{86999BEC-7B11-4D1C-F780-94A94D51B6BB}"/>
          </ac:spMkLst>
        </pc:spChg>
        <pc:spChg chg="mod">
          <ac:chgData name="harini madhankumar" userId="7333e9e979f4789d" providerId="LiveId" clId="{EA6FDDF5-E241-4302-9318-C1266BC9933D}" dt="2024-09-28T08:15:48.605" v="0"/>
          <ac:spMkLst>
            <pc:docMk/>
            <pc:sldMk cId="3037343137" sldId="259"/>
            <ac:spMk id="43" creationId="{42B74C4A-DBD4-137B-B791-EAAF0F5E6105}"/>
          </ac:spMkLst>
        </pc:spChg>
        <pc:spChg chg="mod">
          <ac:chgData name="harini madhankumar" userId="7333e9e979f4789d" providerId="LiveId" clId="{EA6FDDF5-E241-4302-9318-C1266BC9933D}" dt="2024-09-28T08:15:48.605" v="0"/>
          <ac:spMkLst>
            <pc:docMk/>
            <pc:sldMk cId="3037343137" sldId="259"/>
            <ac:spMk id="44" creationId="{9E475A2A-6B6F-FA16-3014-541B4835721F}"/>
          </ac:spMkLst>
        </pc:spChg>
        <pc:spChg chg="mod">
          <ac:chgData name="harini madhankumar" userId="7333e9e979f4789d" providerId="LiveId" clId="{EA6FDDF5-E241-4302-9318-C1266BC9933D}" dt="2024-09-28T08:15:48.605" v="0"/>
          <ac:spMkLst>
            <pc:docMk/>
            <pc:sldMk cId="3037343137" sldId="259"/>
            <ac:spMk id="45" creationId="{ACBF3DD2-44C7-BAFD-534E-1D43EED40B22}"/>
          </ac:spMkLst>
        </pc:spChg>
        <pc:spChg chg="mod">
          <ac:chgData name="harini madhankumar" userId="7333e9e979f4789d" providerId="LiveId" clId="{EA6FDDF5-E241-4302-9318-C1266BC9933D}" dt="2024-09-28T08:15:48.605" v="0"/>
          <ac:spMkLst>
            <pc:docMk/>
            <pc:sldMk cId="3037343137" sldId="259"/>
            <ac:spMk id="46" creationId="{400A4E74-9F76-9E6D-2DA5-48A2EDEF575B}"/>
          </ac:spMkLst>
        </pc:spChg>
        <pc:spChg chg="mod">
          <ac:chgData name="harini madhankumar" userId="7333e9e979f4789d" providerId="LiveId" clId="{EA6FDDF5-E241-4302-9318-C1266BC9933D}" dt="2024-09-28T08:15:48.605" v="0"/>
          <ac:spMkLst>
            <pc:docMk/>
            <pc:sldMk cId="3037343137" sldId="259"/>
            <ac:spMk id="47" creationId="{9E10405C-6DA3-A3E6-FFA8-E11292D8DBC7}"/>
          </ac:spMkLst>
        </pc:spChg>
        <pc:spChg chg="mod">
          <ac:chgData name="harini madhankumar" userId="7333e9e979f4789d" providerId="LiveId" clId="{EA6FDDF5-E241-4302-9318-C1266BC9933D}" dt="2024-09-28T08:15:48.605" v="0"/>
          <ac:spMkLst>
            <pc:docMk/>
            <pc:sldMk cId="3037343137" sldId="259"/>
            <ac:spMk id="48" creationId="{94627FAE-5E48-36A8-0F02-515D1C8FFC9C}"/>
          </ac:spMkLst>
        </pc:spChg>
        <pc:spChg chg="mod">
          <ac:chgData name="harini madhankumar" userId="7333e9e979f4789d" providerId="LiveId" clId="{EA6FDDF5-E241-4302-9318-C1266BC9933D}" dt="2024-09-28T08:15:48.605" v="0"/>
          <ac:spMkLst>
            <pc:docMk/>
            <pc:sldMk cId="3037343137" sldId="259"/>
            <ac:spMk id="49" creationId="{8DCF13DB-C34D-DA03-45AF-777B5FB90BEA}"/>
          </ac:spMkLst>
        </pc:spChg>
        <pc:spChg chg="mod">
          <ac:chgData name="harini madhankumar" userId="7333e9e979f4789d" providerId="LiveId" clId="{EA6FDDF5-E241-4302-9318-C1266BC9933D}" dt="2024-09-28T08:15:48.605" v="0"/>
          <ac:spMkLst>
            <pc:docMk/>
            <pc:sldMk cId="3037343137" sldId="259"/>
            <ac:spMk id="50" creationId="{6D58BD76-6708-49C3-5F5B-14B54B5760DA}"/>
          </ac:spMkLst>
        </pc:spChg>
        <pc:spChg chg="mod">
          <ac:chgData name="harini madhankumar" userId="7333e9e979f4789d" providerId="LiveId" clId="{EA6FDDF5-E241-4302-9318-C1266BC9933D}" dt="2024-09-28T08:15:48.605" v="0"/>
          <ac:spMkLst>
            <pc:docMk/>
            <pc:sldMk cId="3037343137" sldId="259"/>
            <ac:spMk id="51" creationId="{2843E4E3-AC23-D540-56AC-7AC22A60A3D5}"/>
          </ac:spMkLst>
        </pc:spChg>
        <pc:spChg chg="mod">
          <ac:chgData name="harini madhankumar" userId="7333e9e979f4789d" providerId="LiveId" clId="{EA6FDDF5-E241-4302-9318-C1266BC9933D}" dt="2024-09-28T08:15:48.605" v="0"/>
          <ac:spMkLst>
            <pc:docMk/>
            <pc:sldMk cId="3037343137" sldId="259"/>
            <ac:spMk id="52" creationId="{BA6C84F5-1D13-27A4-8E4C-F7FC147758A6}"/>
          </ac:spMkLst>
        </pc:spChg>
        <pc:spChg chg="mod">
          <ac:chgData name="harini madhankumar" userId="7333e9e979f4789d" providerId="LiveId" clId="{EA6FDDF5-E241-4302-9318-C1266BC9933D}" dt="2024-09-28T08:15:48.605" v="0"/>
          <ac:spMkLst>
            <pc:docMk/>
            <pc:sldMk cId="3037343137" sldId="259"/>
            <ac:spMk id="53" creationId="{C670897D-C738-69E7-C9EE-4A04A12FA069}"/>
          </ac:spMkLst>
        </pc:spChg>
        <pc:spChg chg="mod">
          <ac:chgData name="harini madhankumar" userId="7333e9e979f4789d" providerId="LiveId" clId="{EA6FDDF5-E241-4302-9318-C1266BC9933D}" dt="2024-09-28T08:15:48.605" v="0"/>
          <ac:spMkLst>
            <pc:docMk/>
            <pc:sldMk cId="3037343137" sldId="259"/>
            <ac:spMk id="54" creationId="{0DB7373C-E499-19C0-0734-15B7E843CD91}"/>
          </ac:spMkLst>
        </pc:spChg>
        <pc:spChg chg="mod">
          <ac:chgData name="harini madhankumar" userId="7333e9e979f4789d" providerId="LiveId" clId="{EA6FDDF5-E241-4302-9318-C1266BC9933D}" dt="2024-09-28T08:15:48.605" v="0"/>
          <ac:spMkLst>
            <pc:docMk/>
            <pc:sldMk cId="3037343137" sldId="259"/>
            <ac:spMk id="55" creationId="{D8E4FBBE-906B-44C2-1E53-C655F2B20422}"/>
          </ac:spMkLst>
        </pc:spChg>
        <pc:spChg chg="mod">
          <ac:chgData name="harini madhankumar" userId="7333e9e979f4789d" providerId="LiveId" clId="{EA6FDDF5-E241-4302-9318-C1266BC9933D}" dt="2024-09-28T08:15:48.605" v="0"/>
          <ac:spMkLst>
            <pc:docMk/>
            <pc:sldMk cId="3037343137" sldId="259"/>
            <ac:spMk id="56" creationId="{215F199C-B490-96E7-C798-26EFE585AE94}"/>
          </ac:spMkLst>
        </pc:spChg>
        <pc:spChg chg="mod">
          <ac:chgData name="harini madhankumar" userId="7333e9e979f4789d" providerId="LiveId" clId="{EA6FDDF5-E241-4302-9318-C1266BC9933D}" dt="2024-09-28T08:15:48.605" v="0"/>
          <ac:spMkLst>
            <pc:docMk/>
            <pc:sldMk cId="3037343137" sldId="259"/>
            <ac:spMk id="57" creationId="{550731C2-EF2F-B048-63F3-F7DB790FC512}"/>
          </ac:spMkLst>
        </pc:spChg>
        <pc:spChg chg="mod">
          <ac:chgData name="harini madhankumar" userId="7333e9e979f4789d" providerId="LiveId" clId="{EA6FDDF5-E241-4302-9318-C1266BC9933D}" dt="2024-09-28T08:15:48.605" v="0"/>
          <ac:spMkLst>
            <pc:docMk/>
            <pc:sldMk cId="3037343137" sldId="259"/>
            <ac:spMk id="58" creationId="{63FFD79B-8920-51DA-B096-2258C49ACA94}"/>
          </ac:spMkLst>
        </pc:spChg>
        <pc:spChg chg="mod">
          <ac:chgData name="harini madhankumar" userId="7333e9e979f4789d" providerId="LiveId" clId="{EA6FDDF5-E241-4302-9318-C1266BC9933D}" dt="2024-09-28T08:15:48.605" v="0"/>
          <ac:spMkLst>
            <pc:docMk/>
            <pc:sldMk cId="3037343137" sldId="259"/>
            <ac:spMk id="59" creationId="{479233C5-590D-C1BC-1FE4-A5F86EEFCE9D}"/>
          </ac:spMkLst>
        </pc:spChg>
        <pc:spChg chg="mod">
          <ac:chgData name="harini madhankumar" userId="7333e9e979f4789d" providerId="LiveId" clId="{EA6FDDF5-E241-4302-9318-C1266BC9933D}" dt="2024-09-28T08:15:48.605" v="0"/>
          <ac:spMkLst>
            <pc:docMk/>
            <pc:sldMk cId="3037343137" sldId="259"/>
            <ac:spMk id="60" creationId="{70CF36D4-9CC3-E5E4-3ADE-63647F619B72}"/>
          </ac:spMkLst>
        </pc:spChg>
        <pc:spChg chg="mod">
          <ac:chgData name="harini madhankumar" userId="7333e9e979f4789d" providerId="LiveId" clId="{EA6FDDF5-E241-4302-9318-C1266BC9933D}" dt="2024-09-28T08:15:48.605" v="0"/>
          <ac:spMkLst>
            <pc:docMk/>
            <pc:sldMk cId="3037343137" sldId="259"/>
            <ac:spMk id="61" creationId="{C8BFA690-EC94-DAE0-1EB2-32632B1E4D24}"/>
          </ac:spMkLst>
        </pc:spChg>
        <pc:spChg chg="mod">
          <ac:chgData name="harini madhankumar" userId="7333e9e979f4789d" providerId="LiveId" clId="{EA6FDDF5-E241-4302-9318-C1266BC9933D}" dt="2024-09-28T08:15:48.605" v="0"/>
          <ac:spMkLst>
            <pc:docMk/>
            <pc:sldMk cId="3037343137" sldId="259"/>
            <ac:spMk id="62" creationId="{CC407DDE-735E-F667-6A72-D770E85F204E}"/>
          </ac:spMkLst>
        </pc:spChg>
        <pc:spChg chg="mod">
          <ac:chgData name="harini madhankumar" userId="7333e9e979f4789d" providerId="LiveId" clId="{EA6FDDF5-E241-4302-9318-C1266BC9933D}" dt="2024-09-28T08:15:48.605" v="0"/>
          <ac:spMkLst>
            <pc:docMk/>
            <pc:sldMk cId="3037343137" sldId="259"/>
            <ac:spMk id="63" creationId="{86FBDDC8-D2DA-E1D9-9C36-DB95E7C51C79}"/>
          </ac:spMkLst>
        </pc:spChg>
        <pc:spChg chg="mod">
          <ac:chgData name="harini madhankumar" userId="7333e9e979f4789d" providerId="LiveId" clId="{EA6FDDF5-E241-4302-9318-C1266BC9933D}" dt="2024-09-28T08:15:48.605" v="0"/>
          <ac:spMkLst>
            <pc:docMk/>
            <pc:sldMk cId="3037343137" sldId="259"/>
            <ac:spMk id="64" creationId="{7FB8A0CE-9B32-10F7-C0C9-5612C0458EB6}"/>
          </ac:spMkLst>
        </pc:spChg>
        <pc:spChg chg="mod">
          <ac:chgData name="harini madhankumar" userId="7333e9e979f4789d" providerId="LiveId" clId="{EA6FDDF5-E241-4302-9318-C1266BC9933D}" dt="2024-09-28T08:15:48.605" v="0"/>
          <ac:spMkLst>
            <pc:docMk/>
            <pc:sldMk cId="3037343137" sldId="259"/>
            <ac:spMk id="65" creationId="{819C433C-0125-D493-69FD-4400489B1A90}"/>
          </ac:spMkLst>
        </pc:spChg>
        <pc:spChg chg="mod">
          <ac:chgData name="harini madhankumar" userId="7333e9e979f4789d" providerId="LiveId" clId="{EA6FDDF5-E241-4302-9318-C1266BC9933D}" dt="2024-09-28T08:15:48.605" v="0"/>
          <ac:spMkLst>
            <pc:docMk/>
            <pc:sldMk cId="3037343137" sldId="259"/>
            <ac:spMk id="66" creationId="{E7DDADFE-94B6-1B9D-2C43-D3F135E38D0E}"/>
          </ac:spMkLst>
        </pc:spChg>
        <pc:spChg chg="mod">
          <ac:chgData name="harini madhankumar" userId="7333e9e979f4789d" providerId="LiveId" clId="{EA6FDDF5-E241-4302-9318-C1266BC9933D}" dt="2024-09-28T08:15:48.605" v="0"/>
          <ac:spMkLst>
            <pc:docMk/>
            <pc:sldMk cId="3037343137" sldId="259"/>
            <ac:spMk id="67" creationId="{FF010BD5-F29A-1E78-E049-06A4FBC949CD}"/>
          </ac:spMkLst>
        </pc:spChg>
        <pc:spChg chg="mod">
          <ac:chgData name="harini madhankumar" userId="7333e9e979f4789d" providerId="LiveId" clId="{EA6FDDF5-E241-4302-9318-C1266BC9933D}" dt="2024-09-28T08:15:48.605" v="0"/>
          <ac:spMkLst>
            <pc:docMk/>
            <pc:sldMk cId="3037343137" sldId="259"/>
            <ac:spMk id="68" creationId="{FCEA5837-5693-8059-FBE5-6791F4C6CDE2}"/>
          </ac:spMkLst>
        </pc:spChg>
        <pc:spChg chg="mod">
          <ac:chgData name="harini madhankumar" userId="7333e9e979f4789d" providerId="LiveId" clId="{EA6FDDF5-E241-4302-9318-C1266BC9933D}" dt="2024-09-28T08:15:48.605" v="0"/>
          <ac:spMkLst>
            <pc:docMk/>
            <pc:sldMk cId="3037343137" sldId="259"/>
            <ac:spMk id="69" creationId="{6E9B5C1D-DCCE-F778-1D9E-5E6ED6A88DEA}"/>
          </ac:spMkLst>
        </pc:spChg>
        <pc:spChg chg="mod">
          <ac:chgData name="harini madhankumar" userId="7333e9e979f4789d" providerId="LiveId" clId="{EA6FDDF5-E241-4302-9318-C1266BC9933D}" dt="2024-09-28T08:15:48.605" v="0"/>
          <ac:spMkLst>
            <pc:docMk/>
            <pc:sldMk cId="3037343137" sldId="259"/>
            <ac:spMk id="71" creationId="{C8D942E6-28A1-6544-43B5-D56900379863}"/>
          </ac:spMkLst>
        </pc:spChg>
        <pc:spChg chg="mod">
          <ac:chgData name="harini madhankumar" userId="7333e9e979f4789d" providerId="LiveId" clId="{EA6FDDF5-E241-4302-9318-C1266BC9933D}" dt="2024-09-28T08:15:48.605" v="0"/>
          <ac:spMkLst>
            <pc:docMk/>
            <pc:sldMk cId="3037343137" sldId="259"/>
            <ac:spMk id="72" creationId="{F908809D-D0C4-8498-EE2A-5ACD816B52AF}"/>
          </ac:spMkLst>
        </pc:spChg>
        <pc:spChg chg="mod">
          <ac:chgData name="harini madhankumar" userId="7333e9e979f4789d" providerId="LiveId" clId="{EA6FDDF5-E241-4302-9318-C1266BC9933D}" dt="2024-09-28T08:15:48.605" v="0"/>
          <ac:spMkLst>
            <pc:docMk/>
            <pc:sldMk cId="3037343137" sldId="259"/>
            <ac:spMk id="74" creationId="{30098E80-1CED-D8EF-6920-0BA8D94F0088}"/>
          </ac:spMkLst>
        </pc:spChg>
        <pc:spChg chg="mod">
          <ac:chgData name="harini madhankumar" userId="7333e9e979f4789d" providerId="LiveId" clId="{EA6FDDF5-E241-4302-9318-C1266BC9933D}" dt="2024-09-28T08:15:48.605" v="0"/>
          <ac:spMkLst>
            <pc:docMk/>
            <pc:sldMk cId="3037343137" sldId="259"/>
            <ac:spMk id="75" creationId="{5BD63DC8-39E4-F8F0-7889-D7CCE1322072}"/>
          </ac:spMkLst>
        </pc:spChg>
        <pc:spChg chg="mod">
          <ac:chgData name="harini madhankumar" userId="7333e9e979f4789d" providerId="LiveId" clId="{EA6FDDF5-E241-4302-9318-C1266BC9933D}" dt="2024-09-28T08:15:48.605" v="0"/>
          <ac:spMkLst>
            <pc:docMk/>
            <pc:sldMk cId="3037343137" sldId="259"/>
            <ac:spMk id="76" creationId="{9412A311-5DAE-B3F5-3D61-049F1CA06AD5}"/>
          </ac:spMkLst>
        </pc:spChg>
        <pc:spChg chg="mod">
          <ac:chgData name="harini madhankumar" userId="7333e9e979f4789d" providerId="LiveId" clId="{EA6FDDF5-E241-4302-9318-C1266BC9933D}" dt="2024-09-28T08:15:48.605" v="0"/>
          <ac:spMkLst>
            <pc:docMk/>
            <pc:sldMk cId="3037343137" sldId="259"/>
            <ac:spMk id="77" creationId="{CC99E08E-CC70-7E34-7293-EFA17642B41D}"/>
          </ac:spMkLst>
        </pc:spChg>
        <pc:spChg chg="mod">
          <ac:chgData name="harini madhankumar" userId="7333e9e979f4789d" providerId="LiveId" clId="{EA6FDDF5-E241-4302-9318-C1266BC9933D}" dt="2024-09-28T08:15:48.605" v="0"/>
          <ac:spMkLst>
            <pc:docMk/>
            <pc:sldMk cId="3037343137" sldId="259"/>
            <ac:spMk id="79" creationId="{FEAA128F-02CD-AA30-8A7E-4CBC2F873BCD}"/>
          </ac:spMkLst>
        </pc:spChg>
        <pc:spChg chg="mod">
          <ac:chgData name="harini madhankumar" userId="7333e9e979f4789d" providerId="LiveId" clId="{EA6FDDF5-E241-4302-9318-C1266BC9933D}" dt="2024-09-28T08:15:48.605" v="0"/>
          <ac:spMkLst>
            <pc:docMk/>
            <pc:sldMk cId="3037343137" sldId="259"/>
            <ac:spMk id="80" creationId="{2A077B00-716B-BE51-A88C-4EE21509E9BC}"/>
          </ac:spMkLst>
        </pc:spChg>
        <pc:spChg chg="mod">
          <ac:chgData name="harini madhankumar" userId="7333e9e979f4789d" providerId="LiveId" clId="{EA6FDDF5-E241-4302-9318-C1266BC9933D}" dt="2024-09-28T08:15:48.605" v="0"/>
          <ac:spMkLst>
            <pc:docMk/>
            <pc:sldMk cId="3037343137" sldId="259"/>
            <ac:spMk id="81" creationId="{7C7AA519-C58D-D7C6-FFA4-F94C2AF36777}"/>
          </ac:spMkLst>
        </pc:spChg>
        <pc:spChg chg="mod">
          <ac:chgData name="harini madhankumar" userId="7333e9e979f4789d" providerId="LiveId" clId="{EA6FDDF5-E241-4302-9318-C1266BC9933D}" dt="2024-09-28T08:15:48.605" v="0"/>
          <ac:spMkLst>
            <pc:docMk/>
            <pc:sldMk cId="3037343137" sldId="259"/>
            <ac:spMk id="83" creationId="{2CEBCF18-FFB0-0DD8-5AAE-DA81C267ED1A}"/>
          </ac:spMkLst>
        </pc:spChg>
        <pc:spChg chg="mod">
          <ac:chgData name="harini madhankumar" userId="7333e9e979f4789d" providerId="LiveId" clId="{EA6FDDF5-E241-4302-9318-C1266BC9933D}" dt="2024-09-28T08:15:48.605" v="0"/>
          <ac:spMkLst>
            <pc:docMk/>
            <pc:sldMk cId="3037343137" sldId="259"/>
            <ac:spMk id="84" creationId="{889BD17A-C809-C9DC-FD8B-04F04A699379}"/>
          </ac:spMkLst>
        </pc:spChg>
        <pc:spChg chg="mod">
          <ac:chgData name="harini madhankumar" userId="7333e9e979f4789d" providerId="LiveId" clId="{EA6FDDF5-E241-4302-9318-C1266BC9933D}" dt="2024-09-28T08:15:48.605" v="0"/>
          <ac:spMkLst>
            <pc:docMk/>
            <pc:sldMk cId="3037343137" sldId="259"/>
            <ac:spMk id="85" creationId="{60ACD782-5E96-E9E3-C87D-4125C833A1D0}"/>
          </ac:spMkLst>
        </pc:spChg>
        <pc:spChg chg="mod">
          <ac:chgData name="harini madhankumar" userId="7333e9e979f4789d" providerId="LiveId" clId="{EA6FDDF5-E241-4302-9318-C1266BC9933D}" dt="2024-09-28T08:15:48.605" v="0"/>
          <ac:spMkLst>
            <pc:docMk/>
            <pc:sldMk cId="3037343137" sldId="259"/>
            <ac:spMk id="86" creationId="{7BCAD66B-2CCD-B115-1E15-FACD1CE52F73}"/>
          </ac:spMkLst>
        </pc:spChg>
        <pc:spChg chg="mod">
          <ac:chgData name="harini madhankumar" userId="7333e9e979f4789d" providerId="LiveId" clId="{EA6FDDF5-E241-4302-9318-C1266BC9933D}" dt="2024-09-28T08:15:48.605" v="0"/>
          <ac:spMkLst>
            <pc:docMk/>
            <pc:sldMk cId="3037343137" sldId="259"/>
            <ac:spMk id="91" creationId="{65208D56-6F2B-BA96-1112-D5F1E92ED39E}"/>
          </ac:spMkLst>
        </pc:spChg>
        <pc:spChg chg="mod">
          <ac:chgData name="harini madhankumar" userId="7333e9e979f4789d" providerId="LiveId" clId="{EA6FDDF5-E241-4302-9318-C1266BC9933D}" dt="2024-09-28T08:15:48.605" v="0"/>
          <ac:spMkLst>
            <pc:docMk/>
            <pc:sldMk cId="3037343137" sldId="259"/>
            <ac:spMk id="92" creationId="{B2FA1934-A95B-EA2F-194C-B4DA07EAF69E}"/>
          </ac:spMkLst>
        </pc:spChg>
        <pc:spChg chg="mod">
          <ac:chgData name="harini madhankumar" userId="7333e9e979f4789d" providerId="LiveId" clId="{EA6FDDF5-E241-4302-9318-C1266BC9933D}" dt="2024-09-28T08:15:48.605" v="0"/>
          <ac:spMkLst>
            <pc:docMk/>
            <pc:sldMk cId="3037343137" sldId="259"/>
            <ac:spMk id="94" creationId="{8E1D67EB-A5BF-F6D9-1D9F-F97BCA9B414B}"/>
          </ac:spMkLst>
        </pc:spChg>
        <pc:spChg chg="mod">
          <ac:chgData name="harini madhankumar" userId="7333e9e979f4789d" providerId="LiveId" clId="{EA6FDDF5-E241-4302-9318-C1266BC9933D}" dt="2024-09-28T08:15:48.605" v="0"/>
          <ac:spMkLst>
            <pc:docMk/>
            <pc:sldMk cId="3037343137" sldId="259"/>
            <ac:spMk id="95" creationId="{2E292BEE-CE9D-6D59-1B65-367C7486AF39}"/>
          </ac:spMkLst>
        </pc:spChg>
        <pc:spChg chg="mod">
          <ac:chgData name="harini madhankumar" userId="7333e9e979f4789d" providerId="LiveId" clId="{EA6FDDF5-E241-4302-9318-C1266BC9933D}" dt="2024-09-28T08:15:48.605" v="0"/>
          <ac:spMkLst>
            <pc:docMk/>
            <pc:sldMk cId="3037343137" sldId="259"/>
            <ac:spMk id="96" creationId="{8BE3605F-9569-3825-3A91-7713550E246D}"/>
          </ac:spMkLst>
        </pc:spChg>
        <pc:spChg chg="mod">
          <ac:chgData name="harini madhankumar" userId="7333e9e979f4789d" providerId="LiveId" clId="{EA6FDDF5-E241-4302-9318-C1266BC9933D}" dt="2024-09-28T08:15:48.605" v="0"/>
          <ac:spMkLst>
            <pc:docMk/>
            <pc:sldMk cId="3037343137" sldId="259"/>
            <ac:spMk id="97" creationId="{D98095B3-EEBD-63C1-E2CA-8E607464A9FC}"/>
          </ac:spMkLst>
        </pc:spChg>
        <pc:spChg chg="mod">
          <ac:chgData name="harini madhankumar" userId="7333e9e979f4789d" providerId="LiveId" clId="{EA6FDDF5-E241-4302-9318-C1266BC9933D}" dt="2024-09-28T08:15:48.605" v="0"/>
          <ac:spMkLst>
            <pc:docMk/>
            <pc:sldMk cId="3037343137" sldId="259"/>
            <ac:spMk id="98" creationId="{C69165D4-9E72-57F5-1246-1A747560756A}"/>
          </ac:spMkLst>
        </pc:spChg>
        <pc:spChg chg="mod">
          <ac:chgData name="harini madhankumar" userId="7333e9e979f4789d" providerId="LiveId" clId="{EA6FDDF5-E241-4302-9318-C1266BC9933D}" dt="2024-09-28T08:15:48.605" v="0"/>
          <ac:spMkLst>
            <pc:docMk/>
            <pc:sldMk cId="3037343137" sldId="259"/>
            <ac:spMk id="99" creationId="{B4C939FD-5BC8-D36A-FC30-A1141C286FD7}"/>
          </ac:spMkLst>
        </pc:spChg>
        <pc:spChg chg="mod">
          <ac:chgData name="harini madhankumar" userId="7333e9e979f4789d" providerId="LiveId" clId="{EA6FDDF5-E241-4302-9318-C1266BC9933D}" dt="2024-09-28T08:15:48.605" v="0"/>
          <ac:spMkLst>
            <pc:docMk/>
            <pc:sldMk cId="3037343137" sldId="259"/>
            <ac:spMk id="100" creationId="{91386157-583A-6653-23C6-2435877F79EB}"/>
          </ac:spMkLst>
        </pc:spChg>
        <pc:spChg chg="mod">
          <ac:chgData name="harini madhankumar" userId="7333e9e979f4789d" providerId="LiveId" clId="{EA6FDDF5-E241-4302-9318-C1266BC9933D}" dt="2024-09-28T08:15:48.605" v="0"/>
          <ac:spMkLst>
            <pc:docMk/>
            <pc:sldMk cId="3037343137" sldId="259"/>
            <ac:spMk id="101" creationId="{2471A875-7C49-8D7C-A8BB-86E3463C240B}"/>
          </ac:spMkLst>
        </pc:spChg>
        <pc:spChg chg="mod">
          <ac:chgData name="harini madhankumar" userId="7333e9e979f4789d" providerId="LiveId" clId="{EA6FDDF5-E241-4302-9318-C1266BC9933D}" dt="2024-09-28T08:15:48.605" v="0"/>
          <ac:spMkLst>
            <pc:docMk/>
            <pc:sldMk cId="3037343137" sldId="259"/>
            <ac:spMk id="102" creationId="{AAD6AE80-1404-968D-3AAA-748ED47229BA}"/>
          </ac:spMkLst>
        </pc:spChg>
        <pc:spChg chg="mod">
          <ac:chgData name="harini madhankumar" userId="7333e9e979f4789d" providerId="LiveId" clId="{EA6FDDF5-E241-4302-9318-C1266BC9933D}" dt="2024-09-28T08:15:48.605" v="0"/>
          <ac:spMkLst>
            <pc:docMk/>
            <pc:sldMk cId="3037343137" sldId="259"/>
            <ac:spMk id="103" creationId="{516DD432-A70B-4B94-B1CF-2FBB82DEF238}"/>
          </ac:spMkLst>
        </pc:spChg>
        <pc:spChg chg="mod">
          <ac:chgData name="harini madhankumar" userId="7333e9e979f4789d" providerId="LiveId" clId="{EA6FDDF5-E241-4302-9318-C1266BC9933D}" dt="2024-09-28T08:15:48.605" v="0"/>
          <ac:spMkLst>
            <pc:docMk/>
            <pc:sldMk cId="3037343137" sldId="259"/>
            <ac:spMk id="104" creationId="{02901CE7-7F0A-8288-EFDE-EA53F793C399}"/>
          </ac:spMkLst>
        </pc:spChg>
        <pc:spChg chg="mod">
          <ac:chgData name="harini madhankumar" userId="7333e9e979f4789d" providerId="LiveId" clId="{EA6FDDF5-E241-4302-9318-C1266BC9933D}" dt="2024-09-28T08:15:48.605" v="0"/>
          <ac:spMkLst>
            <pc:docMk/>
            <pc:sldMk cId="3037343137" sldId="259"/>
            <ac:spMk id="105" creationId="{9F10B8E5-57C0-C26F-DC2B-1C4F1AD58AB5}"/>
          </ac:spMkLst>
        </pc:spChg>
        <pc:spChg chg="mod">
          <ac:chgData name="harini madhankumar" userId="7333e9e979f4789d" providerId="LiveId" clId="{EA6FDDF5-E241-4302-9318-C1266BC9933D}" dt="2024-09-28T08:15:48.605" v="0"/>
          <ac:spMkLst>
            <pc:docMk/>
            <pc:sldMk cId="3037343137" sldId="259"/>
            <ac:spMk id="106" creationId="{04A8E228-7BC7-534E-DD53-813D385CC35B}"/>
          </ac:spMkLst>
        </pc:spChg>
        <pc:spChg chg="mod">
          <ac:chgData name="harini madhankumar" userId="7333e9e979f4789d" providerId="LiveId" clId="{EA6FDDF5-E241-4302-9318-C1266BC9933D}" dt="2024-09-28T08:15:48.605" v="0"/>
          <ac:spMkLst>
            <pc:docMk/>
            <pc:sldMk cId="3037343137" sldId="259"/>
            <ac:spMk id="117" creationId="{C60A579C-1FCC-99F3-DC99-FFDD56DBABC8}"/>
          </ac:spMkLst>
        </pc:spChg>
        <pc:spChg chg="mod">
          <ac:chgData name="harini madhankumar" userId="7333e9e979f4789d" providerId="LiveId" clId="{EA6FDDF5-E241-4302-9318-C1266BC9933D}" dt="2024-09-28T08:15:48.605" v="0"/>
          <ac:spMkLst>
            <pc:docMk/>
            <pc:sldMk cId="3037343137" sldId="259"/>
            <ac:spMk id="118" creationId="{53CA0936-AF30-61DE-FFDB-32F230F11BF7}"/>
          </ac:spMkLst>
        </pc:spChg>
        <pc:spChg chg="add del mod">
          <ac:chgData name="harini madhankumar" userId="7333e9e979f4789d" providerId="LiveId" clId="{EA6FDDF5-E241-4302-9318-C1266BC9933D}" dt="2024-09-28T08:16:00.735" v="1" actId="478"/>
          <ac:spMkLst>
            <pc:docMk/>
            <pc:sldMk cId="3037343137" sldId="259"/>
            <ac:spMk id="122" creationId="{34430297-26B7-8451-7A24-B9FDEF113A1B}"/>
          </ac:spMkLst>
        </pc:spChg>
        <pc:spChg chg="add del mod">
          <ac:chgData name="harini madhankumar" userId="7333e9e979f4789d" providerId="LiveId" clId="{EA6FDDF5-E241-4302-9318-C1266BC9933D}" dt="2024-09-28T08:16:00.735" v="1" actId="478"/>
          <ac:spMkLst>
            <pc:docMk/>
            <pc:sldMk cId="3037343137" sldId="259"/>
            <ac:spMk id="123" creationId="{3632B7CC-A6AF-CE8C-652D-9DC2168408F0}"/>
          </ac:spMkLst>
        </pc:spChg>
        <pc:spChg chg="add del mod">
          <ac:chgData name="harini madhankumar" userId="7333e9e979f4789d" providerId="LiveId" clId="{EA6FDDF5-E241-4302-9318-C1266BC9933D}" dt="2024-09-28T08:16:00.735" v="1" actId="478"/>
          <ac:spMkLst>
            <pc:docMk/>
            <pc:sldMk cId="3037343137" sldId="259"/>
            <ac:spMk id="124" creationId="{F1D3D90E-7CFA-7719-DEB8-BE211FE65165}"/>
          </ac:spMkLst>
        </pc:spChg>
        <pc:spChg chg="add del mod">
          <ac:chgData name="harini madhankumar" userId="7333e9e979f4789d" providerId="LiveId" clId="{EA6FDDF5-E241-4302-9318-C1266BC9933D}" dt="2024-09-28T08:16:00.735" v="1" actId="478"/>
          <ac:spMkLst>
            <pc:docMk/>
            <pc:sldMk cId="3037343137" sldId="259"/>
            <ac:spMk id="125" creationId="{8E81DBD7-FA4E-3CC4-65CA-3745F50D726A}"/>
          </ac:spMkLst>
        </pc:spChg>
        <pc:spChg chg="add del mod">
          <ac:chgData name="harini madhankumar" userId="7333e9e979f4789d" providerId="LiveId" clId="{EA6FDDF5-E241-4302-9318-C1266BC9933D}" dt="2024-09-28T08:16:00.735" v="1" actId="478"/>
          <ac:spMkLst>
            <pc:docMk/>
            <pc:sldMk cId="3037343137" sldId="259"/>
            <ac:spMk id="126" creationId="{B394D272-4765-48F9-44C0-36850B0B4F83}"/>
          </ac:spMkLst>
        </pc:spChg>
        <pc:spChg chg="add del mod">
          <ac:chgData name="harini madhankumar" userId="7333e9e979f4789d" providerId="LiveId" clId="{EA6FDDF5-E241-4302-9318-C1266BC9933D}" dt="2024-09-28T08:16:00.735" v="1" actId="478"/>
          <ac:spMkLst>
            <pc:docMk/>
            <pc:sldMk cId="3037343137" sldId="259"/>
            <ac:spMk id="127" creationId="{D0675EE8-60C5-D6D5-D0B7-F16E3AD56A9E}"/>
          </ac:spMkLst>
        </pc:spChg>
        <pc:spChg chg="add del mod">
          <ac:chgData name="harini madhankumar" userId="7333e9e979f4789d" providerId="LiveId" clId="{EA6FDDF5-E241-4302-9318-C1266BC9933D}" dt="2024-09-28T08:16:00.735" v="1" actId="478"/>
          <ac:spMkLst>
            <pc:docMk/>
            <pc:sldMk cId="3037343137" sldId="259"/>
            <ac:spMk id="2112" creationId="{2FCC9DB4-5B97-FB36-D5D1-E81D647EA19B}"/>
          </ac:spMkLst>
        </pc:spChg>
        <pc:spChg chg="add del mod">
          <ac:chgData name="harini madhankumar" userId="7333e9e979f4789d" providerId="LiveId" clId="{EA6FDDF5-E241-4302-9318-C1266BC9933D}" dt="2024-09-28T08:16:00.735" v="1" actId="478"/>
          <ac:spMkLst>
            <pc:docMk/>
            <pc:sldMk cId="3037343137" sldId="259"/>
            <ac:spMk id="2113" creationId="{B4940136-04E6-4F58-1C5B-1E2D46049C77}"/>
          </ac:spMkLst>
        </pc:spChg>
        <pc:spChg chg="add del mod">
          <ac:chgData name="harini madhankumar" userId="7333e9e979f4789d" providerId="LiveId" clId="{EA6FDDF5-E241-4302-9318-C1266BC9933D}" dt="2024-09-28T08:16:00.735" v="1" actId="478"/>
          <ac:spMkLst>
            <pc:docMk/>
            <pc:sldMk cId="3037343137" sldId="259"/>
            <ac:spMk id="2114" creationId="{038E7A12-370C-747B-2B2C-960CDCF0DBCC}"/>
          </ac:spMkLst>
        </pc:spChg>
        <pc:spChg chg="add del mod">
          <ac:chgData name="harini madhankumar" userId="7333e9e979f4789d" providerId="LiveId" clId="{EA6FDDF5-E241-4302-9318-C1266BC9933D}" dt="2024-09-28T08:16:00.735" v="1" actId="478"/>
          <ac:spMkLst>
            <pc:docMk/>
            <pc:sldMk cId="3037343137" sldId="259"/>
            <ac:spMk id="2115" creationId="{3479CB08-0804-32D0-9E0A-2B4942B38B1D}"/>
          </ac:spMkLst>
        </pc:spChg>
        <pc:spChg chg="add del mod">
          <ac:chgData name="harini madhankumar" userId="7333e9e979f4789d" providerId="LiveId" clId="{EA6FDDF5-E241-4302-9318-C1266BC9933D}" dt="2024-09-28T08:16:00.735" v="1" actId="478"/>
          <ac:spMkLst>
            <pc:docMk/>
            <pc:sldMk cId="3037343137" sldId="259"/>
            <ac:spMk id="2116" creationId="{6076673A-270F-F619-1C85-36B6D1DCA2CC}"/>
          </ac:spMkLst>
        </pc:spChg>
        <pc:spChg chg="add del mod">
          <ac:chgData name="harini madhankumar" userId="7333e9e979f4789d" providerId="LiveId" clId="{EA6FDDF5-E241-4302-9318-C1266BC9933D}" dt="2024-09-28T08:16:00.735" v="1" actId="478"/>
          <ac:spMkLst>
            <pc:docMk/>
            <pc:sldMk cId="3037343137" sldId="259"/>
            <ac:spMk id="2117" creationId="{7E56D87B-DFAE-6528-B9B6-105233209E53}"/>
          </ac:spMkLst>
        </pc:spChg>
        <pc:spChg chg="add del mod">
          <ac:chgData name="harini madhankumar" userId="7333e9e979f4789d" providerId="LiveId" clId="{EA6FDDF5-E241-4302-9318-C1266BC9933D}" dt="2024-09-28T08:16:00.735" v="1" actId="478"/>
          <ac:spMkLst>
            <pc:docMk/>
            <pc:sldMk cId="3037343137" sldId="259"/>
            <ac:spMk id="2120" creationId="{BF32C624-E295-6198-41FB-760367D687BE}"/>
          </ac:spMkLst>
        </pc:spChg>
        <pc:spChg chg="add del mod">
          <ac:chgData name="harini madhankumar" userId="7333e9e979f4789d" providerId="LiveId" clId="{EA6FDDF5-E241-4302-9318-C1266BC9933D}" dt="2024-09-28T08:16:00.735" v="1" actId="478"/>
          <ac:spMkLst>
            <pc:docMk/>
            <pc:sldMk cId="3037343137" sldId="259"/>
            <ac:spMk id="2121" creationId="{A6DEA00B-B645-C3C6-5781-2740E8369021}"/>
          </ac:spMkLst>
        </pc:spChg>
        <pc:spChg chg="add del mod">
          <ac:chgData name="harini madhankumar" userId="7333e9e979f4789d" providerId="LiveId" clId="{EA6FDDF5-E241-4302-9318-C1266BC9933D}" dt="2024-09-28T08:16:00.735" v="1" actId="478"/>
          <ac:spMkLst>
            <pc:docMk/>
            <pc:sldMk cId="3037343137" sldId="259"/>
            <ac:spMk id="2122" creationId="{768B21D8-40F7-38DB-7810-FB23EF45D678}"/>
          </ac:spMkLst>
        </pc:spChg>
        <pc:spChg chg="add del mod">
          <ac:chgData name="harini madhankumar" userId="7333e9e979f4789d" providerId="LiveId" clId="{EA6FDDF5-E241-4302-9318-C1266BC9933D}" dt="2024-09-28T08:16:00.735" v="1" actId="478"/>
          <ac:spMkLst>
            <pc:docMk/>
            <pc:sldMk cId="3037343137" sldId="259"/>
            <ac:spMk id="2123" creationId="{FF9B4E8C-D581-9E95-3A06-912A40A0270B}"/>
          </ac:spMkLst>
        </pc:spChg>
        <pc:spChg chg="add del mod">
          <ac:chgData name="harini madhankumar" userId="7333e9e979f4789d" providerId="LiveId" clId="{EA6FDDF5-E241-4302-9318-C1266BC9933D}" dt="2024-09-28T08:16:00.735" v="1" actId="478"/>
          <ac:spMkLst>
            <pc:docMk/>
            <pc:sldMk cId="3037343137" sldId="259"/>
            <ac:spMk id="2124" creationId="{CDEC8536-A59A-EC5C-32A7-CA97DD69C630}"/>
          </ac:spMkLst>
        </pc:spChg>
        <pc:spChg chg="add del mod">
          <ac:chgData name="harini madhankumar" userId="7333e9e979f4789d" providerId="LiveId" clId="{EA6FDDF5-E241-4302-9318-C1266BC9933D}" dt="2024-09-28T08:16:00.735" v="1" actId="478"/>
          <ac:spMkLst>
            <pc:docMk/>
            <pc:sldMk cId="3037343137" sldId="259"/>
            <ac:spMk id="2125" creationId="{9D28B24E-EBBF-5209-DA70-5AD98B3053D8}"/>
          </ac:spMkLst>
        </pc:spChg>
        <pc:spChg chg="add del mod">
          <ac:chgData name="harini madhankumar" userId="7333e9e979f4789d" providerId="LiveId" clId="{EA6FDDF5-E241-4302-9318-C1266BC9933D}" dt="2024-09-28T08:16:00.735" v="1" actId="478"/>
          <ac:spMkLst>
            <pc:docMk/>
            <pc:sldMk cId="3037343137" sldId="259"/>
            <ac:spMk id="2126" creationId="{5EBEBB7F-3AF9-327A-870A-40AEC8F17BDC}"/>
          </ac:spMkLst>
        </pc:spChg>
        <pc:spChg chg="add del mod">
          <ac:chgData name="harini madhankumar" userId="7333e9e979f4789d" providerId="LiveId" clId="{EA6FDDF5-E241-4302-9318-C1266BC9933D}" dt="2024-09-28T08:16:00.735" v="1" actId="478"/>
          <ac:spMkLst>
            <pc:docMk/>
            <pc:sldMk cId="3037343137" sldId="259"/>
            <ac:spMk id="2127" creationId="{095660E8-835E-0B6A-71FA-4592C9DD391B}"/>
          </ac:spMkLst>
        </pc:spChg>
        <pc:spChg chg="add del mod">
          <ac:chgData name="harini madhankumar" userId="7333e9e979f4789d" providerId="LiveId" clId="{EA6FDDF5-E241-4302-9318-C1266BC9933D}" dt="2024-09-28T08:16:00.735" v="1" actId="478"/>
          <ac:spMkLst>
            <pc:docMk/>
            <pc:sldMk cId="3037343137" sldId="259"/>
            <ac:spMk id="2128" creationId="{556B5EE0-D5FE-4263-9111-69D0AFBD9892}"/>
          </ac:spMkLst>
        </pc:spChg>
        <pc:spChg chg="add del mod">
          <ac:chgData name="harini madhankumar" userId="7333e9e979f4789d" providerId="LiveId" clId="{EA6FDDF5-E241-4302-9318-C1266BC9933D}" dt="2024-09-28T08:16:00.735" v="1" actId="478"/>
          <ac:spMkLst>
            <pc:docMk/>
            <pc:sldMk cId="3037343137" sldId="259"/>
            <ac:spMk id="2130" creationId="{610A88BC-4532-D289-CD60-89EEAE49E9CD}"/>
          </ac:spMkLst>
        </pc:spChg>
        <pc:spChg chg="add del mod">
          <ac:chgData name="harini madhankumar" userId="7333e9e979f4789d" providerId="LiveId" clId="{EA6FDDF5-E241-4302-9318-C1266BC9933D}" dt="2024-09-28T08:16:00.735" v="1" actId="478"/>
          <ac:spMkLst>
            <pc:docMk/>
            <pc:sldMk cId="3037343137" sldId="259"/>
            <ac:spMk id="2131" creationId="{C7310248-20C2-608C-722D-982079DB86B7}"/>
          </ac:spMkLst>
        </pc:spChg>
        <pc:spChg chg="add del mod">
          <ac:chgData name="harini madhankumar" userId="7333e9e979f4789d" providerId="LiveId" clId="{EA6FDDF5-E241-4302-9318-C1266BC9933D}" dt="2024-09-28T08:16:00.735" v="1" actId="478"/>
          <ac:spMkLst>
            <pc:docMk/>
            <pc:sldMk cId="3037343137" sldId="259"/>
            <ac:spMk id="2132" creationId="{D1A6EC87-B228-AC51-84A2-D4C638EE2A5B}"/>
          </ac:spMkLst>
        </pc:spChg>
        <pc:spChg chg="add del mod">
          <ac:chgData name="harini madhankumar" userId="7333e9e979f4789d" providerId="LiveId" clId="{EA6FDDF5-E241-4302-9318-C1266BC9933D}" dt="2024-09-28T08:16:00.735" v="1" actId="478"/>
          <ac:spMkLst>
            <pc:docMk/>
            <pc:sldMk cId="3037343137" sldId="259"/>
            <ac:spMk id="2133" creationId="{96C32928-812F-7480-3188-75A9DB10DDFA}"/>
          </ac:spMkLst>
        </pc:spChg>
        <pc:spChg chg="add del mod">
          <ac:chgData name="harini madhankumar" userId="7333e9e979f4789d" providerId="LiveId" clId="{EA6FDDF5-E241-4302-9318-C1266BC9933D}" dt="2024-09-28T08:16:00.735" v="1" actId="478"/>
          <ac:spMkLst>
            <pc:docMk/>
            <pc:sldMk cId="3037343137" sldId="259"/>
            <ac:spMk id="2134" creationId="{40A6D5D8-7809-25CC-FFAB-1D5E51471560}"/>
          </ac:spMkLst>
        </pc:spChg>
        <pc:spChg chg="add del mod">
          <ac:chgData name="harini madhankumar" userId="7333e9e979f4789d" providerId="LiveId" clId="{EA6FDDF5-E241-4302-9318-C1266BC9933D}" dt="2024-09-28T08:16:00.735" v="1" actId="478"/>
          <ac:spMkLst>
            <pc:docMk/>
            <pc:sldMk cId="3037343137" sldId="259"/>
            <ac:spMk id="2135" creationId="{CA30FA5E-156A-4128-B93A-64D5DE1FFF39}"/>
          </ac:spMkLst>
        </pc:spChg>
        <pc:spChg chg="add del mod">
          <ac:chgData name="harini madhankumar" userId="7333e9e979f4789d" providerId="LiveId" clId="{EA6FDDF5-E241-4302-9318-C1266BC9933D}" dt="2024-09-28T08:16:40.762" v="7"/>
          <ac:spMkLst>
            <pc:docMk/>
            <pc:sldMk cId="3037343137" sldId="259"/>
            <ac:spMk id="2136" creationId="{FBAD12EA-BAE2-0BE4-0F22-835F968A2000}"/>
          </ac:spMkLst>
        </pc:spChg>
        <pc:spChg chg="add mod">
          <ac:chgData name="harini madhankumar" userId="7333e9e979f4789d" providerId="LiveId" clId="{EA6FDDF5-E241-4302-9318-C1266BC9933D}" dt="2024-09-28T08:16:39.845" v="5" actId="20577"/>
          <ac:spMkLst>
            <pc:docMk/>
            <pc:sldMk cId="3037343137" sldId="259"/>
            <ac:spMk id="2137" creationId="{BC5558FC-EA7F-05BF-2342-97E6FE6F8E4F}"/>
          </ac:spMkLst>
        </pc:spChg>
        <pc:spChg chg="add del mod">
          <ac:chgData name="harini madhankumar" userId="7333e9e979f4789d" providerId="LiveId" clId="{EA6FDDF5-E241-4302-9318-C1266BC9933D}" dt="2024-09-28T08:16:55.630" v="11" actId="478"/>
          <ac:spMkLst>
            <pc:docMk/>
            <pc:sldMk cId="3037343137" sldId="259"/>
            <ac:spMk id="2138" creationId="{20ECE56D-2A30-F834-72A2-549FB6E74F09}"/>
          </ac:spMkLst>
        </pc:spChg>
        <pc:spChg chg="add mod">
          <ac:chgData name="harini madhankumar" userId="7333e9e979f4789d" providerId="LiveId" clId="{EA6FDDF5-E241-4302-9318-C1266BC9933D}" dt="2024-09-28T08:36:52.649" v="194" actId="255"/>
          <ac:spMkLst>
            <pc:docMk/>
            <pc:sldMk cId="3037343137" sldId="259"/>
            <ac:spMk id="2140" creationId="{AEE6C6BF-0AC7-A7CB-2D00-0FE7D8A53C1D}"/>
          </ac:spMkLst>
        </pc:spChg>
        <pc:spChg chg="add">
          <ac:chgData name="harini madhankumar" userId="7333e9e979f4789d" providerId="LiveId" clId="{EA6FDDF5-E241-4302-9318-C1266BC9933D}" dt="2024-09-28T08:18:05.307" v="16"/>
          <ac:spMkLst>
            <pc:docMk/>
            <pc:sldMk cId="3037343137" sldId="259"/>
            <ac:spMk id="2141" creationId="{9D60976E-45C4-DBFA-392B-D807D6175D83}"/>
          </ac:spMkLst>
        </pc:spChg>
        <pc:spChg chg="add">
          <ac:chgData name="harini madhankumar" userId="7333e9e979f4789d" providerId="LiveId" clId="{EA6FDDF5-E241-4302-9318-C1266BC9933D}" dt="2024-09-28T08:18:05.307" v="16"/>
          <ac:spMkLst>
            <pc:docMk/>
            <pc:sldMk cId="3037343137" sldId="259"/>
            <ac:spMk id="2142" creationId="{474AF8DC-9596-72D4-2CCA-9F605E88465E}"/>
          </ac:spMkLst>
        </pc:spChg>
        <pc:spChg chg="add del">
          <ac:chgData name="harini madhankumar" userId="7333e9e979f4789d" providerId="LiveId" clId="{EA6FDDF5-E241-4302-9318-C1266BC9933D}" dt="2024-09-28T08:18:20.298" v="20" actId="478"/>
          <ac:spMkLst>
            <pc:docMk/>
            <pc:sldMk cId="3037343137" sldId="259"/>
            <ac:spMk id="2143" creationId="{369651BC-CFFD-CECB-92ED-EA95D4445BD7}"/>
          </ac:spMkLst>
        </pc:spChg>
        <pc:spChg chg="add del">
          <ac:chgData name="harini madhankumar" userId="7333e9e979f4789d" providerId="LiveId" clId="{EA6FDDF5-E241-4302-9318-C1266BC9933D}" dt="2024-09-28T08:18:20.298" v="20" actId="478"/>
          <ac:spMkLst>
            <pc:docMk/>
            <pc:sldMk cId="3037343137" sldId="259"/>
            <ac:spMk id="2144" creationId="{BBA6E08C-1F4C-D5D6-E00C-B9BD9A2EF6AA}"/>
          </ac:spMkLst>
        </pc:spChg>
        <pc:spChg chg="add mod">
          <ac:chgData name="harini madhankumar" userId="7333e9e979f4789d" providerId="LiveId" clId="{EA6FDDF5-E241-4302-9318-C1266BC9933D}" dt="2024-09-28T08:37:02.414" v="195" actId="2710"/>
          <ac:spMkLst>
            <pc:docMk/>
            <pc:sldMk cId="3037343137" sldId="259"/>
            <ac:spMk id="2146" creationId="{3E8C040F-ABA6-3766-B066-466DB99D0A09}"/>
          </ac:spMkLst>
        </pc:spChg>
        <pc:spChg chg="add del">
          <ac:chgData name="harini madhankumar" userId="7333e9e979f4789d" providerId="LiveId" clId="{EA6FDDF5-E241-4302-9318-C1266BC9933D}" dt="2024-09-28T08:19:10.828" v="24" actId="478"/>
          <ac:spMkLst>
            <pc:docMk/>
            <pc:sldMk cId="3037343137" sldId="259"/>
            <ac:spMk id="2147" creationId="{5C9D56F2-D56E-B2FE-4E8F-4C5ED1FF57FB}"/>
          </ac:spMkLst>
        </pc:spChg>
        <pc:spChg chg="add del">
          <ac:chgData name="harini madhankumar" userId="7333e9e979f4789d" providerId="LiveId" clId="{EA6FDDF5-E241-4302-9318-C1266BC9933D}" dt="2024-09-28T08:19:10.828" v="24" actId="478"/>
          <ac:spMkLst>
            <pc:docMk/>
            <pc:sldMk cId="3037343137" sldId="259"/>
            <ac:spMk id="2148" creationId="{D037BE0D-5144-B2DC-577C-286CA0F7DDE5}"/>
          </ac:spMkLst>
        </pc:spChg>
        <pc:spChg chg="add del mod">
          <ac:chgData name="harini madhankumar" userId="7333e9e979f4789d" providerId="LiveId" clId="{EA6FDDF5-E241-4302-9318-C1266BC9933D}" dt="2024-09-28T08:20:47.242" v="30" actId="478"/>
          <ac:spMkLst>
            <pc:docMk/>
            <pc:sldMk cId="3037343137" sldId="259"/>
            <ac:spMk id="2150" creationId="{1E401F04-5EBD-A477-0721-B59ABC48503E}"/>
          </ac:spMkLst>
        </pc:spChg>
        <pc:spChg chg="add del">
          <ac:chgData name="harini madhankumar" userId="7333e9e979f4789d" providerId="LiveId" clId="{EA6FDDF5-E241-4302-9318-C1266BC9933D}" dt="2024-09-28T08:20:47.242" v="30" actId="478"/>
          <ac:spMkLst>
            <pc:docMk/>
            <pc:sldMk cId="3037343137" sldId="259"/>
            <ac:spMk id="2151" creationId="{FC1049B8-5A8B-FF3C-E900-A2C11653F5C3}"/>
          </ac:spMkLst>
        </pc:spChg>
        <pc:spChg chg="add del">
          <ac:chgData name="harini madhankumar" userId="7333e9e979f4789d" providerId="LiveId" clId="{EA6FDDF5-E241-4302-9318-C1266BC9933D}" dt="2024-09-28T08:20:47.242" v="30" actId="478"/>
          <ac:spMkLst>
            <pc:docMk/>
            <pc:sldMk cId="3037343137" sldId="259"/>
            <ac:spMk id="2152" creationId="{3E0D1BF3-B803-0F80-0D5D-D937F94AA185}"/>
          </ac:spMkLst>
        </pc:spChg>
        <pc:spChg chg="add del">
          <ac:chgData name="harini madhankumar" userId="7333e9e979f4789d" providerId="LiveId" clId="{EA6FDDF5-E241-4302-9318-C1266BC9933D}" dt="2024-09-28T08:20:53.163" v="32" actId="478"/>
          <ac:spMkLst>
            <pc:docMk/>
            <pc:sldMk cId="3037343137" sldId="259"/>
            <ac:spMk id="2154" creationId="{E8E95F27-D76B-1BD5-6261-5EFBAA2C4E8F}"/>
          </ac:spMkLst>
        </pc:spChg>
        <pc:spChg chg="add del">
          <ac:chgData name="harini madhankumar" userId="7333e9e979f4789d" providerId="LiveId" clId="{EA6FDDF5-E241-4302-9318-C1266BC9933D}" dt="2024-09-28T08:20:53.163" v="32" actId="478"/>
          <ac:spMkLst>
            <pc:docMk/>
            <pc:sldMk cId="3037343137" sldId="259"/>
            <ac:spMk id="2155" creationId="{9B27CF6A-DF57-7E29-CDB6-3E2D10539D51}"/>
          </ac:spMkLst>
        </pc:spChg>
        <pc:spChg chg="add mod">
          <ac:chgData name="harini madhankumar" userId="7333e9e979f4789d" providerId="LiveId" clId="{EA6FDDF5-E241-4302-9318-C1266BC9933D}" dt="2024-09-28T08:36:23.352" v="192" actId="2710"/>
          <ac:spMkLst>
            <pc:docMk/>
            <pc:sldMk cId="3037343137" sldId="259"/>
            <ac:spMk id="2157" creationId="{E94E4051-2462-636F-B3E2-3B951CA2E010}"/>
          </ac:spMkLst>
        </pc:spChg>
        <pc:spChg chg="add del">
          <ac:chgData name="harini madhankumar" userId="7333e9e979f4789d" providerId="LiveId" clId="{EA6FDDF5-E241-4302-9318-C1266BC9933D}" dt="2024-09-28T08:25:41.938" v="39" actId="478"/>
          <ac:spMkLst>
            <pc:docMk/>
            <pc:sldMk cId="3037343137" sldId="259"/>
            <ac:spMk id="2160" creationId="{515E2F3B-B231-2BC9-1ACD-04CF4E363723}"/>
          </ac:spMkLst>
        </pc:spChg>
        <pc:spChg chg="add del">
          <ac:chgData name="harini madhankumar" userId="7333e9e979f4789d" providerId="LiveId" clId="{EA6FDDF5-E241-4302-9318-C1266BC9933D}" dt="2024-09-28T08:25:41.938" v="39" actId="478"/>
          <ac:spMkLst>
            <pc:docMk/>
            <pc:sldMk cId="3037343137" sldId="259"/>
            <ac:spMk id="2161" creationId="{503765D7-E65C-BE77-D675-D9D12853AF0E}"/>
          </ac:spMkLst>
        </pc:spChg>
        <pc:spChg chg="add del mod">
          <ac:chgData name="harini madhankumar" userId="7333e9e979f4789d" providerId="LiveId" clId="{EA6FDDF5-E241-4302-9318-C1266BC9933D}" dt="2024-09-28T08:26:34.397" v="46" actId="478"/>
          <ac:spMkLst>
            <pc:docMk/>
            <pc:sldMk cId="3037343137" sldId="259"/>
            <ac:spMk id="2163" creationId="{BF4CDFDC-A655-7460-4FBD-7A6DFB1CB207}"/>
          </ac:spMkLst>
        </pc:spChg>
        <pc:spChg chg="add del">
          <ac:chgData name="harini madhankumar" userId="7333e9e979f4789d" providerId="LiveId" clId="{EA6FDDF5-E241-4302-9318-C1266BC9933D}" dt="2024-09-28T08:26:34.397" v="46" actId="478"/>
          <ac:spMkLst>
            <pc:docMk/>
            <pc:sldMk cId="3037343137" sldId="259"/>
            <ac:spMk id="2164" creationId="{24DEF102-6438-9D46-FD84-D908EE733209}"/>
          </ac:spMkLst>
        </pc:spChg>
        <pc:spChg chg="add del">
          <ac:chgData name="harini madhankumar" userId="7333e9e979f4789d" providerId="LiveId" clId="{EA6FDDF5-E241-4302-9318-C1266BC9933D}" dt="2024-09-28T08:26:34.397" v="46" actId="478"/>
          <ac:spMkLst>
            <pc:docMk/>
            <pc:sldMk cId="3037343137" sldId="259"/>
            <ac:spMk id="2165" creationId="{95199A02-AD5A-1FAD-3635-C8413AB944B9}"/>
          </ac:spMkLst>
        </pc:spChg>
        <pc:spChg chg="add del mod">
          <ac:chgData name="harini madhankumar" userId="7333e9e979f4789d" providerId="LiveId" clId="{EA6FDDF5-E241-4302-9318-C1266BC9933D}" dt="2024-09-28T08:27:36.726" v="54" actId="478"/>
          <ac:spMkLst>
            <pc:docMk/>
            <pc:sldMk cId="3037343137" sldId="259"/>
            <ac:spMk id="2167" creationId="{8595A4CD-8EB8-4379-FE02-C8C2A0833098}"/>
          </ac:spMkLst>
        </pc:spChg>
        <pc:spChg chg="add del">
          <ac:chgData name="harini madhankumar" userId="7333e9e979f4789d" providerId="LiveId" clId="{EA6FDDF5-E241-4302-9318-C1266BC9933D}" dt="2024-09-28T08:27:36.726" v="54" actId="478"/>
          <ac:spMkLst>
            <pc:docMk/>
            <pc:sldMk cId="3037343137" sldId="259"/>
            <ac:spMk id="2168" creationId="{BAADF6A7-B525-B503-6E1E-57371DB766E8}"/>
          </ac:spMkLst>
        </pc:spChg>
        <pc:spChg chg="add del">
          <ac:chgData name="harini madhankumar" userId="7333e9e979f4789d" providerId="LiveId" clId="{EA6FDDF5-E241-4302-9318-C1266BC9933D}" dt="2024-09-28T08:27:36.726" v="54" actId="478"/>
          <ac:spMkLst>
            <pc:docMk/>
            <pc:sldMk cId="3037343137" sldId="259"/>
            <ac:spMk id="2169" creationId="{3C0DDC89-5030-9870-2ED2-885BC292B340}"/>
          </ac:spMkLst>
        </pc:spChg>
        <pc:spChg chg="add del mod">
          <ac:chgData name="harini madhankumar" userId="7333e9e979f4789d" providerId="LiveId" clId="{EA6FDDF5-E241-4302-9318-C1266BC9933D}" dt="2024-09-28T08:37:14.615" v="196" actId="2710"/>
          <ac:spMkLst>
            <pc:docMk/>
            <pc:sldMk cId="3037343137" sldId="259"/>
            <ac:spMk id="2171" creationId="{37F5053F-E20D-8D67-36E3-506568961981}"/>
          </ac:spMkLst>
        </pc:spChg>
        <pc:grpChg chg="add del mod">
          <ac:chgData name="harini madhankumar" userId="7333e9e979f4789d" providerId="LiveId" clId="{EA6FDDF5-E241-4302-9318-C1266BC9933D}" dt="2024-09-28T08:16:00.735" v="1" actId="478"/>
          <ac:grpSpMkLst>
            <pc:docMk/>
            <pc:sldMk cId="3037343137" sldId="259"/>
            <ac:grpSpMk id="4" creationId="{B4D405CE-F4A0-14BF-28F4-941BA9047E89}"/>
          </ac:grpSpMkLst>
        </pc:grpChg>
        <pc:grpChg chg="add del mod">
          <ac:chgData name="harini madhankumar" userId="7333e9e979f4789d" providerId="LiveId" clId="{EA6FDDF5-E241-4302-9318-C1266BC9933D}" dt="2024-09-28T08:16:00.735" v="1" actId="478"/>
          <ac:grpSpMkLst>
            <pc:docMk/>
            <pc:sldMk cId="3037343137" sldId="259"/>
            <ac:grpSpMk id="6" creationId="{F6B0F1CB-0977-000C-289E-9F531467011B}"/>
          </ac:grpSpMkLst>
        </pc:grpChg>
        <pc:grpChg chg="add del mod">
          <ac:chgData name="harini madhankumar" userId="7333e9e979f4789d" providerId="LiveId" clId="{EA6FDDF5-E241-4302-9318-C1266BC9933D}" dt="2024-09-28T08:16:00.735" v="1" actId="478"/>
          <ac:grpSpMkLst>
            <pc:docMk/>
            <pc:sldMk cId="3037343137" sldId="259"/>
            <ac:grpSpMk id="10" creationId="{AEA3CC4F-E498-A2EE-F480-9C2445756FBD}"/>
          </ac:grpSpMkLst>
        </pc:grpChg>
        <pc:grpChg chg="add del mod">
          <ac:chgData name="harini madhankumar" userId="7333e9e979f4789d" providerId="LiveId" clId="{EA6FDDF5-E241-4302-9318-C1266BC9933D}" dt="2024-09-28T08:16:00.735" v="1" actId="478"/>
          <ac:grpSpMkLst>
            <pc:docMk/>
            <pc:sldMk cId="3037343137" sldId="259"/>
            <ac:grpSpMk id="12" creationId="{F0E3EF24-7E8C-9A8B-81C3-A09C2584251E}"/>
          </ac:grpSpMkLst>
        </pc:grpChg>
        <pc:grpChg chg="add del mod">
          <ac:chgData name="harini madhankumar" userId="7333e9e979f4789d" providerId="LiveId" clId="{EA6FDDF5-E241-4302-9318-C1266BC9933D}" dt="2024-09-28T08:16:00.735" v="1" actId="478"/>
          <ac:grpSpMkLst>
            <pc:docMk/>
            <pc:sldMk cId="3037343137" sldId="259"/>
            <ac:grpSpMk id="18" creationId="{62B90102-3F85-C7DC-4960-E79CACE001C7}"/>
          </ac:grpSpMkLst>
        </pc:grpChg>
        <pc:grpChg chg="add del mod">
          <ac:chgData name="harini madhankumar" userId="7333e9e979f4789d" providerId="LiveId" clId="{EA6FDDF5-E241-4302-9318-C1266BC9933D}" dt="2024-09-28T08:16:00.735" v="1" actId="478"/>
          <ac:grpSpMkLst>
            <pc:docMk/>
            <pc:sldMk cId="3037343137" sldId="259"/>
            <ac:grpSpMk id="20" creationId="{000C295D-8FC9-8148-8886-3EA8BECD07D7}"/>
          </ac:grpSpMkLst>
        </pc:grpChg>
        <pc:grpChg chg="add del mod">
          <ac:chgData name="harini madhankumar" userId="7333e9e979f4789d" providerId="LiveId" clId="{EA6FDDF5-E241-4302-9318-C1266BC9933D}" dt="2024-09-28T08:16:00.735" v="1" actId="478"/>
          <ac:grpSpMkLst>
            <pc:docMk/>
            <pc:sldMk cId="3037343137" sldId="259"/>
            <ac:grpSpMk id="22" creationId="{2F0C2901-D5F8-50C5-FC4F-D0FD4D8C4002}"/>
          </ac:grpSpMkLst>
        </pc:grpChg>
        <pc:grpChg chg="add del mod">
          <ac:chgData name="harini madhankumar" userId="7333e9e979f4789d" providerId="LiveId" clId="{EA6FDDF5-E241-4302-9318-C1266BC9933D}" dt="2024-09-28T08:16:00.735" v="1" actId="478"/>
          <ac:grpSpMkLst>
            <pc:docMk/>
            <pc:sldMk cId="3037343137" sldId="259"/>
            <ac:grpSpMk id="24" creationId="{8133DF1A-D687-F130-A2DA-A4B56408F1A0}"/>
          </ac:grpSpMkLst>
        </pc:grpChg>
        <pc:grpChg chg="add del mod">
          <ac:chgData name="harini madhankumar" userId="7333e9e979f4789d" providerId="LiveId" clId="{EA6FDDF5-E241-4302-9318-C1266BC9933D}" dt="2024-09-28T08:16:00.735" v="1" actId="478"/>
          <ac:grpSpMkLst>
            <pc:docMk/>
            <pc:sldMk cId="3037343137" sldId="259"/>
            <ac:grpSpMk id="27" creationId="{9C19AF53-0523-38DF-3DF7-AF1785183156}"/>
          </ac:grpSpMkLst>
        </pc:grpChg>
        <pc:grpChg chg="add del mod">
          <ac:chgData name="harini madhankumar" userId="7333e9e979f4789d" providerId="LiveId" clId="{EA6FDDF5-E241-4302-9318-C1266BC9933D}" dt="2024-09-28T08:16:00.735" v="1" actId="478"/>
          <ac:grpSpMkLst>
            <pc:docMk/>
            <pc:sldMk cId="3037343137" sldId="259"/>
            <ac:grpSpMk id="36" creationId="{B075B5A4-43A0-4130-75FC-2D581116B244}"/>
          </ac:grpSpMkLst>
        </pc:grpChg>
        <pc:grpChg chg="add del mod">
          <ac:chgData name="harini madhankumar" userId="7333e9e979f4789d" providerId="LiveId" clId="{EA6FDDF5-E241-4302-9318-C1266BC9933D}" dt="2024-09-28T08:16:00.735" v="1" actId="478"/>
          <ac:grpSpMkLst>
            <pc:docMk/>
            <pc:sldMk cId="3037343137" sldId="259"/>
            <ac:grpSpMk id="70" creationId="{23E067EF-AF69-97F1-83E9-A442C7D62F52}"/>
          </ac:grpSpMkLst>
        </pc:grpChg>
        <pc:grpChg chg="add del mod">
          <ac:chgData name="harini madhankumar" userId="7333e9e979f4789d" providerId="LiveId" clId="{EA6FDDF5-E241-4302-9318-C1266BC9933D}" dt="2024-09-28T08:16:00.735" v="1" actId="478"/>
          <ac:grpSpMkLst>
            <pc:docMk/>
            <pc:sldMk cId="3037343137" sldId="259"/>
            <ac:grpSpMk id="73" creationId="{ED8F6A28-720B-C8BB-7B20-B1C6C8F42027}"/>
          </ac:grpSpMkLst>
        </pc:grpChg>
        <pc:grpChg chg="add del mod">
          <ac:chgData name="harini madhankumar" userId="7333e9e979f4789d" providerId="LiveId" clId="{EA6FDDF5-E241-4302-9318-C1266BC9933D}" dt="2024-09-28T08:16:00.735" v="1" actId="478"/>
          <ac:grpSpMkLst>
            <pc:docMk/>
            <pc:sldMk cId="3037343137" sldId="259"/>
            <ac:grpSpMk id="78" creationId="{833B8F64-762C-3638-C012-4E4FA998BCA4}"/>
          </ac:grpSpMkLst>
        </pc:grpChg>
        <pc:grpChg chg="add del mod">
          <ac:chgData name="harini madhankumar" userId="7333e9e979f4789d" providerId="LiveId" clId="{EA6FDDF5-E241-4302-9318-C1266BC9933D}" dt="2024-09-28T08:16:00.735" v="1" actId="478"/>
          <ac:grpSpMkLst>
            <pc:docMk/>
            <pc:sldMk cId="3037343137" sldId="259"/>
            <ac:grpSpMk id="82" creationId="{26DD3385-154E-EEFA-A068-05D4479FFB88}"/>
          </ac:grpSpMkLst>
        </pc:grpChg>
        <pc:grpChg chg="add del mod">
          <ac:chgData name="harini madhankumar" userId="7333e9e979f4789d" providerId="LiveId" clId="{EA6FDDF5-E241-4302-9318-C1266BC9933D}" dt="2024-09-28T08:16:00.735" v="1" actId="478"/>
          <ac:grpSpMkLst>
            <pc:docMk/>
            <pc:sldMk cId="3037343137" sldId="259"/>
            <ac:grpSpMk id="87" creationId="{58FF799A-CE6C-2ACB-B8B4-75A118E8490A}"/>
          </ac:grpSpMkLst>
        </pc:grpChg>
        <pc:grpChg chg="add del mod">
          <ac:chgData name="harini madhankumar" userId="7333e9e979f4789d" providerId="LiveId" clId="{EA6FDDF5-E241-4302-9318-C1266BC9933D}" dt="2024-09-28T08:16:00.735" v="1" actId="478"/>
          <ac:grpSpMkLst>
            <pc:docMk/>
            <pc:sldMk cId="3037343137" sldId="259"/>
            <ac:grpSpMk id="90" creationId="{B6570B2A-CBAB-6CE8-5A2C-7757CD507D0F}"/>
          </ac:grpSpMkLst>
        </pc:grpChg>
        <pc:grpChg chg="add del mod">
          <ac:chgData name="harini madhankumar" userId="7333e9e979f4789d" providerId="LiveId" clId="{EA6FDDF5-E241-4302-9318-C1266BC9933D}" dt="2024-09-28T08:16:00.735" v="1" actId="478"/>
          <ac:grpSpMkLst>
            <pc:docMk/>
            <pc:sldMk cId="3037343137" sldId="259"/>
            <ac:grpSpMk id="93" creationId="{968870A2-756C-1F53-EA34-6BBBE99B5129}"/>
          </ac:grpSpMkLst>
        </pc:grpChg>
        <pc:grpChg chg="add del mod">
          <ac:chgData name="harini madhankumar" userId="7333e9e979f4789d" providerId="LiveId" clId="{EA6FDDF5-E241-4302-9318-C1266BC9933D}" dt="2024-09-28T08:16:00.735" v="1" actId="478"/>
          <ac:grpSpMkLst>
            <pc:docMk/>
            <pc:sldMk cId="3037343137" sldId="259"/>
            <ac:grpSpMk id="107" creationId="{3DD2A173-FC84-CA2C-44C1-C8AC84C066FC}"/>
          </ac:grpSpMkLst>
        </pc:grpChg>
        <pc:grpChg chg="add del mod">
          <ac:chgData name="harini madhankumar" userId="7333e9e979f4789d" providerId="LiveId" clId="{EA6FDDF5-E241-4302-9318-C1266BC9933D}" dt="2024-09-28T08:16:00.735" v="1" actId="478"/>
          <ac:grpSpMkLst>
            <pc:docMk/>
            <pc:sldMk cId="3037343137" sldId="259"/>
            <ac:grpSpMk id="110" creationId="{225E929F-1F48-5F22-F577-8115042EE34D}"/>
          </ac:grpSpMkLst>
        </pc:grpChg>
        <pc:grpChg chg="add del mod">
          <ac:chgData name="harini madhankumar" userId="7333e9e979f4789d" providerId="LiveId" clId="{EA6FDDF5-E241-4302-9318-C1266BC9933D}" dt="2024-09-28T08:16:00.735" v="1" actId="478"/>
          <ac:grpSpMkLst>
            <pc:docMk/>
            <pc:sldMk cId="3037343137" sldId="259"/>
            <ac:grpSpMk id="113" creationId="{43008C3D-8622-D177-B0E2-0F12339AF3EF}"/>
          </ac:grpSpMkLst>
        </pc:grpChg>
        <pc:grpChg chg="add del mod">
          <ac:chgData name="harini madhankumar" userId="7333e9e979f4789d" providerId="LiveId" clId="{EA6FDDF5-E241-4302-9318-C1266BC9933D}" dt="2024-09-28T08:16:00.735" v="1" actId="478"/>
          <ac:grpSpMkLst>
            <pc:docMk/>
            <pc:sldMk cId="3037343137" sldId="259"/>
            <ac:grpSpMk id="116" creationId="{AD0227F9-7091-BD70-CCAC-FE4592F315A9}"/>
          </ac:grpSpMkLst>
        </pc:grpChg>
        <pc:grpChg chg="add del mod">
          <ac:chgData name="harini madhankumar" userId="7333e9e979f4789d" providerId="LiveId" clId="{EA6FDDF5-E241-4302-9318-C1266BC9933D}" dt="2024-09-28T08:16:00.735" v="1" actId="478"/>
          <ac:grpSpMkLst>
            <pc:docMk/>
            <pc:sldMk cId="3037343137" sldId="259"/>
            <ac:grpSpMk id="119" creationId="{D5FD2FA8-5301-C9FB-5ABF-4C22147817FA}"/>
          </ac:grpSpMkLst>
        </pc:grpChg>
        <pc:picChg chg="mod">
          <ac:chgData name="harini madhankumar" userId="7333e9e979f4789d" providerId="LiveId" clId="{EA6FDDF5-E241-4302-9318-C1266BC9933D}" dt="2024-09-28T08:15:48.605" v="0"/>
          <ac:picMkLst>
            <pc:docMk/>
            <pc:sldMk cId="3037343137" sldId="259"/>
            <ac:picMk id="17" creationId="{C84138FA-05B2-A388-E5B5-91CEF9F698B5}"/>
          </ac:picMkLst>
        </pc:picChg>
        <pc:picChg chg="mod">
          <ac:chgData name="harini madhankumar" userId="7333e9e979f4789d" providerId="LiveId" clId="{EA6FDDF5-E241-4302-9318-C1266BC9933D}" dt="2024-09-28T08:15:48.605" v="0"/>
          <ac:picMkLst>
            <pc:docMk/>
            <pc:sldMk cId="3037343137" sldId="259"/>
            <ac:picMk id="88" creationId="{81066C1C-6375-96D5-E8AB-9D352B08DE64}"/>
          </ac:picMkLst>
        </pc:picChg>
        <pc:picChg chg="mod">
          <ac:chgData name="harini madhankumar" userId="7333e9e979f4789d" providerId="LiveId" clId="{EA6FDDF5-E241-4302-9318-C1266BC9933D}" dt="2024-09-28T08:15:48.605" v="0"/>
          <ac:picMkLst>
            <pc:docMk/>
            <pc:sldMk cId="3037343137" sldId="259"/>
            <ac:picMk id="89" creationId="{7EA1EB83-232C-E543-B48E-C347C02976BC}"/>
          </ac:picMkLst>
        </pc:picChg>
        <pc:picChg chg="mod">
          <ac:chgData name="harini madhankumar" userId="7333e9e979f4789d" providerId="LiveId" clId="{EA6FDDF5-E241-4302-9318-C1266BC9933D}" dt="2024-09-28T08:15:48.605" v="0"/>
          <ac:picMkLst>
            <pc:docMk/>
            <pc:sldMk cId="3037343137" sldId="259"/>
            <ac:picMk id="108" creationId="{851404A2-5F96-6FA4-78E8-F78906F0CEDA}"/>
          </ac:picMkLst>
        </pc:picChg>
        <pc:picChg chg="mod">
          <ac:chgData name="harini madhankumar" userId="7333e9e979f4789d" providerId="LiveId" clId="{EA6FDDF5-E241-4302-9318-C1266BC9933D}" dt="2024-09-28T08:15:48.605" v="0"/>
          <ac:picMkLst>
            <pc:docMk/>
            <pc:sldMk cId="3037343137" sldId="259"/>
            <ac:picMk id="109" creationId="{04CDE9CB-EA38-32A5-5CB2-1B37CA8CDAD3}"/>
          </ac:picMkLst>
        </pc:picChg>
        <pc:picChg chg="mod">
          <ac:chgData name="harini madhankumar" userId="7333e9e979f4789d" providerId="LiveId" clId="{EA6FDDF5-E241-4302-9318-C1266BC9933D}" dt="2024-09-28T08:15:48.605" v="0"/>
          <ac:picMkLst>
            <pc:docMk/>
            <pc:sldMk cId="3037343137" sldId="259"/>
            <ac:picMk id="111" creationId="{5C69B73B-435E-3472-8E4E-8A66ED0546FD}"/>
          </ac:picMkLst>
        </pc:picChg>
        <pc:picChg chg="mod">
          <ac:chgData name="harini madhankumar" userId="7333e9e979f4789d" providerId="LiveId" clId="{EA6FDDF5-E241-4302-9318-C1266BC9933D}" dt="2024-09-28T08:15:48.605" v="0"/>
          <ac:picMkLst>
            <pc:docMk/>
            <pc:sldMk cId="3037343137" sldId="259"/>
            <ac:picMk id="112" creationId="{5C9F0A3F-D908-7669-7500-F7915EB0A979}"/>
          </ac:picMkLst>
        </pc:picChg>
        <pc:picChg chg="mod">
          <ac:chgData name="harini madhankumar" userId="7333e9e979f4789d" providerId="LiveId" clId="{EA6FDDF5-E241-4302-9318-C1266BC9933D}" dt="2024-09-28T08:15:48.605" v="0"/>
          <ac:picMkLst>
            <pc:docMk/>
            <pc:sldMk cId="3037343137" sldId="259"/>
            <ac:picMk id="114" creationId="{083CDBD1-8639-7DB6-49ED-03C824FDF2DA}"/>
          </ac:picMkLst>
        </pc:picChg>
        <pc:picChg chg="mod">
          <ac:chgData name="harini madhankumar" userId="7333e9e979f4789d" providerId="LiveId" clId="{EA6FDDF5-E241-4302-9318-C1266BC9933D}" dt="2024-09-28T08:15:48.605" v="0"/>
          <ac:picMkLst>
            <pc:docMk/>
            <pc:sldMk cId="3037343137" sldId="259"/>
            <ac:picMk id="115" creationId="{BCCABB2A-816D-E000-AFDD-6AFF36B00A59}"/>
          </ac:picMkLst>
        </pc:picChg>
        <pc:picChg chg="mod">
          <ac:chgData name="harini madhankumar" userId="7333e9e979f4789d" providerId="LiveId" clId="{EA6FDDF5-E241-4302-9318-C1266BC9933D}" dt="2024-09-28T08:15:48.605" v="0"/>
          <ac:picMkLst>
            <pc:docMk/>
            <pc:sldMk cId="3037343137" sldId="259"/>
            <ac:picMk id="120" creationId="{D2ADCC3D-761E-BAE7-7944-A59A58E1E0B1}"/>
          </ac:picMkLst>
        </pc:picChg>
        <pc:picChg chg="mod">
          <ac:chgData name="harini madhankumar" userId="7333e9e979f4789d" providerId="LiveId" clId="{EA6FDDF5-E241-4302-9318-C1266BC9933D}" dt="2024-09-28T08:15:48.605" v="0"/>
          <ac:picMkLst>
            <pc:docMk/>
            <pc:sldMk cId="3037343137" sldId="259"/>
            <ac:picMk id="121" creationId="{7F5AE8E0-D68F-E59B-6EF9-F737963E28E0}"/>
          </ac:picMkLst>
        </pc:picChg>
        <pc:picChg chg="add del mod">
          <ac:chgData name="harini madhankumar" userId="7333e9e979f4789d" providerId="LiveId" clId="{EA6FDDF5-E241-4302-9318-C1266BC9933D}" dt="2024-09-28T08:16:00.735" v="1" actId="478"/>
          <ac:picMkLst>
            <pc:docMk/>
            <pc:sldMk cId="3037343137" sldId="259"/>
            <ac:picMk id="2118" creationId="{A4C51738-077B-93AF-7BCA-293CB2C1545E}"/>
          </ac:picMkLst>
        </pc:picChg>
        <pc:picChg chg="add del mod">
          <ac:chgData name="harini madhankumar" userId="7333e9e979f4789d" providerId="LiveId" clId="{EA6FDDF5-E241-4302-9318-C1266BC9933D}" dt="2024-09-28T08:16:00.735" v="1" actId="478"/>
          <ac:picMkLst>
            <pc:docMk/>
            <pc:sldMk cId="3037343137" sldId="259"/>
            <ac:picMk id="2119" creationId="{E7864677-9DD7-7AF1-9E6A-AE72D0612D3C}"/>
          </ac:picMkLst>
        </pc:picChg>
        <pc:picChg chg="add del mod">
          <ac:chgData name="harini madhankumar" userId="7333e9e979f4789d" providerId="LiveId" clId="{EA6FDDF5-E241-4302-9318-C1266BC9933D}" dt="2024-09-28T08:16:00.735" v="1" actId="478"/>
          <ac:picMkLst>
            <pc:docMk/>
            <pc:sldMk cId="3037343137" sldId="259"/>
            <ac:picMk id="2129" creationId="{89319E66-C013-B170-ECAE-10DD8DA01C69}"/>
          </ac:picMkLst>
        </pc:picChg>
        <pc:picChg chg="add del mod">
          <ac:chgData name="harini madhankumar" userId="7333e9e979f4789d" providerId="LiveId" clId="{EA6FDDF5-E241-4302-9318-C1266BC9933D}" dt="2024-09-28T08:16:00.735" v="1" actId="478"/>
          <ac:picMkLst>
            <pc:docMk/>
            <pc:sldMk cId="3037343137" sldId="259"/>
            <ac:picMk id="2153" creationId="{29AE07AE-BAC7-36F2-CD08-ECF0C45D67B4}"/>
          </ac:picMkLst>
        </pc:picChg>
        <pc:picChg chg="add del mod">
          <ac:chgData name="harini madhankumar" userId="7333e9e979f4789d" providerId="LiveId" clId="{EA6FDDF5-E241-4302-9318-C1266BC9933D}" dt="2024-09-28T08:16:00.735" v="1" actId="478"/>
          <ac:picMkLst>
            <pc:docMk/>
            <pc:sldMk cId="3037343137" sldId="259"/>
            <ac:picMk id="2158" creationId="{D4DF1039-5BF9-8A13-1C1F-B4EC1A783BBF}"/>
          </ac:picMkLst>
        </pc:picChg>
        <pc:picChg chg="add del mod">
          <ac:chgData name="harini madhankumar" userId="7333e9e979f4789d" providerId="LiveId" clId="{EA6FDDF5-E241-4302-9318-C1266BC9933D}" dt="2024-09-28T08:16:00.735" v="1" actId="478"/>
          <ac:picMkLst>
            <pc:docMk/>
            <pc:sldMk cId="3037343137" sldId="259"/>
            <ac:picMk id="2159" creationId="{6E51671B-96F0-4DEA-02B0-51F54AC81610}"/>
          </ac:picMkLst>
        </pc:picChg>
        <pc:picChg chg="add">
          <ac:chgData name="harini madhankumar" userId="7333e9e979f4789d" providerId="LiveId" clId="{EA6FDDF5-E241-4302-9318-C1266BC9933D}" dt="2024-09-28T08:16:14.904" v="2"/>
          <ac:picMkLst>
            <pc:docMk/>
            <pc:sldMk cId="3037343137" sldId="259"/>
            <ac:picMk id="2234" creationId="{20CC85C3-D199-9FE0-CAD5-8D7C563CBFBC}"/>
          </ac:picMkLst>
        </pc:picChg>
        <pc:picChg chg="add del">
          <ac:chgData name="harini madhankumar" userId="7333e9e979f4789d" providerId="LiveId" clId="{EA6FDDF5-E241-4302-9318-C1266BC9933D}" dt="2024-09-28T08:16:21.926" v="3" actId="478"/>
          <ac:picMkLst>
            <pc:docMk/>
            <pc:sldMk cId="3037343137" sldId="259"/>
            <ac:picMk id="2235" creationId="{F931161F-DB21-FD4B-2639-B247B4DFE7BE}"/>
          </ac:picMkLst>
        </pc:picChg>
        <pc:picChg chg="add">
          <ac:chgData name="harini madhankumar" userId="7333e9e979f4789d" providerId="LiveId" clId="{EA6FDDF5-E241-4302-9318-C1266BC9933D}" dt="2024-09-28T08:18:05.307" v="16"/>
          <ac:picMkLst>
            <pc:docMk/>
            <pc:sldMk cId="3037343137" sldId="259"/>
            <ac:picMk id="2238" creationId="{8F3A6244-AD24-E054-36A1-40D9E6C8FCB3}"/>
          </ac:picMkLst>
        </pc:picChg>
        <pc:picChg chg="add del">
          <ac:chgData name="harini madhankumar" userId="7333e9e979f4789d" providerId="LiveId" clId="{EA6FDDF5-E241-4302-9318-C1266BC9933D}" dt="2024-09-28T08:18:13.790" v="18" actId="478"/>
          <ac:picMkLst>
            <pc:docMk/>
            <pc:sldMk cId="3037343137" sldId="259"/>
            <ac:picMk id="2239" creationId="{B58F66C6-D57C-90AC-05AD-9CFD41F59249}"/>
          </ac:picMkLst>
        </pc:picChg>
        <pc:picChg chg="add del">
          <ac:chgData name="harini madhankumar" userId="7333e9e979f4789d" providerId="LiveId" clId="{EA6FDDF5-E241-4302-9318-C1266BC9933D}" dt="2024-09-28T08:18:20.298" v="20" actId="478"/>
          <ac:picMkLst>
            <pc:docMk/>
            <pc:sldMk cId="3037343137" sldId="259"/>
            <ac:picMk id="2242" creationId="{A18368C9-D685-BEC0-6EF3-7BA497BD7056}"/>
          </ac:picMkLst>
        </pc:picChg>
        <pc:picChg chg="add del">
          <ac:chgData name="harini madhankumar" userId="7333e9e979f4789d" providerId="LiveId" clId="{EA6FDDF5-E241-4302-9318-C1266BC9933D}" dt="2024-09-28T08:18:20.298" v="20" actId="478"/>
          <ac:picMkLst>
            <pc:docMk/>
            <pc:sldMk cId="3037343137" sldId="259"/>
            <ac:picMk id="2243" creationId="{60CC2E00-03FA-8D94-D76B-C3F687BDBE73}"/>
          </ac:picMkLst>
        </pc:picChg>
        <pc:picChg chg="add del">
          <ac:chgData name="harini madhankumar" userId="7333e9e979f4789d" providerId="LiveId" clId="{EA6FDDF5-E241-4302-9318-C1266BC9933D}" dt="2024-09-28T08:19:10.828" v="24" actId="478"/>
          <ac:picMkLst>
            <pc:docMk/>
            <pc:sldMk cId="3037343137" sldId="259"/>
            <ac:picMk id="2246" creationId="{8C077969-1951-F4D4-489D-A678F7D726AA}"/>
          </ac:picMkLst>
        </pc:picChg>
        <pc:picChg chg="add del">
          <ac:chgData name="harini madhankumar" userId="7333e9e979f4789d" providerId="LiveId" clId="{EA6FDDF5-E241-4302-9318-C1266BC9933D}" dt="2024-09-28T08:19:10.828" v="24" actId="478"/>
          <ac:picMkLst>
            <pc:docMk/>
            <pc:sldMk cId="3037343137" sldId="259"/>
            <ac:picMk id="2247" creationId="{BB76D30A-2C41-D953-ECEA-89DEE5CC92D6}"/>
          </ac:picMkLst>
        </pc:picChg>
        <pc:picChg chg="add del">
          <ac:chgData name="harini madhankumar" userId="7333e9e979f4789d" providerId="LiveId" clId="{EA6FDDF5-E241-4302-9318-C1266BC9933D}" dt="2024-09-28T08:20:47.242" v="30" actId="478"/>
          <ac:picMkLst>
            <pc:docMk/>
            <pc:sldMk cId="3037343137" sldId="259"/>
            <ac:picMk id="2250" creationId="{2529531F-9038-9472-A705-A54B3BA9DBA7}"/>
          </ac:picMkLst>
        </pc:picChg>
        <pc:picChg chg="add del">
          <ac:chgData name="harini madhankumar" userId="7333e9e979f4789d" providerId="LiveId" clId="{EA6FDDF5-E241-4302-9318-C1266BC9933D}" dt="2024-09-28T08:20:47.242" v="30" actId="478"/>
          <ac:picMkLst>
            <pc:docMk/>
            <pc:sldMk cId="3037343137" sldId="259"/>
            <ac:picMk id="2251" creationId="{614A27EC-D61A-50A5-F7C0-AD7E65A1F8AB}"/>
          </ac:picMkLst>
        </pc:picChg>
        <pc:picChg chg="add del">
          <ac:chgData name="harini madhankumar" userId="7333e9e979f4789d" providerId="LiveId" clId="{EA6FDDF5-E241-4302-9318-C1266BC9933D}" dt="2024-09-28T08:20:53.163" v="32" actId="478"/>
          <ac:picMkLst>
            <pc:docMk/>
            <pc:sldMk cId="3037343137" sldId="259"/>
            <ac:picMk id="2254" creationId="{B05DBF27-8FD7-3BEF-A34C-76A111F923A3}"/>
          </ac:picMkLst>
        </pc:picChg>
        <pc:picChg chg="add del">
          <ac:chgData name="harini madhankumar" userId="7333e9e979f4789d" providerId="LiveId" clId="{EA6FDDF5-E241-4302-9318-C1266BC9933D}" dt="2024-09-28T08:20:53.163" v="32" actId="478"/>
          <ac:picMkLst>
            <pc:docMk/>
            <pc:sldMk cId="3037343137" sldId="259"/>
            <ac:picMk id="2255" creationId="{47BD2F35-EB72-5E00-280F-4C2AE04465F6}"/>
          </ac:picMkLst>
        </pc:picChg>
        <pc:picChg chg="add del">
          <ac:chgData name="harini madhankumar" userId="7333e9e979f4789d" providerId="LiveId" clId="{EA6FDDF5-E241-4302-9318-C1266BC9933D}" dt="2024-09-28T08:25:41.938" v="39" actId="478"/>
          <ac:picMkLst>
            <pc:docMk/>
            <pc:sldMk cId="3037343137" sldId="259"/>
            <ac:picMk id="2258" creationId="{BE1C3DD0-0176-8F42-1453-947CF9DB632E}"/>
          </ac:picMkLst>
        </pc:picChg>
        <pc:picChg chg="add del">
          <ac:chgData name="harini madhankumar" userId="7333e9e979f4789d" providerId="LiveId" clId="{EA6FDDF5-E241-4302-9318-C1266BC9933D}" dt="2024-09-28T08:25:41.938" v="39" actId="478"/>
          <ac:picMkLst>
            <pc:docMk/>
            <pc:sldMk cId="3037343137" sldId="259"/>
            <ac:picMk id="2259" creationId="{672D3A1C-8A53-C8FE-48B6-721A1369256F}"/>
          </ac:picMkLst>
        </pc:picChg>
        <pc:picChg chg="add del">
          <ac:chgData name="harini madhankumar" userId="7333e9e979f4789d" providerId="LiveId" clId="{EA6FDDF5-E241-4302-9318-C1266BC9933D}" dt="2024-09-28T08:26:34.397" v="46" actId="478"/>
          <ac:picMkLst>
            <pc:docMk/>
            <pc:sldMk cId="3037343137" sldId="259"/>
            <ac:picMk id="2262" creationId="{BA15B244-EBA0-6B61-D15E-7AE40EEF7642}"/>
          </ac:picMkLst>
        </pc:picChg>
        <pc:picChg chg="add del">
          <ac:chgData name="harini madhankumar" userId="7333e9e979f4789d" providerId="LiveId" clId="{EA6FDDF5-E241-4302-9318-C1266BC9933D}" dt="2024-09-28T08:26:34.397" v="46" actId="478"/>
          <ac:picMkLst>
            <pc:docMk/>
            <pc:sldMk cId="3037343137" sldId="259"/>
            <ac:picMk id="2263" creationId="{999E81AA-27BF-F6F9-083A-65107C4F7DFB}"/>
          </ac:picMkLst>
        </pc:picChg>
        <pc:picChg chg="add del">
          <ac:chgData name="harini madhankumar" userId="7333e9e979f4789d" providerId="LiveId" clId="{EA6FDDF5-E241-4302-9318-C1266BC9933D}" dt="2024-09-28T08:27:36.726" v="54" actId="478"/>
          <ac:picMkLst>
            <pc:docMk/>
            <pc:sldMk cId="3037343137" sldId="259"/>
            <ac:picMk id="2266" creationId="{B50F21DC-66F2-8A3B-793C-A761EA3D824A}"/>
          </ac:picMkLst>
        </pc:picChg>
        <pc:picChg chg="add del">
          <ac:chgData name="harini madhankumar" userId="7333e9e979f4789d" providerId="LiveId" clId="{EA6FDDF5-E241-4302-9318-C1266BC9933D}" dt="2024-09-28T08:27:36.726" v="54" actId="478"/>
          <ac:picMkLst>
            <pc:docMk/>
            <pc:sldMk cId="3037343137" sldId="259"/>
            <ac:picMk id="2267" creationId="{EEB67699-93D4-E95E-B771-EFD0716AD4A0}"/>
          </ac:picMkLst>
        </pc:picChg>
      </pc:sldChg>
      <pc:sldChg chg="modSp mod ord">
        <pc:chgData name="harini madhankumar" userId="7333e9e979f4789d" providerId="LiveId" clId="{EA6FDDF5-E241-4302-9318-C1266BC9933D}" dt="2024-09-28T08:39:59.827" v="203"/>
        <pc:sldMkLst>
          <pc:docMk/>
          <pc:sldMk cId="1884544614" sldId="260"/>
        </pc:sldMkLst>
        <pc:spChg chg="mod">
          <ac:chgData name="harini madhankumar" userId="7333e9e979f4789d" providerId="LiveId" clId="{EA6FDDF5-E241-4302-9318-C1266BC9933D}" dt="2024-09-28T08:39:05.474" v="200" actId="2710"/>
          <ac:spMkLst>
            <pc:docMk/>
            <pc:sldMk cId="1884544614" sldId="260"/>
            <ac:spMk id="3" creationId="{00000000-0000-0000-0000-000000000000}"/>
          </ac:spMkLst>
        </pc:spChg>
      </pc:sldChg>
      <pc:sldChg chg="modSp mod">
        <pc:chgData name="harini madhankumar" userId="7333e9e979f4789d" providerId="LiveId" clId="{EA6FDDF5-E241-4302-9318-C1266BC9933D}" dt="2024-09-28T08:48:11.540" v="274" actId="255"/>
        <pc:sldMkLst>
          <pc:docMk/>
          <pc:sldMk cId="2419968189" sldId="261"/>
        </pc:sldMkLst>
        <pc:spChg chg="mod">
          <ac:chgData name="harini madhankumar" userId="7333e9e979f4789d" providerId="LiveId" clId="{EA6FDDF5-E241-4302-9318-C1266BC9933D}" dt="2024-09-28T08:48:11.540" v="274" actId="255"/>
          <ac:spMkLst>
            <pc:docMk/>
            <pc:sldMk cId="2419968189" sldId="261"/>
            <ac:spMk id="3" creationId="{00000000-0000-0000-0000-000000000000}"/>
          </ac:spMkLst>
        </pc:spChg>
      </pc:sldChg>
      <pc:sldChg chg="modSp mod">
        <pc:chgData name="harini madhankumar" userId="7333e9e979f4789d" providerId="LiveId" clId="{EA6FDDF5-E241-4302-9318-C1266BC9933D}" dt="2024-09-28T08:49:45.738" v="318" actId="1076"/>
        <pc:sldMkLst>
          <pc:docMk/>
          <pc:sldMk cId="3436847776" sldId="262"/>
        </pc:sldMkLst>
        <pc:spChg chg="mod">
          <ac:chgData name="harini madhankumar" userId="7333e9e979f4789d" providerId="LiveId" clId="{EA6FDDF5-E241-4302-9318-C1266BC9933D}" dt="2024-09-28T08:49:45.738" v="318" actId="1076"/>
          <ac:spMkLst>
            <pc:docMk/>
            <pc:sldMk cId="3436847776" sldId="262"/>
            <ac:spMk id="3" creationId="{00000000-0000-0000-0000-000000000000}"/>
          </ac:spMkLst>
        </pc:spChg>
      </pc:sldChg>
      <pc:sldChg chg="modSp mod">
        <pc:chgData name="harini madhankumar" userId="7333e9e979f4789d" providerId="LiveId" clId="{EA6FDDF5-E241-4302-9318-C1266BC9933D}" dt="2024-09-28T08:52:32.598" v="374" actId="113"/>
        <pc:sldMkLst>
          <pc:docMk/>
          <pc:sldMk cId="3663720032" sldId="265"/>
        </pc:sldMkLst>
        <pc:spChg chg="mod">
          <ac:chgData name="harini madhankumar" userId="7333e9e979f4789d" providerId="LiveId" clId="{EA6FDDF5-E241-4302-9318-C1266BC9933D}" dt="2024-09-28T08:52:32.598" v="374" actId="113"/>
          <ac:spMkLst>
            <pc:docMk/>
            <pc:sldMk cId="3663720032" sldId="265"/>
            <ac:spMk id="6" creationId="{CBE4582E-245D-7978-44AE-66025E8C0B7D}"/>
          </ac:spMkLst>
        </pc:spChg>
      </pc:sldChg>
      <pc:sldChg chg="modSp new mod">
        <pc:chgData name="harini madhankumar" userId="7333e9e979f4789d" providerId="LiveId" clId="{EA6FDDF5-E241-4302-9318-C1266BC9933D}" dt="2024-10-13T14:46:44.082" v="393" actId="1076"/>
        <pc:sldMkLst>
          <pc:docMk/>
          <pc:sldMk cId="3216075608" sldId="266"/>
        </pc:sldMkLst>
        <pc:spChg chg="mod">
          <ac:chgData name="harini madhankumar" userId="7333e9e979f4789d" providerId="LiveId" clId="{EA6FDDF5-E241-4302-9318-C1266BC9933D}" dt="2024-09-28T08:49:19.324" v="316" actId="20577"/>
          <ac:spMkLst>
            <pc:docMk/>
            <pc:sldMk cId="3216075608" sldId="266"/>
            <ac:spMk id="2" creationId="{061F8524-2B69-0D9B-1668-CF2FA2A8663A}"/>
          </ac:spMkLst>
        </pc:spChg>
        <pc:spChg chg="mod">
          <ac:chgData name="harini madhankumar" userId="7333e9e979f4789d" providerId="LiveId" clId="{EA6FDDF5-E241-4302-9318-C1266BC9933D}" dt="2024-10-13T14:46:44.082" v="393" actId="1076"/>
          <ac:spMkLst>
            <pc:docMk/>
            <pc:sldMk cId="3216075608" sldId="266"/>
            <ac:spMk id="5" creationId="{072BA0C3-C157-8160-66DB-5C7C7999F1FB}"/>
          </ac:spMkLst>
        </pc:spChg>
      </pc:sldChg>
      <pc:sldChg chg="addSp modSp new mod">
        <pc:chgData name="harini madhankumar" userId="7333e9e979f4789d" providerId="LiveId" clId="{EA6FDDF5-E241-4302-9318-C1266BC9933D}" dt="2024-09-28T08:52:17.027" v="373" actId="1076"/>
        <pc:sldMkLst>
          <pc:docMk/>
          <pc:sldMk cId="3408063118" sldId="267"/>
        </pc:sldMkLst>
        <pc:spChg chg="mod">
          <ac:chgData name="harini madhankumar" userId="7333e9e979f4789d" providerId="LiveId" clId="{EA6FDDF5-E241-4302-9318-C1266BC9933D}" dt="2024-09-28T08:51:16.600" v="347" actId="20577"/>
          <ac:spMkLst>
            <pc:docMk/>
            <pc:sldMk cId="3408063118" sldId="267"/>
            <ac:spMk id="2" creationId="{3F690267-524A-8F3D-2CB2-667CB31BB2FF}"/>
          </ac:spMkLst>
        </pc:spChg>
        <pc:spChg chg="add mod">
          <ac:chgData name="harini madhankumar" userId="7333e9e979f4789d" providerId="LiveId" clId="{EA6FDDF5-E241-4302-9318-C1266BC9933D}" dt="2024-09-28T08:52:17.027" v="373" actId="1076"/>
          <ac:spMkLst>
            <pc:docMk/>
            <pc:sldMk cId="3408063118" sldId="267"/>
            <ac:spMk id="7" creationId="{CEF264EA-E0F7-8FBA-B528-10E817A4C7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64B36-7879-4DDB-A3D6-29B0C749124A}" type="datetimeFigureOut">
              <a:rPr lang="en-IN" smtClean="0"/>
              <a:pPr/>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39A4F-5B8F-4A25-BB49-2B3D65737011}" type="slidenum">
              <a:rPr lang="en-IN" smtClean="0"/>
              <a:pPr/>
              <a:t>‹#›</a:t>
            </a:fld>
            <a:endParaRPr lang="en-IN"/>
          </a:p>
        </p:txBody>
      </p:sp>
    </p:spTree>
    <p:extLst>
      <p:ext uri="{BB962C8B-B14F-4D97-AF65-F5344CB8AC3E}">
        <p14:creationId xmlns:p14="http://schemas.microsoft.com/office/powerpoint/2010/main" xmlns="" val="413576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5739A4F-5B8F-4A25-BB49-2B3D65737011}" type="slidenum">
              <a:rPr lang="en-IN" smtClean="0"/>
              <a:pPr/>
              <a:t>1</a:t>
            </a:fld>
            <a:endParaRPr lang="en-IN"/>
          </a:p>
        </p:txBody>
      </p:sp>
    </p:spTree>
    <p:extLst>
      <p:ext uri="{BB962C8B-B14F-4D97-AF65-F5344CB8AC3E}">
        <p14:creationId xmlns:p14="http://schemas.microsoft.com/office/powerpoint/2010/main" xmlns="" val="1853921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5739A4F-5B8F-4A25-BB49-2B3D65737011}" type="slidenum">
              <a:rPr lang="en-IN" smtClean="0"/>
              <a:pPr/>
              <a:t>2</a:t>
            </a:fld>
            <a:endParaRPr lang="en-IN"/>
          </a:p>
        </p:txBody>
      </p:sp>
    </p:spTree>
    <p:extLst>
      <p:ext uri="{BB962C8B-B14F-4D97-AF65-F5344CB8AC3E}">
        <p14:creationId xmlns:p14="http://schemas.microsoft.com/office/powerpoint/2010/main" xmlns="" val="4196797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xmlns="" val="0"/>
              </a:ext>
            </a:extLst>
          </a:blip>
          <a:srcRect l="1101" t="30983" r="14373" b="41187"/>
          <a:stretch/>
        </p:blipFill>
        <p:spPr>
          <a:xfrm>
            <a:off x="1845013" y="408561"/>
            <a:ext cx="8501974" cy="1060315"/>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70E344A-B552-4304-9C0F-DC84FF80BA45}" type="datetime1">
              <a:rPr lang="en-IN" smtClean="0"/>
              <a:pPr/>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2595197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D7325F-80D5-470C-9393-3EB431DB3411}" type="datetime1">
              <a:rPr lang="en-IN" smtClean="0"/>
              <a:pPr/>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359513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B8A3F8-9D42-4EB7-A587-AEDEDA27BE40}" type="datetime1">
              <a:rPr lang="en-IN" smtClean="0"/>
              <a:pPr/>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198177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2">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936812" y="455642"/>
            <a:ext cx="1438835" cy="1144528"/>
          </a:xfrm>
          <a:prstGeom prst="rect">
            <a:avLst/>
          </a:prstGeom>
        </p:spPr>
      </p:pic>
      <p:sp>
        <p:nvSpPr>
          <p:cNvPr id="2" name="Title 1"/>
          <p:cNvSpPr>
            <a:spLocks noGrp="1"/>
          </p:cNvSpPr>
          <p:nvPr>
            <p:ph type="title"/>
          </p:nvPr>
        </p:nvSpPr>
        <p:spPr/>
        <p:txBody>
          <a:bodyPr/>
          <a:lstStyle/>
          <a:p>
            <a:r>
              <a:rPr lang="en-US" dirty="0"/>
              <a:t>Click to edit Master title style</a:t>
            </a:r>
            <a:endParaRPr lang="en-IN" dirty="0"/>
          </a:p>
        </p:txBody>
      </p:sp>
      <p:sp>
        <p:nvSpPr>
          <p:cNvPr id="4" name="Date Placeholder 3"/>
          <p:cNvSpPr>
            <a:spLocks noGrp="1"/>
          </p:cNvSpPr>
          <p:nvPr>
            <p:ph type="dt" sz="half" idx="10"/>
          </p:nvPr>
        </p:nvSpPr>
        <p:spPr/>
        <p:txBody>
          <a:bodyPr/>
          <a:lstStyle/>
          <a:p>
            <a:fld id="{D12DC8B8-3979-4AD7-9A3B-80DDA5EF09DB}" type="datetime1">
              <a:rPr lang="en-IN" smtClean="0"/>
              <a:pPr/>
              <a:t>19-10-2024</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199D70-0349-434C-8FBE-DA358ACBE4C7}" type="slidenum">
              <a:rPr lang="en-IN" smtClean="0"/>
              <a:pPr/>
              <a:t>‹#›</a:t>
            </a:fld>
            <a:endParaRPr lang="en-IN"/>
          </a:p>
        </p:txBody>
      </p:sp>
      <p:sp>
        <p:nvSpPr>
          <p:cNvPr id="3" name="Content Placeholder 2"/>
          <p:cNvSpPr>
            <a:spLocks noGrp="1"/>
          </p:cNvSpPr>
          <p:nvPr>
            <p:ph idx="1"/>
          </p:nvPr>
        </p:nvSpPr>
        <p:spPr/>
        <p:txBody>
          <a:bodyPr/>
          <a:lstStyle>
            <a:lvl5pPr>
              <a:tabLst>
                <a:tab pos="3044825" algn="l"/>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18360172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EBD6A-91F2-4202-8A71-2C60054D902D}" type="datetime1">
              <a:rPr lang="en-IN" smtClean="0"/>
              <a:pPr/>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61357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FDDB690-90F9-4DD9-8845-342D983730B3}" type="datetime1">
              <a:rPr lang="en-IN" smtClean="0"/>
              <a:pPr/>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2306312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C313D2-BCFE-4484-8CFF-056CAFB4561D}" type="datetime1">
              <a:rPr lang="en-IN" smtClean="0"/>
              <a:pPr/>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18574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41C7AE-2F2B-4F5A-B452-28D1C1E5CB58}" type="datetime1">
              <a:rPr lang="en-IN" smtClean="0"/>
              <a:pPr/>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63094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4A186-00E7-4940-AE3D-51DAACACBC51}" type="datetime1">
              <a:rPr lang="en-IN" smtClean="0"/>
              <a:pPr/>
              <a:t>19-10-2024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221297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FF6C5-A7A6-412F-9543-AC497B6447EA}" type="datetime1">
              <a:rPr lang="en-IN" smtClean="0"/>
              <a:pPr/>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10102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116CC-F04E-48ED-A180-0737C8C20110}" type="datetime1">
              <a:rPr lang="en-IN" smtClean="0"/>
              <a:pPr/>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24213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C3662-1C04-429C-BD82-5B25724E3EBC}" type="datetime1">
              <a:rPr lang="en-IN" smtClean="0"/>
              <a:pPr/>
              <a:t>19-10-2024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99D70-0349-434C-8FBE-DA358ACBE4C7}" type="slidenum">
              <a:rPr lang="en-IN" smtClean="0"/>
              <a:pPr/>
              <a:t>‹#›</a:t>
            </a:fld>
            <a:endParaRPr lang="en-IN"/>
          </a:p>
        </p:txBody>
      </p:sp>
    </p:spTree>
    <p:extLst>
      <p:ext uri="{BB962C8B-B14F-4D97-AF65-F5344CB8AC3E}">
        <p14:creationId xmlns:p14="http://schemas.microsoft.com/office/powerpoint/2010/main" xmlns="" val="1111423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1549" y="1192287"/>
            <a:ext cx="9144000" cy="1285859"/>
          </a:xfrm>
        </p:spPr>
        <p:txBody>
          <a:bodyPr>
            <a:normAutofit/>
          </a:bodyPr>
          <a:lstStyle/>
          <a:p>
            <a:r>
              <a:rPr lang="en-IN" sz="4800" b="1" dirty="0" smtClean="0">
                <a:latin typeface="Times New Roman" panose="02020603050405020304" pitchFamily="18" charset="0"/>
                <a:cs typeface="Times New Roman" panose="02020603050405020304" pitchFamily="18" charset="0"/>
              </a:rPr>
              <a:t>Exam Seating Arrangement</a:t>
            </a:r>
            <a:endParaRPr lang="en-IN"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41863" y="2646721"/>
            <a:ext cx="9231549" cy="3892721"/>
          </a:xfrm>
        </p:spPr>
        <p:txBody>
          <a:bodyPr>
            <a:normAutofit fontScale="62500" lnSpcReduction="20000"/>
          </a:bodyPr>
          <a:lstStyle/>
          <a:p>
            <a:endParaRPr lang="en-IN"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Review – 4</a:t>
            </a:r>
          </a:p>
          <a:p>
            <a:r>
              <a:rPr lang="en-IN" sz="2600" dirty="0">
                <a:latin typeface="Times New Roman" panose="02020603050405020304" pitchFamily="18" charset="0"/>
                <a:cs typeface="Times New Roman" panose="02020603050405020304" pitchFamily="18" charset="0"/>
              </a:rPr>
              <a:t>Batch Number – A12</a:t>
            </a:r>
          </a:p>
          <a:p>
            <a:r>
              <a:rPr lang="en-IN" sz="2600" dirty="0">
                <a:latin typeface="Times New Roman" panose="02020603050405020304" pitchFamily="18" charset="0"/>
                <a:cs typeface="Times New Roman" panose="02020603050405020304" pitchFamily="18" charset="0"/>
              </a:rPr>
              <a:t>  Member 1   </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HARISH S</a:t>
            </a:r>
          </a:p>
          <a:p>
            <a:r>
              <a:rPr lang="en-IN" sz="2600" dirty="0">
                <a:latin typeface="Times New Roman" panose="02020603050405020304" pitchFamily="18" charset="0"/>
                <a:cs typeface="Times New Roman" panose="02020603050405020304" pitchFamily="18" charset="0"/>
              </a:rPr>
              <a:t>  Member2  </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HARINI  M </a:t>
            </a:r>
          </a:p>
          <a:p>
            <a:r>
              <a:rPr lang="en-IN" sz="2600" dirty="0">
                <a:latin typeface="Times New Roman" panose="02020603050405020304" pitchFamily="18" charset="0"/>
                <a:cs typeface="Times New Roman" panose="02020603050405020304" pitchFamily="18" charset="0"/>
              </a:rPr>
              <a:t>Member 3  </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DINESH J</a:t>
            </a:r>
          </a:p>
          <a:p>
            <a:r>
              <a:rPr lang="en-IN" sz="2600" dirty="0">
                <a:latin typeface="Times New Roman" panose="02020603050405020304" pitchFamily="18" charset="0"/>
                <a:cs typeface="Times New Roman" panose="02020603050405020304" pitchFamily="18" charset="0"/>
              </a:rPr>
              <a:t>Member  4  </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KABIL R</a:t>
            </a:r>
          </a:p>
          <a:p>
            <a:endParaRPr lang="en-IN" dirty="0">
              <a:latin typeface="Times New Roman" panose="02020603050405020304" pitchFamily="18" charset="0"/>
              <a:cs typeface="Times New Roman" panose="02020603050405020304" pitchFamily="18" charset="0"/>
            </a:endParaRPr>
          </a:p>
          <a:p>
            <a:pPr algn="l"/>
            <a:r>
              <a:rPr lang="en-IN" sz="2600" dirty="0">
                <a:latin typeface="Times New Roman" panose="02020603050405020304" pitchFamily="18" charset="0"/>
                <a:cs typeface="Times New Roman" panose="02020603050405020304" pitchFamily="18" charset="0"/>
              </a:rPr>
              <a:t>Date:28/09/2024	</a:t>
            </a:r>
            <a:r>
              <a:rPr lang="en-IN"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Supervised by:</a:t>
            </a:r>
          </a:p>
          <a:p>
            <a:pPr algn="l"/>
            <a:r>
              <a:rPr lang="en-IN"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MS.HARITHA  AP/CSE                                                                      </a:t>
            </a:r>
            <a:endParaRPr lang="en-IN" sz="2600" dirty="0">
              <a:latin typeface="Times New Roman" panose="02020603050405020304" pitchFamily="18" charset="0"/>
              <a:cs typeface="Times New Roman" panose="02020603050405020304" pitchFamily="18" charset="0"/>
            </a:endParaRPr>
          </a:p>
          <a:p>
            <a:pPr algn="l"/>
            <a:endParaRPr lang="en-IN" sz="2600"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1908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37B18-8729-A7EA-7E5F-37582FAD3116}"/>
              </a:ext>
            </a:extLst>
          </p:cNvPr>
          <p:cNvSpPr>
            <a:spLocks noGrp="1"/>
          </p:cNvSpPr>
          <p:nvPr>
            <p:ph type="title"/>
          </p:nvPr>
        </p:nvSpPr>
        <p:spPr>
          <a:xfrm>
            <a:off x="511629" y="253158"/>
            <a:ext cx="10515600" cy="1325563"/>
          </a:xfrm>
        </p:spPr>
        <p:txBody>
          <a:bodyPr/>
          <a:lstStyle/>
          <a:p>
            <a:endParaRPr lang="en-IN" dirty="0"/>
          </a:p>
        </p:txBody>
      </p:sp>
      <p:sp>
        <p:nvSpPr>
          <p:cNvPr id="3" name="Date Placeholder 2">
            <a:extLst>
              <a:ext uri="{FF2B5EF4-FFF2-40B4-BE49-F238E27FC236}">
                <a16:creationId xmlns:a16="http://schemas.microsoft.com/office/drawing/2014/main" xmlns="" id="{8D12B0BF-3C4E-F3DF-89E5-3CAE44E72F0D}"/>
              </a:ext>
            </a:extLst>
          </p:cNvPr>
          <p:cNvSpPr>
            <a:spLocks noGrp="1"/>
          </p:cNvSpPr>
          <p:nvPr>
            <p:ph type="dt" sz="half" idx="10"/>
          </p:nvPr>
        </p:nvSpPr>
        <p:spPr>
          <a:xfrm>
            <a:off x="511629" y="6244383"/>
            <a:ext cx="2743200" cy="365125"/>
          </a:xfrm>
        </p:spPr>
        <p:txBody>
          <a:bodyPr/>
          <a:lstStyle/>
          <a:p>
            <a:fld id="{D12DC8B8-3979-4AD7-9A3B-80DDA5EF09DB}" type="datetime1">
              <a:rPr lang="en-IN" smtClean="0"/>
              <a:pPr/>
              <a:t>19-10-2024</a:t>
            </a:fld>
            <a:endParaRPr lang="en-IN"/>
          </a:p>
        </p:txBody>
      </p:sp>
      <p:sp>
        <p:nvSpPr>
          <p:cNvPr id="4" name="Slide Number Placeholder 3">
            <a:extLst>
              <a:ext uri="{FF2B5EF4-FFF2-40B4-BE49-F238E27FC236}">
                <a16:creationId xmlns:a16="http://schemas.microsoft.com/office/drawing/2014/main" xmlns="" id="{6E3A61E8-B95A-746A-675C-D4B3A86F5E03}"/>
              </a:ext>
            </a:extLst>
          </p:cNvPr>
          <p:cNvSpPr>
            <a:spLocks noGrp="1"/>
          </p:cNvSpPr>
          <p:nvPr>
            <p:ph type="sldNum" sz="quarter" idx="12"/>
          </p:nvPr>
        </p:nvSpPr>
        <p:spPr>
          <a:xfrm>
            <a:off x="8284029" y="6244383"/>
            <a:ext cx="2743200" cy="365125"/>
          </a:xfrm>
        </p:spPr>
        <p:txBody>
          <a:bodyPr/>
          <a:lstStyle/>
          <a:p>
            <a:fld id="{24199D70-0349-434C-8FBE-DA358ACBE4C7}" type="slidenum">
              <a:rPr lang="en-IN" smtClean="0"/>
              <a:pPr/>
              <a:t>10</a:t>
            </a:fld>
            <a:endParaRPr lang="en-IN"/>
          </a:p>
        </p:txBody>
      </p:sp>
      <p:sp>
        <p:nvSpPr>
          <p:cNvPr id="5" name="Content Placeholder 4">
            <a:extLst>
              <a:ext uri="{FF2B5EF4-FFF2-40B4-BE49-F238E27FC236}">
                <a16:creationId xmlns:a16="http://schemas.microsoft.com/office/drawing/2014/main" xmlns="" id="{E36A3324-063C-8EE0-3B2B-7CC400B3C766}"/>
              </a:ext>
            </a:extLst>
          </p:cNvPr>
          <p:cNvSpPr>
            <a:spLocks noGrp="1"/>
          </p:cNvSpPr>
          <p:nvPr>
            <p:ph idx="1"/>
          </p:nvPr>
        </p:nvSpPr>
        <p:spPr>
          <a:xfrm>
            <a:off x="511629" y="1713658"/>
            <a:ext cx="10515600" cy="4351338"/>
          </a:xfrm>
        </p:spPr>
        <p:txBody>
          <a:bodyPr/>
          <a:lstStyle/>
          <a:p>
            <a:pPr>
              <a:buNone/>
            </a:pPr>
            <a:r>
              <a:rPr lang="en-IN" dirty="0"/>
              <a:t>  </a:t>
            </a:r>
          </a:p>
        </p:txBody>
      </p:sp>
      <p:sp>
        <p:nvSpPr>
          <p:cNvPr id="6" name="TextBox 5">
            <a:extLst>
              <a:ext uri="{FF2B5EF4-FFF2-40B4-BE49-F238E27FC236}">
                <a16:creationId xmlns:a16="http://schemas.microsoft.com/office/drawing/2014/main" xmlns="" id="{CBE4582E-245D-7978-44AE-66025E8C0B7D}"/>
              </a:ext>
            </a:extLst>
          </p:cNvPr>
          <p:cNvSpPr txBox="1"/>
          <p:nvPr/>
        </p:nvSpPr>
        <p:spPr>
          <a:xfrm>
            <a:off x="4079187" y="3356572"/>
            <a:ext cx="3317032" cy="707886"/>
          </a:xfrm>
          <a:prstGeom prst="rect">
            <a:avLst/>
          </a:prstGeom>
          <a:noFill/>
        </p:spPr>
        <p:txBody>
          <a:bodyPr wrap="square" rtlCol="0">
            <a:spAutoFit/>
          </a:bodyPr>
          <a:lstStyle/>
          <a:p>
            <a:r>
              <a:rPr lang="en-IN" sz="4000" b="1" dirty="0" smtClean="0">
                <a:latin typeface="Times New Roman" panose="02020603050405020304" pitchFamily="18" charset="0"/>
                <a:cs typeface="Times New Roman" panose="02020603050405020304" pitchFamily="18" charset="0"/>
              </a:rPr>
              <a:t>THANK </a:t>
            </a:r>
            <a:r>
              <a:rPr lang="en-IN" sz="4000" b="1" dirty="0">
                <a:latin typeface="Times New Roman" panose="02020603050405020304" pitchFamily="18" charset="0"/>
                <a:cs typeface="Times New Roman" panose="02020603050405020304" pitchFamily="18" charset="0"/>
              </a:rPr>
              <a:t>YOU </a:t>
            </a:r>
          </a:p>
        </p:txBody>
      </p:sp>
    </p:spTree>
    <p:extLst>
      <p:ext uri="{BB962C8B-B14F-4D97-AF65-F5344CB8AC3E}">
        <p14:creationId xmlns:p14="http://schemas.microsoft.com/office/powerpoint/2010/main" xmlns="" val="366372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Project Area</a:t>
            </a:r>
          </a:p>
        </p:txBody>
      </p:sp>
      <p:sp>
        <p:nvSpPr>
          <p:cNvPr id="7" name="Date Placeholder 6"/>
          <p:cNvSpPr>
            <a:spLocks noGrp="1"/>
          </p:cNvSpPr>
          <p:nvPr>
            <p:ph type="dt" sz="half" idx="10"/>
          </p:nvPr>
        </p:nvSpPr>
        <p:spPr/>
        <p:txBody>
          <a:bodyPr/>
          <a:lstStyle/>
          <a:p>
            <a:fld id="{46710A1B-A866-4A62-9524-3D2045BFDD8E}" type="datetime1">
              <a:rPr lang="en-IN" smtClean="0">
                <a:latin typeface="Times New Roman" panose="02020603050405020304" pitchFamily="18" charset="0"/>
                <a:cs typeface="Times New Roman" panose="02020603050405020304" pitchFamily="18" charset="0"/>
              </a:rPr>
              <a:pPr/>
              <a:t>19-10-2024</a:t>
            </a:fld>
            <a:endParaRPr lang="en-I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24199D70-0349-434C-8FBE-DA358ACBE4C7}" type="slidenum">
              <a:rPr lang="en-IN" smtClean="0">
                <a:latin typeface="Times New Roman" panose="02020603050405020304" pitchFamily="18" charset="0"/>
                <a:cs typeface="Times New Roman" panose="02020603050405020304" pitchFamily="18" charset="0"/>
              </a:rPr>
              <a:pPr/>
              <a:t>2</a:t>
            </a:fld>
            <a:endParaRPr lang="en-IN">
              <a:latin typeface="Times New Roman" panose="02020603050405020304" pitchFamily="18" charset="0"/>
              <a:cs typeface="Times New Roman" panose="02020603050405020304" pitchFamily="18" charset="0"/>
            </a:endParaRPr>
          </a:p>
        </p:txBody>
      </p:sp>
      <p:pic>
        <p:nvPicPr>
          <p:cNvPr id="9" name="Content Placeholder 8" descr="project area.png"/>
          <p:cNvPicPr>
            <a:picLocks noGrp="1" noChangeAspect="1"/>
          </p:cNvPicPr>
          <p:nvPr>
            <p:ph idx="1"/>
          </p:nvPr>
        </p:nvPicPr>
        <p:blipFill>
          <a:blip r:embed="rId3"/>
          <a:stretch>
            <a:fillRect/>
          </a:stretch>
        </p:blipFill>
        <p:spPr>
          <a:xfrm>
            <a:off x="2553076" y="2163777"/>
            <a:ext cx="5323437" cy="3168713"/>
          </a:xfrm>
        </p:spPr>
      </p:pic>
    </p:spTree>
    <p:extLst>
      <p:ext uri="{BB962C8B-B14F-4D97-AF65-F5344CB8AC3E}">
        <p14:creationId xmlns:p14="http://schemas.microsoft.com/office/powerpoint/2010/main" xmlns="" val="40333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Objective of the Project</a:t>
            </a:r>
          </a:p>
        </p:txBody>
      </p:sp>
      <p:sp>
        <p:nvSpPr>
          <p:cNvPr id="3" name="Content Placeholder 2"/>
          <p:cNvSpPr>
            <a:spLocks noGrp="1"/>
          </p:cNvSpPr>
          <p:nvPr>
            <p:ph idx="1"/>
          </p:nvPr>
        </p:nvSpPr>
        <p:spPr>
          <a:xfrm>
            <a:off x="838200" y="2183363"/>
            <a:ext cx="10515600" cy="3993600"/>
          </a:xfrm>
        </p:spPr>
        <p:txBody>
          <a:bodyPr>
            <a:normAutofit/>
          </a:bodyPr>
          <a:lstStyle/>
          <a:p>
            <a:pPr marL="0" indent="0">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The objective of the exam seating arrangement project is to automate and streamline the process of assigning students to exam halls and seats. This aims to overcome the inefficiencies and errors associated with manual methods, ensuring a fair and controlled exam environment that upholds exam integrity by preventing cheating and unauthorized communication. </a:t>
            </a:r>
            <a:endParaRPr lang="en-IN" sz="24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B4E64443-369B-4BDC-A72A-B91657C5BC29}" type="datetime1">
              <a:rPr lang="en-IN" smtClean="0">
                <a:latin typeface="Times New Roman" panose="02020603050405020304" pitchFamily="18" charset="0"/>
                <a:cs typeface="Times New Roman" panose="02020603050405020304" pitchFamily="18" charset="0"/>
              </a:rPr>
              <a:pPr/>
              <a:t>19-10-2024</a:t>
            </a:fld>
            <a:endParaRPr lang="en-IN"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24199D70-0349-434C-8FBE-DA358ACBE4C7}" type="slidenum">
              <a:rPr lang="en-IN" smtClean="0">
                <a:latin typeface="Times New Roman" panose="02020603050405020304" pitchFamily="18" charset="0"/>
                <a:cs typeface="Times New Roman" panose="02020603050405020304" pitchFamily="18" charset="0"/>
              </a:rPr>
              <a:pPr/>
              <a:t>3</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8454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1F8524-2B69-0D9B-1668-CF2FA2A8663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Introduction of the Project</a:t>
            </a:r>
            <a:endParaRPr lang="en-IN" dirty="0"/>
          </a:p>
        </p:txBody>
      </p:sp>
      <p:sp>
        <p:nvSpPr>
          <p:cNvPr id="3" name="Date Placeholder 2">
            <a:extLst>
              <a:ext uri="{FF2B5EF4-FFF2-40B4-BE49-F238E27FC236}">
                <a16:creationId xmlns:a16="http://schemas.microsoft.com/office/drawing/2014/main" xmlns="" id="{64D61E81-549D-C3E3-BDEA-F56E20384955}"/>
              </a:ext>
            </a:extLst>
          </p:cNvPr>
          <p:cNvSpPr>
            <a:spLocks noGrp="1"/>
          </p:cNvSpPr>
          <p:nvPr>
            <p:ph type="dt" sz="half" idx="10"/>
          </p:nvPr>
        </p:nvSpPr>
        <p:spPr/>
        <p:txBody>
          <a:bodyPr/>
          <a:lstStyle/>
          <a:p>
            <a:fld id="{D12DC8B8-3979-4AD7-9A3B-80DDA5EF09DB}" type="datetime1">
              <a:rPr lang="en-IN" smtClean="0"/>
              <a:pPr/>
              <a:t>19-10-2024</a:t>
            </a:fld>
            <a:endParaRPr lang="en-IN"/>
          </a:p>
        </p:txBody>
      </p:sp>
      <p:sp>
        <p:nvSpPr>
          <p:cNvPr id="4" name="Slide Number Placeholder 3">
            <a:extLst>
              <a:ext uri="{FF2B5EF4-FFF2-40B4-BE49-F238E27FC236}">
                <a16:creationId xmlns:a16="http://schemas.microsoft.com/office/drawing/2014/main" xmlns="" id="{C5881D18-E1A9-51C8-7612-44ACBB6D2DBD}"/>
              </a:ext>
            </a:extLst>
          </p:cNvPr>
          <p:cNvSpPr>
            <a:spLocks noGrp="1"/>
          </p:cNvSpPr>
          <p:nvPr>
            <p:ph type="sldNum" sz="quarter" idx="12"/>
          </p:nvPr>
        </p:nvSpPr>
        <p:spPr/>
        <p:txBody>
          <a:bodyPr/>
          <a:lstStyle/>
          <a:p>
            <a:fld id="{24199D70-0349-434C-8FBE-DA358ACBE4C7}" type="slidenum">
              <a:rPr lang="en-IN" smtClean="0"/>
              <a:pPr/>
              <a:t>4</a:t>
            </a:fld>
            <a:endParaRPr lang="en-IN"/>
          </a:p>
        </p:txBody>
      </p:sp>
      <p:sp>
        <p:nvSpPr>
          <p:cNvPr id="5" name="Content Placeholder 4">
            <a:extLst>
              <a:ext uri="{FF2B5EF4-FFF2-40B4-BE49-F238E27FC236}">
                <a16:creationId xmlns:a16="http://schemas.microsoft.com/office/drawing/2014/main" xmlns="" id="{072BA0C3-C157-8160-66DB-5C7C7999F1FB}"/>
              </a:ext>
            </a:extLst>
          </p:cNvPr>
          <p:cNvSpPr>
            <a:spLocks noGrp="1"/>
          </p:cNvSpPr>
          <p:nvPr>
            <p:ph idx="1"/>
          </p:nvPr>
        </p:nvSpPr>
        <p:spPr>
          <a:xfrm>
            <a:off x="1112520" y="1847850"/>
            <a:ext cx="10515600" cy="4351338"/>
          </a:xfrm>
        </p:spPr>
        <p:txBody>
          <a:bodyPr/>
          <a:lstStyle/>
          <a:p>
            <a:pPr marL="0" indent="0">
              <a:buNone/>
            </a:pPr>
            <a:r>
              <a:rPr lang="en-IN" kern="100" dirty="0">
                <a:solidFill>
                  <a:srgbClr val="000000"/>
                </a:solidFill>
                <a:effectLst/>
                <a:latin typeface="Times New Roman" panose="02020603050405020304" pitchFamily="18" charset="0"/>
                <a:ea typeface="Times New Roman" panose="02020603050405020304" pitchFamily="18" charset="0"/>
              </a:rPr>
              <a:t>The primary goal of seating arrangements is to ensure a fair and controlled environment that upholds exam integrity. By preventing cheating, unauthorized communication, and collusion among students, the seating arrangements contribute to the accuracy and reliability of assessment outcomes. </a:t>
            </a:r>
          </a:p>
          <a:p>
            <a:pPr marL="0" indent="0">
              <a:buNone/>
            </a:pPr>
            <a:r>
              <a:rPr lang="en-IN" kern="100" dirty="0">
                <a:solidFill>
                  <a:srgbClr val="000000"/>
                </a:solidFill>
                <a:effectLst/>
                <a:latin typeface="Times New Roman" panose="02020603050405020304" pitchFamily="18" charset="0"/>
                <a:ea typeface="Times New Roman" panose="02020603050405020304" pitchFamily="18" charset="0"/>
              </a:rPr>
              <a:t>Seating arrangements aim to eliminate potential biases and provide equal opportunities for all students. Random seat allocation ensures that no student has an unfair advantage by being seated next to friends or individuals they can potentially collaborate with during the exam. </a:t>
            </a:r>
          </a:p>
          <a:p>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321607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 Identification</a:t>
            </a:r>
          </a:p>
        </p:txBody>
      </p:sp>
      <p:sp>
        <p:nvSpPr>
          <p:cNvPr id="7" name="Date Placeholder 6"/>
          <p:cNvSpPr>
            <a:spLocks noGrp="1"/>
          </p:cNvSpPr>
          <p:nvPr>
            <p:ph type="dt" sz="half" idx="10"/>
          </p:nvPr>
        </p:nvSpPr>
        <p:spPr/>
        <p:txBody>
          <a:bodyPr/>
          <a:lstStyle/>
          <a:p>
            <a:fld id="{7E64017E-0F07-4A25-8847-3F366C1B919D}" type="datetime1">
              <a:rPr lang="en-IN" smtClean="0">
                <a:latin typeface="Times New Roman" panose="02020603050405020304" pitchFamily="18" charset="0"/>
                <a:cs typeface="Times New Roman" panose="02020603050405020304" pitchFamily="18" charset="0"/>
              </a:rPr>
              <a:pPr/>
              <a:t>19-10-2024</a:t>
            </a:fld>
            <a:endParaRPr lang="en-I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24199D70-0349-434C-8FBE-DA358ACBE4C7}" type="slidenum">
              <a:rPr lang="en-IN" smtClean="0">
                <a:latin typeface="Times New Roman" panose="02020603050405020304" pitchFamily="18" charset="0"/>
                <a:cs typeface="Times New Roman" panose="02020603050405020304" pitchFamily="18" charset="0"/>
              </a:rPr>
              <a:pPr/>
              <a:t>5</a:t>
            </a:fld>
            <a:endParaRPr lang="en-IN">
              <a:latin typeface="Times New Roman" panose="02020603050405020304" pitchFamily="18" charset="0"/>
              <a:cs typeface="Times New Roman" panose="02020603050405020304" pitchFamily="18" charset="0"/>
            </a:endParaRPr>
          </a:p>
        </p:txBody>
      </p:sp>
      <p:pic>
        <p:nvPicPr>
          <p:cNvPr id="2234" name="Picture 248">
            <a:extLst>
              <a:ext uri="{FF2B5EF4-FFF2-40B4-BE49-F238E27FC236}">
                <a16:creationId xmlns:a16="http://schemas.microsoft.com/office/drawing/2014/main" xmlns="" id="{20CC85C3-D199-9FE0-CAD5-8D7C563CBFB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580563" y="8059738"/>
            <a:ext cx="1754187" cy="419100"/>
          </a:xfrm>
          <a:prstGeom prst="rect">
            <a:avLst/>
          </a:prstGeom>
          <a:noFill/>
          <a:extLst>
            <a:ext uri="{909E8E84-426E-40DD-AFC4-6F175D3DCCD1}">
              <a14:hiddenFill xmlns:a14="http://schemas.microsoft.com/office/drawing/2010/main" xmlns="">
                <a:solidFill>
                  <a:srgbClr val="FFFFFF"/>
                </a:solidFill>
              </a14:hiddenFill>
            </a:ext>
          </a:extLst>
        </p:spPr>
      </p:pic>
      <p:sp>
        <p:nvSpPr>
          <p:cNvPr id="2137" name="Rectangle 189">
            <a:extLst>
              <a:ext uri="{FF2B5EF4-FFF2-40B4-BE49-F238E27FC236}">
                <a16:creationId xmlns:a16="http://schemas.microsoft.com/office/drawing/2014/main" xmlns="" id="{BC5558FC-EA7F-05BF-2342-97E6FE6F8E4F}"/>
              </a:ext>
            </a:extLst>
          </p:cNvPr>
          <p:cNvSpPr>
            <a:spLocks noChangeArrowheads="1"/>
          </p:cNvSpPr>
          <p:nvPr/>
        </p:nvSpPr>
        <p:spPr bwMode="auto">
          <a:xfrm>
            <a:off x="-3175" y="185339"/>
            <a:ext cx="89193" cy="5437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3174" tIns="45720"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r>
            <a:b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40" name="TextBox 2139">
            <a:extLst>
              <a:ext uri="{FF2B5EF4-FFF2-40B4-BE49-F238E27FC236}">
                <a16:creationId xmlns:a16="http://schemas.microsoft.com/office/drawing/2014/main" xmlns="" id="{AEE6C6BF-0AC7-A7CB-2D00-0FE7D8A53C1D}"/>
              </a:ext>
            </a:extLst>
          </p:cNvPr>
          <p:cNvSpPr txBox="1"/>
          <p:nvPr/>
        </p:nvSpPr>
        <p:spPr>
          <a:xfrm>
            <a:off x="741381" y="1800571"/>
            <a:ext cx="4225065" cy="1923796"/>
          </a:xfrm>
          <a:prstGeom prst="rect">
            <a:avLst/>
          </a:prstGeom>
          <a:noFill/>
        </p:spPr>
        <p:txBody>
          <a:bodyPr wrap="square">
            <a:spAutoFit/>
          </a:bodyPr>
          <a:lstStyle/>
          <a:p>
            <a:pPr marL="6350" indent="-6350">
              <a:lnSpc>
                <a:spcPct val="107000"/>
              </a:lnSpc>
              <a:spcAft>
                <a:spcPts val="400"/>
              </a:spcAft>
            </a:pPr>
            <a:r>
              <a:rPr lang="en-IN" sz="2400" b="1" kern="100" dirty="0">
                <a:solidFill>
                  <a:srgbClr val="504C49"/>
                </a:solidFill>
                <a:effectLst/>
                <a:latin typeface="Calibri" panose="020F0502020204030204" pitchFamily="34" charset="0"/>
                <a:ea typeface="Calibri" panose="020F0502020204030204" pitchFamily="34" charset="0"/>
              </a:rPr>
              <a:t>Project Name</a:t>
            </a:r>
          </a:p>
          <a:p>
            <a:pPr marR="7620" indent="-6350">
              <a:spcAft>
                <a:spcPts val="20"/>
              </a:spcAft>
            </a:pPr>
            <a:r>
              <a:rPr lang="en-IN" kern="100" dirty="0">
                <a:solidFill>
                  <a:srgbClr val="504C49"/>
                </a:solidFill>
                <a:effectLst/>
                <a:latin typeface="Calibri" panose="020F0502020204030204" pitchFamily="34" charset="0"/>
                <a:ea typeface="Calibri" panose="020F0502020204030204" pitchFamily="34" charset="0"/>
              </a:rPr>
              <a:t>Choose a concise and descriptive name for the project, highlighting the key focus, such as "Exam Seating Optimization System" or </a:t>
            </a:r>
            <a:endParaRPr lang="en-IN" kern="100" dirty="0">
              <a:solidFill>
                <a:srgbClr val="000000"/>
              </a:solidFill>
              <a:effectLst/>
              <a:latin typeface="Calibri" panose="020F0502020204030204" pitchFamily="34" charset="0"/>
              <a:ea typeface="Calibri" panose="020F0502020204030204" pitchFamily="34" charset="0"/>
            </a:endParaRPr>
          </a:p>
          <a:p>
            <a:pPr marR="7620" indent="-6350">
              <a:spcAft>
                <a:spcPts val="20"/>
              </a:spcAft>
            </a:pPr>
            <a:r>
              <a:rPr lang="en-IN" kern="100" dirty="0">
                <a:solidFill>
                  <a:srgbClr val="504C49"/>
                </a:solidFill>
                <a:effectLst/>
                <a:latin typeface="Calibri" panose="020F0502020204030204" pitchFamily="34" charset="0"/>
                <a:ea typeface="Calibri" panose="020F0502020204030204" pitchFamily="34" charset="0"/>
              </a:rPr>
              <a:t>"Fair Exam Seating </a:t>
            </a:r>
            <a:endParaRPr lang="en-IN" kern="100" dirty="0">
              <a:solidFill>
                <a:srgbClr val="000000"/>
              </a:solidFill>
              <a:effectLst/>
              <a:latin typeface="Calibri" panose="020F0502020204030204" pitchFamily="34" charset="0"/>
              <a:ea typeface="Calibri" panose="020F0502020204030204" pitchFamily="34" charset="0"/>
            </a:endParaRPr>
          </a:p>
          <a:p>
            <a:pPr marR="7620" indent="-6350">
              <a:spcAft>
                <a:spcPts val="20"/>
              </a:spcAft>
            </a:pPr>
            <a:r>
              <a:rPr lang="en-IN" kern="100" dirty="0">
                <a:solidFill>
                  <a:srgbClr val="504C49"/>
                </a:solidFill>
                <a:effectLst/>
                <a:latin typeface="Calibri" panose="020F0502020204030204" pitchFamily="34" charset="0"/>
                <a:ea typeface="Calibri" panose="020F0502020204030204" pitchFamily="34" charset="0"/>
              </a:rPr>
              <a:t>Arrangement Tool."</a:t>
            </a:r>
            <a:endParaRPr lang="en-IN" kern="100" dirty="0">
              <a:solidFill>
                <a:srgbClr val="000000"/>
              </a:solidFill>
              <a:effectLst/>
              <a:latin typeface="Calibri" panose="020F0502020204030204" pitchFamily="34" charset="0"/>
              <a:ea typeface="Calibri" panose="020F0502020204030204" pitchFamily="34" charset="0"/>
            </a:endParaRPr>
          </a:p>
        </p:txBody>
      </p:sp>
      <p:sp>
        <p:nvSpPr>
          <p:cNvPr id="2146" name="TextBox 2145">
            <a:extLst>
              <a:ext uri="{FF2B5EF4-FFF2-40B4-BE49-F238E27FC236}">
                <a16:creationId xmlns:a16="http://schemas.microsoft.com/office/drawing/2014/main" xmlns="" id="{3E8C040F-ABA6-3766-B066-466DB99D0A09}"/>
              </a:ext>
            </a:extLst>
          </p:cNvPr>
          <p:cNvSpPr txBox="1"/>
          <p:nvPr/>
        </p:nvSpPr>
        <p:spPr>
          <a:xfrm>
            <a:off x="5563497" y="4351992"/>
            <a:ext cx="6094206" cy="1369799"/>
          </a:xfrm>
          <a:prstGeom prst="rect">
            <a:avLst/>
          </a:prstGeom>
          <a:noFill/>
        </p:spPr>
        <p:txBody>
          <a:bodyPr wrap="square">
            <a:spAutoFit/>
          </a:bodyPr>
          <a:lstStyle/>
          <a:p>
            <a:pPr marL="6350" indent="-6350">
              <a:lnSpc>
                <a:spcPct val="107000"/>
              </a:lnSpc>
              <a:spcAft>
                <a:spcPts val="400"/>
              </a:spcAft>
            </a:pPr>
            <a:r>
              <a:rPr lang="en-IN" sz="2400" b="1" kern="100" dirty="0">
                <a:solidFill>
                  <a:srgbClr val="504C49"/>
                </a:solidFill>
                <a:effectLst/>
                <a:latin typeface="Calibri" panose="020F0502020204030204" pitchFamily="34" charset="0"/>
                <a:ea typeface="Calibri" panose="020F0502020204030204" pitchFamily="34" charset="0"/>
              </a:rPr>
              <a:t>Project Deliverables</a:t>
            </a:r>
          </a:p>
          <a:p>
            <a:pPr marR="7620" indent="-6350">
              <a:spcAft>
                <a:spcPts val="20"/>
              </a:spcAft>
            </a:pPr>
            <a:r>
              <a:rPr lang="en-IN" sz="1800" kern="100" dirty="0">
                <a:solidFill>
                  <a:srgbClr val="504C49"/>
                </a:solidFill>
                <a:effectLst/>
                <a:latin typeface="Calibri" panose="020F0502020204030204" pitchFamily="34" charset="0"/>
                <a:ea typeface="Calibri" panose="020F0502020204030204" pitchFamily="34" charset="0"/>
              </a:rPr>
              <a:t>Identify the tangible outputs of the project, such as a software application, a detailed report, or a set of guidelines for exam seating arrangements.</a:t>
            </a:r>
            <a:endParaRPr lang="en-IN" sz="1400" kern="100" dirty="0">
              <a:solidFill>
                <a:srgbClr val="000000"/>
              </a:solidFill>
              <a:effectLst/>
              <a:latin typeface="Calibri" panose="020F0502020204030204" pitchFamily="34" charset="0"/>
              <a:ea typeface="Calibri" panose="020F0502020204030204" pitchFamily="34" charset="0"/>
            </a:endParaRPr>
          </a:p>
        </p:txBody>
      </p:sp>
      <p:sp>
        <p:nvSpPr>
          <p:cNvPr id="2157" name="TextBox 2156">
            <a:extLst>
              <a:ext uri="{FF2B5EF4-FFF2-40B4-BE49-F238E27FC236}">
                <a16:creationId xmlns:a16="http://schemas.microsoft.com/office/drawing/2014/main" xmlns="" id="{E94E4051-2462-636F-B3E2-3B951CA2E010}"/>
              </a:ext>
            </a:extLst>
          </p:cNvPr>
          <p:cNvSpPr txBox="1"/>
          <p:nvPr/>
        </p:nvSpPr>
        <p:spPr>
          <a:xfrm>
            <a:off x="612289" y="4220638"/>
            <a:ext cx="4655371" cy="1646797"/>
          </a:xfrm>
          <a:prstGeom prst="rect">
            <a:avLst/>
          </a:prstGeom>
          <a:noFill/>
        </p:spPr>
        <p:txBody>
          <a:bodyPr wrap="square">
            <a:spAutoFit/>
          </a:bodyPr>
          <a:lstStyle/>
          <a:p>
            <a:pPr marL="6350" indent="-6350">
              <a:spcAft>
                <a:spcPts val="400"/>
              </a:spcAft>
            </a:pPr>
            <a:r>
              <a:rPr lang="en-IN" sz="2400" b="1" kern="100" dirty="0">
                <a:solidFill>
                  <a:srgbClr val="504C49"/>
                </a:solidFill>
                <a:effectLst/>
                <a:latin typeface="Calibri" panose="020F0502020204030204" pitchFamily="34" charset="0"/>
                <a:ea typeface="Calibri" panose="020F0502020204030204" pitchFamily="34" charset="0"/>
              </a:rPr>
              <a:t>Project Scope</a:t>
            </a:r>
          </a:p>
          <a:p>
            <a:r>
              <a:rPr lang="en-IN" sz="1800" dirty="0">
                <a:solidFill>
                  <a:srgbClr val="504C49"/>
                </a:solidFill>
                <a:effectLst/>
                <a:latin typeface="Calibri" panose="020F0502020204030204" pitchFamily="34" charset="0"/>
                <a:ea typeface="Calibri" panose="020F0502020204030204" pitchFamily="34" charset="0"/>
              </a:rPr>
              <a:t>Establish the scope of the project, clearly defining the boundaries of the project, including the target audience, specific exam settings, and any limitations or constraints.</a:t>
            </a:r>
            <a:endParaRPr lang="en-IN" dirty="0"/>
          </a:p>
        </p:txBody>
      </p:sp>
      <p:sp>
        <p:nvSpPr>
          <p:cNvPr id="2171" name="TextBox 2170">
            <a:extLst>
              <a:ext uri="{FF2B5EF4-FFF2-40B4-BE49-F238E27FC236}">
                <a16:creationId xmlns:a16="http://schemas.microsoft.com/office/drawing/2014/main" xmlns="" id="{37F5053F-E20D-8D67-36E3-506568961981}"/>
              </a:ext>
            </a:extLst>
          </p:cNvPr>
          <p:cNvSpPr txBox="1"/>
          <p:nvPr/>
        </p:nvSpPr>
        <p:spPr>
          <a:xfrm>
            <a:off x="5563497" y="1690688"/>
            <a:ext cx="6094206" cy="1754326"/>
          </a:xfrm>
          <a:prstGeom prst="rect">
            <a:avLst/>
          </a:prstGeom>
          <a:noFill/>
        </p:spPr>
        <p:txBody>
          <a:bodyPr wrap="square">
            <a:spAutoFit/>
          </a:bodyPr>
          <a:lstStyle/>
          <a:p>
            <a:pPr>
              <a:lnSpc>
                <a:spcPct val="150000"/>
              </a:lnSpc>
            </a:pPr>
            <a:r>
              <a:rPr lang="en-IN" sz="2400" b="1" kern="100" dirty="0">
                <a:solidFill>
                  <a:srgbClr val="504C49"/>
                </a:solidFill>
                <a:effectLst/>
                <a:latin typeface="Calibri" panose="020F0502020204030204" pitchFamily="34" charset="0"/>
                <a:ea typeface="Calibri" panose="020F0502020204030204" pitchFamily="34" charset="0"/>
              </a:rPr>
              <a:t>Project Goals </a:t>
            </a:r>
            <a:endParaRPr lang="en-IN" sz="2400" dirty="0">
              <a:solidFill>
                <a:srgbClr val="504C49"/>
              </a:solidFill>
              <a:effectLst/>
              <a:latin typeface="Calibri" panose="020F0502020204030204" pitchFamily="34" charset="0"/>
              <a:ea typeface="Calibri" panose="020F0502020204030204" pitchFamily="34" charset="0"/>
            </a:endParaRPr>
          </a:p>
          <a:p>
            <a:r>
              <a:rPr lang="en-IN" sz="1800" dirty="0">
                <a:solidFill>
                  <a:srgbClr val="504C49"/>
                </a:solidFill>
                <a:effectLst/>
                <a:latin typeface="Calibri" panose="020F0502020204030204" pitchFamily="34" charset="0"/>
                <a:ea typeface="Calibri" panose="020F0502020204030204" pitchFamily="34" charset="0"/>
              </a:rPr>
              <a:t>Define clear and measurable project goals aligned with the </a:t>
            </a:r>
          </a:p>
          <a:p>
            <a:r>
              <a:rPr lang="en-IN" sz="1800" dirty="0">
                <a:solidFill>
                  <a:srgbClr val="504C49"/>
                </a:solidFill>
                <a:effectLst/>
                <a:latin typeface="Calibri" panose="020F0502020204030204" pitchFamily="34" charset="0"/>
                <a:ea typeface="Calibri" panose="020F0502020204030204" pitchFamily="34" charset="0"/>
              </a:rPr>
              <a:t>objectives, including specific metrics for success, such as reduction in cheating incidents, improved student satisfaction scores, or increased efficiency in exam administration.</a:t>
            </a:r>
            <a:endParaRPr lang="en-IN" dirty="0"/>
          </a:p>
        </p:txBody>
      </p:sp>
    </p:spTree>
    <p:extLst>
      <p:ext uri="{BB962C8B-B14F-4D97-AF65-F5344CB8AC3E}">
        <p14:creationId xmlns:p14="http://schemas.microsoft.com/office/powerpoint/2010/main" xmlns="" val="303734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12955" y="2105324"/>
            <a:ext cx="11811000" cy="5032375"/>
          </a:xfrm>
        </p:spPr>
        <p:txBody>
          <a:bodyPr>
            <a:normAutofit fontScale="32500" lnSpcReduction="20000"/>
          </a:bodyPr>
          <a:lstStyle/>
          <a:p>
            <a:pPr marL="1160145" marR="16510" indent="0" algn="just">
              <a:lnSpc>
                <a:spcPct val="128000"/>
              </a:lnSpc>
              <a:spcAft>
                <a:spcPts val="625"/>
              </a:spcAft>
              <a:buNone/>
            </a:pPr>
            <a:r>
              <a:rPr lang="en-IN" sz="7200" b="1" kern="100" dirty="0">
                <a:solidFill>
                  <a:srgbClr val="000000"/>
                </a:solidFill>
                <a:effectLst/>
                <a:latin typeface="Times New Roman" panose="02020603050405020304" pitchFamily="18" charset="0"/>
                <a:ea typeface="Times New Roman" panose="02020603050405020304" pitchFamily="18" charset="0"/>
              </a:rPr>
              <a:t>Generate a seating plan</a:t>
            </a:r>
            <a:r>
              <a:rPr lang="en-IN" sz="7200" kern="100" dirty="0">
                <a:solidFill>
                  <a:srgbClr val="000000"/>
                </a:solidFill>
                <a:effectLst/>
                <a:latin typeface="Times New Roman" panose="02020603050405020304" pitchFamily="18" charset="0"/>
                <a:ea typeface="Times New Roman" panose="02020603050405020304" pitchFamily="18" charset="0"/>
              </a:rPr>
              <a:t>: Utilize a seating arrangement software or create a manual plan to assign seats to students. </a:t>
            </a:r>
          </a:p>
          <a:p>
            <a:pPr marL="1160145" marR="16510" indent="0" algn="just">
              <a:lnSpc>
                <a:spcPct val="128000"/>
              </a:lnSpc>
              <a:spcAft>
                <a:spcPts val="625"/>
              </a:spcAft>
              <a:buNone/>
            </a:pPr>
            <a:r>
              <a:rPr lang="en-IN" sz="7200" b="1" kern="100" dirty="0">
                <a:solidFill>
                  <a:srgbClr val="000000"/>
                </a:solidFill>
                <a:effectLst/>
                <a:latin typeface="Times New Roman" panose="02020603050405020304" pitchFamily="18" charset="0"/>
                <a:ea typeface="Times New Roman" panose="02020603050405020304" pitchFamily="18" charset="0"/>
              </a:rPr>
              <a:t>Consider special needs</a:t>
            </a:r>
            <a:r>
              <a:rPr lang="en-IN" sz="7200" kern="100" dirty="0">
                <a:solidFill>
                  <a:srgbClr val="000000"/>
                </a:solidFill>
                <a:effectLst/>
                <a:latin typeface="Times New Roman" panose="02020603050405020304" pitchFamily="18" charset="0"/>
                <a:ea typeface="Times New Roman" panose="02020603050405020304" pitchFamily="18" charset="0"/>
              </a:rPr>
              <a:t>: Takes into an account any special requirements or accommodations needed for students with disabilities or unique circumstances. </a:t>
            </a:r>
          </a:p>
          <a:p>
            <a:pPr marL="1160145" marR="16510" indent="0" algn="just">
              <a:lnSpc>
                <a:spcPct val="128000"/>
              </a:lnSpc>
              <a:spcAft>
                <a:spcPts val="625"/>
              </a:spcAft>
              <a:buNone/>
            </a:pPr>
            <a:r>
              <a:rPr lang="en-IN" sz="7200" b="1" kern="100" dirty="0">
                <a:solidFill>
                  <a:srgbClr val="000000"/>
                </a:solidFill>
                <a:effectLst/>
                <a:latin typeface="Times New Roman" panose="02020603050405020304" pitchFamily="18" charset="0"/>
                <a:ea typeface="Times New Roman" panose="02020603050405020304" pitchFamily="18" charset="0"/>
              </a:rPr>
              <a:t>Plan for invigilator positions</a:t>
            </a:r>
            <a:r>
              <a:rPr lang="en-IN" sz="7200" kern="100" dirty="0">
                <a:solidFill>
                  <a:srgbClr val="000000"/>
                </a:solidFill>
                <a:effectLst/>
                <a:latin typeface="Times New Roman" panose="02020603050405020304" pitchFamily="18" charset="0"/>
                <a:ea typeface="Times New Roman" panose="02020603050405020304" pitchFamily="18" charset="0"/>
              </a:rPr>
              <a:t>: Determine the placement of invigilators or proctors to have a clear view of all students. </a:t>
            </a:r>
          </a:p>
          <a:p>
            <a:pPr marL="1160145" marR="16510" indent="0" algn="just">
              <a:lnSpc>
                <a:spcPct val="128000"/>
              </a:lnSpc>
              <a:spcAft>
                <a:spcPts val="625"/>
              </a:spcAft>
              <a:buNone/>
            </a:pPr>
            <a:r>
              <a:rPr lang="en-IN" sz="7200" b="1" kern="100" dirty="0">
                <a:solidFill>
                  <a:srgbClr val="000000"/>
                </a:solidFill>
                <a:effectLst/>
                <a:latin typeface="Times New Roman" panose="02020603050405020304" pitchFamily="18" charset="0"/>
                <a:ea typeface="Times New Roman" panose="02020603050405020304" pitchFamily="18" charset="0"/>
              </a:rPr>
              <a:t>Prepare the exam venue</a:t>
            </a:r>
            <a:r>
              <a:rPr lang="en-IN" sz="7200" kern="100" dirty="0">
                <a:solidFill>
                  <a:srgbClr val="000000"/>
                </a:solidFill>
                <a:effectLst/>
                <a:latin typeface="Times New Roman" panose="02020603050405020304" pitchFamily="18" charset="0"/>
                <a:ea typeface="Times New Roman" panose="02020603050405020304" pitchFamily="18" charset="0"/>
              </a:rPr>
              <a:t>: Arrange the physical seating according to the seating plan. Clearly mark seat numbers or labels to avoid confusion.</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5A5CE1A0-46E7-42D5-B023-AC9337AF67EE}" type="datetime1">
              <a:rPr lang="en-IN" smtClean="0">
                <a:latin typeface="Times New Roman" panose="02020603050405020304" pitchFamily="18" charset="0"/>
                <a:cs typeface="Times New Roman" panose="02020603050405020304" pitchFamily="18" charset="0"/>
              </a:rPr>
              <a:pPr/>
              <a:t>19-10-2024</a:t>
            </a:fld>
            <a:endParaRPr lang="en-I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24199D70-0349-434C-8FBE-DA358ACBE4C7}" type="slidenum">
              <a:rPr lang="en-IN" smtClean="0">
                <a:latin typeface="Times New Roman" panose="02020603050405020304" pitchFamily="18" charset="0"/>
                <a:cs typeface="Times New Roman" panose="02020603050405020304" pitchFamily="18" charset="0"/>
              </a:rPr>
              <a:pPr/>
              <a:t>6</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3684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Progress Status</a:t>
            </a:r>
          </a:p>
        </p:txBody>
      </p:sp>
      <p:sp>
        <p:nvSpPr>
          <p:cNvPr id="3" name="Content Placeholder 2"/>
          <p:cNvSpPr>
            <a:spLocks noGrp="1"/>
          </p:cNvSpPr>
          <p:nvPr>
            <p:ph idx="1"/>
          </p:nvPr>
        </p:nvSpPr>
        <p:spPr>
          <a:xfrm>
            <a:off x="883468" y="2196817"/>
            <a:ext cx="10515600" cy="4351338"/>
          </a:xfrm>
        </p:spPr>
        <p:txBody>
          <a:bodyPr/>
          <a:lstStyle/>
          <a:p>
            <a:r>
              <a:rPr lang="en-IN" dirty="0" smtClean="0">
                <a:latin typeface="Times New Roman" panose="02020603050405020304" pitchFamily="18" charset="0"/>
                <a:cs typeface="Times New Roman" panose="02020603050405020304" pitchFamily="18" charset="0"/>
              </a:rPr>
              <a:t>Completed the UI part.</a:t>
            </a:r>
          </a:p>
          <a:p>
            <a:r>
              <a:rPr lang="en-IN" dirty="0" smtClean="0">
                <a:latin typeface="Times New Roman" panose="02020603050405020304" pitchFamily="18" charset="0"/>
                <a:cs typeface="Times New Roman" panose="02020603050405020304" pitchFamily="18" charset="0"/>
              </a:rPr>
              <a:t>Implementing the </a:t>
            </a:r>
            <a:r>
              <a:rPr lang="en-IN" dirty="0" err="1" smtClean="0">
                <a:latin typeface="Times New Roman" panose="02020603050405020304" pitchFamily="18" charset="0"/>
                <a:cs typeface="Times New Roman" panose="02020603050405020304" pitchFamily="18" charset="0"/>
              </a:rPr>
              <a:t>the</a:t>
            </a:r>
            <a:r>
              <a:rPr lang="en-IN" dirty="0" smtClean="0">
                <a:latin typeface="Times New Roman" panose="02020603050405020304" pitchFamily="18" charset="0"/>
                <a:cs typeface="Times New Roman" panose="02020603050405020304" pitchFamily="18" charset="0"/>
              </a:rPr>
              <a:t> Data base.</a:t>
            </a:r>
          </a:p>
          <a:p>
            <a:r>
              <a:rPr lang="en-IN" dirty="0" smtClean="0">
                <a:latin typeface="Times New Roman" panose="02020603050405020304" pitchFamily="18" charset="0"/>
                <a:cs typeface="Times New Roman" panose="02020603050405020304" pitchFamily="18" charset="0"/>
              </a:rPr>
              <a:t>HTML is </a:t>
            </a:r>
            <a:r>
              <a:rPr lang="en-IN" dirty="0" err="1" smtClean="0">
                <a:latin typeface="Times New Roman" panose="02020603050405020304" pitchFamily="18" charset="0"/>
                <a:cs typeface="Times New Roman" panose="02020603050405020304" pitchFamily="18" charset="0"/>
              </a:rPr>
              <a:t>connectet</a:t>
            </a:r>
            <a:r>
              <a:rPr lang="en-IN" dirty="0" smtClean="0">
                <a:latin typeface="Times New Roman" panose="02020603050405020304" pitchFamily="18" charset="0"/>
                <a:cs typeface="Times New Roman" panose="02020603050405020304" pitchFamily="18" charset="0"/>
              </a:rPr>
              <a:t> to </a:t>
            </a:r>
            <a:r>
              <a:rPr lang="en-IN" dirty="0" err="1" smtClean="0">
                <a:latin typeface="Times New Roman" panose="02020603050405020304" pitchFamily="18" charset="0"/>
                <a:cs typeface="Times New Roman" panose="02020603050405020304" pitchFamily="18" charset="0"/>
              </a:rPr>
              <a:t>php</a:t>
            </a:r>
            <a:r>
              <a:rPr lang="en-IN" dirty="0" smtClean="0">
                <a:latin typeface="Times New Roman" panose="02020603050405020304" pitchFamily="18" charset="0"/>
                <a:cs typeface="Times New Roman" panose="02020603050405020304" pitchFamily="18" charset="0"/>
              </a:rPr>
              <a:t> with java script.</a:t>
            </a:r>
          </a:p>
          <a:p>
            <a:r>
              <a:rPr lang="en-IN" dirty="0" smtClean="0">
                <a:latin typeface="Times New Roman" panose="02020603050405020304" pitchFamily="18" charset="0"/>
                <a:cs typeface="Times New Roman" panose="02020603050405020304" pitchFamily="18" charset="0"/>
              </a:rPr>
              <a:t>Demo video is verified.</a:t>
            </a:r>
            <a:r>
              <a:rPr lang="en-IN" dirty="0" smtClean="0">
                <a:latin typeface="Times New Roman" panose="02020603050405020304" pitchFamily="18" charset="0"/>
                <a:cs typeface="Times New Roman" panose="02020603050405020304" pitchFamily="18" charset="0"/>
              </a:rPr>
              <a:t> </a:t>
            </a:r>
          </a:p>
        </p:txBody>
      </p:sp>
      <p:sp>
        <p:nvSpPr>
          <p:cNvPr id="7" name="Date Placeholder 6"/>
          <p:cNvSpPr>
            <a:spLocks noGrp="1"/>
          </p:cNvSpPr>
          <p:nvPr>
            <p:ph type="dt" sz="half" idx="10"/>
          </p:nvPr>
        </p:nvSpPr>
        <p:spPr/>
        <p:txBody>
          <a:bodyPr/>
          <a:lstStyle/>
          <a:p>
            <a:fld id="{98D37457-6178-47C8-8D1C-305E822CFDD2}" type="datetime1">
              <a:rPr lang="en-IN" smtClean="0">
                <a:latin typeface="Times New Roman" panose="02020603050405020304" pitchFamily="18" charset="0"/>
                <a:cs typeface="Times New Roman" panose="02020603050405020304" pitchFamily="18" charset="0"/>
              </a:rPr>
              <a:pPr/>
              <a:t>19-10-2024</a:t>
            </a:fld>
            <a:endParaRPr lang="en-I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24199D70-0349-434C-8FBE-DA358ACBE4C7}" type="slidenum">
              <a:rPr lang="en-IN" smtClean="0">
                <a:latin typeface="Times New Roman" panose="02020603050405020304" pitchFamily="18" charset="0"/>
                <a:cs typeface="Times New Roman" panose="02020603050405020304" pitchFamily="18" charset="0"/>
              </a:rPr>
              <a:pPr/>
              <a:t>7</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8126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Work Plan</a:t>
            </a:r>
          </a:p>
        </p:txBody>
      </p:sp>
      <p:pic>
        <p:nvPicPr>
          <p:cNvPr id="9" name="Content Placeholder 8" descr="work plan.jpg"/>
          <p:cNvPicPr>
            <a:picLocks noGrp="1" noChangeAspect="1"/>
          </p:cNvPicPr>
          <p:nvPr>
            <p:ph idx="1"/>
          </p:nvPr>
        </p:nvPicPr>
        <p:blipFill>
          <a:blip r:embed="rId2"/>
          <a:stretch>
            <a:fillRect/>
          </a:stretch>
        </p:blipFill>
        <p:spPr>
          <a:xfrm>
            <a:off x="3530852" y="2064190"/>
            <a:ext cx="4852658" cy="3992578"/>
          </a:xfrm>
        </p:spPr>
      </p:pic>
      <p:sp>
        <p:nvSpPr>
          <p:cNvPr id="7" name="Date Placeholder 6"/>
          <p:cNvSpPr>
            <a:spLocks noGrp="1"/>
          </p:cNvSpPr>
          <p:nvPr>
            <p:ph type="dt" sz="half" idx="10"/>
          </p:nvPr>
        </p:nvSpPr>
        <p:spPr/>
        <p:txBody>
          <a:bodyPr/>
          <a:lstStyle/>
          <a:p>
            <a:fld id="{A25C65E3-2B77-4773-9525-8EE2C28E6DEB}" type="datetime1">
              <a:rPr lang="en-IN" smtClean="0">
                <a:latin typeface="Times New Roman" panose="02020603050405020304" pitchFamily="18" charset="0"/>
                <a:cs typeface="Times New Roman" panose="02020603050405020304" pitchFamily="18" charset="0"/>
              </a:rPr>
              <a:pPr/>
              <a:t>19-10-2024</a:t>
            </a:fld>
            <a:endParaRPr lang="en-I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24199D70-0349-434C-8FBE-DA358ACBE4C7}" type="slidenum">
              <a:rPr lang="en-IN" smtClean="0">
                <a:latin typeface="Times New Roman" panose="02020603050405020304" pitchFamily="18" charset="0"/>
                <a:cs typeface="Times New Roman" panose="02020603050405020304" pitchFamily="18" charset="0"/>
              </a:rPr>
              <a:pPr/>
              <a:t>8</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118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marR="57785" algn="just">
              <a:lnSpc>
                <a:spcPct val="107000"/>
              </a:lnSpc>
              <a:spcAft>
                <a:spcPts val="2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 and Implementation of an Examination Seating Arrangement Application to Curb Examination Malpractice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Sunday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Oladejo</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ADETONA, Faith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Akindayomi</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AKINTOYE</a:t>
            </a:r>
            <a:r>
              <a:rPr lang="en-IN" sz="1800" kern="1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i="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Electrical &amp; Electronics Engineering, University of Lagos, Lagos, Nigeria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55880" indent="0" algn="just">
              <a:lnSpc>
                <a:spcPct val="107000"/>
              </a:lnSpc>
              <a:spcAft>
                <a:spcPts val="25"/>
              </a:spcAft>
              <a:buNone/>
            </a:pPr>
            <a:r>
              <a:rPr lang="en-IN" sz="1800" kern="100" dirty="0">
                <a:solidFill>
                  <a:srgbClr val="0000FF"/>
                </a:solidFill>
                <a:effectLst/>
                <a:latin typeface="Times New Roman" panose="02020603050405020304" pitchFamily="18" charset="0"/>
                <a:ea typeface="Courier New" panose="02070309020205020404" pitchFamily="49" charset="0"/>
                <a:cs typeface="Times New Roman" panose="02020603050405020304" pitchFamily="18" charset="0"/>
              </a:rPr>
              <a:t>    sadetona@unilag.edu.ng/faithtoye2013@gmail.com</a:t>
            </a:r>
            <a:r>
              <a:rPr lang="en-IN" sz="1800" kern="100" dirty="0">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134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 Seating Arrangement  </a:t>
            </a:r>
            <a:r>
              <a:rPr lang="en-IN" sz="1800" b="1" i="1"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Chandushree</a:t>
            </a:r>
            <a:r>
              <a:rPr lang="en-IN" sz="1800" b="1" i="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 M, Uday G, Deepak K R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UG Students, Asst. Professor of BCA, BMS College of Commerce and Management, Bengaluru </a:t>
            </a:r>
            <a:r>
              <a:rPr lang="en-IN" sz="1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99000"/>
              </a:lnSpc>
              <a:spcAft>
                <a:spcPts val="2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Automation of Exam Hall Allotment and Seating Arrangement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Shazia</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Anjum Madhuri Devi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Chodey</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Assistant Professor, Department of CSE, Assistant Professor, Department of ECE, Navodaya Institute of Technology, 	Navodaya Institute of Technology, Raichur. Raichur. </a:t>
            </a: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Muneeb Afzal C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Assistant Professor, Department of ECE, Navodaya Institute of Technology, Raichur.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b="1" i="0" dirty="0">
                <a:solidFill>
                  <a:srgbClr val="000000"/>
                </a:solidFill>
                <a:effectLst/>
                <a:latin typeface="Times New Roman" panose="02020603050405020304" pitchFamily="18" charset="0"/>
                <a:cs typeface="Times New Roman" panose="02020603050405020304" pitchFamily="18" charset="0"/>
              </a:rPr>
              <a:t>exam hall seating arrangement system using </a:t>
            </a:r>
            <a:r>
              <a:rPr lang="en-IN" sz="1800" b="1" i="0" dirty="0" err="1">
                <a:solidFill>
                  <a:srgbClr val="000000"/>
                </a:solidFill>
                <a:effectLst/>
                <a:latin typeface="Times New Roman" panose="02020603050405020304" pitchFamily="18" charset="0"/>
                <a:cs typeface="Times New Roman" panose="02020603050405020304" pitchFamily="18" charset="0"/>
              </a:rPr>
              <a:t>php</a:t>
            </a:r>
            <a:r>
              <a:rPr lang="en-IN" sz="1800" b="1" i="0" dirty="0">
                <a:solidFill>
                  <a:srgbClr val="000000"/>
                </a:solidFill>
                <a:effectLst/>
                <a:latin typeface="Times New Roman" panose="02020603050405020304" pitchFamily="18" charset="0"/>
                <a:cs typeface="Times New Roman" panose="02020603050405020304" pitchFamily="18" charset="0"/>
              </a:rPr>
              <a:t> </a:t>
            </a:r>
            <a:r>
              <a:rPr lang="en-IN" sz="1800" b="0" i="0" dirty="0">
                <a:solidFill>
                  <a:srgbClr val="000000"/>
                </a:solidFill>
                <a:effectLst/>
                <a:latin typeface="Times New Roman" panose="02020603050405020304" pitchFamily="18" charset="0"/>
                <a:cs typeface="Times New Roman" panose="02020603050405020304" pitchFamily="18" charset="0"/>
              </a:rPr>
              <a:t>Prof. S. S. </a:t>
            </a:r>
            <a:r>
              <a:rPr lang="en-IN" sz="1800" b="0" i="0" dirty="0" err="1">
                <a:solidFill>
                  <a:srgbClr val="000000"/>
                </a:solidFill>
                <a:effectLst/>
                <a:latin typeface="Times New Roman" panose="02020603050405020304" pitchFamily="18" charset="0"/>
                <a:cs typeface="Times New Roman" panose="02020603050405020304" pitchFamily="18" charset="0"/>
              </a:rPr>
              <a:t>Aravinth</a:t>
            </a:r>
            <a:r>
              <a:rPr lang="en-IN" sz="1800" b="0" i="0" dirty="0">
                <a:solidFill>
                  <a:srgbClr val="000000"/>
                </a:solidFill>
                <a:effectLst/>
                <a:latin typeface="Times New Roman" panose="02020603050405020304" pitchFamily="18" charset="0"/>
                <a:cs typeface="Times New Roman" panose="02020603050405020304" pitchFamily="18" charset="0"/>
              </a:rPr>
              <a:t> 1 , G. Pavithra 2 , M. </a:t>
            </a:r>
            <a:r>
              <a:rPr lang="en-IN" sz="1800" b="0" i="0" dirty="0" err="1">
                <a:solidFill>
                  <a:srgbClr val="000000"/>
                </a:solidFill>
                <a:effectLst/>
                <a:latin typeface="Times New Roman" panose="02020603050405020304" pitchFamily="18" charset="0"/>
                <a:cs typeface="Times New Roman" panose="02020603050405020304" pitchFamily="18" charset="0"/>
              </a:rPr>
              <a:t>Myvizhimalar</a:t>
            </a:r>
            <a:r>
              <a:rPr lang="en-IN" sz="1800" b="0" i="0" dirty="0">
                <a:solidFill>
                  <a:srgbClr val="000000"/>
                </a:solidFill>
                <a:effectLst/>
                <a:latin typeface="Times New Roman" panose="02020603050405020304" pitchFamily="18" charset="0"/>
                <a:cs typeface="Times New Roman" panose="02020603050405020304" pitchFamily="18" charset="0"/>
              </a:rPr>
              <a:t> 3 , D. Divya 4 , M. </a:t>
            </a:r>
            <a:r>
              <a:rPr lang="en-IN" sz="1800" b="0" i="0" dirty="0" err="1">
                <a:solidFill>
                  <a:srgbClr val="000000"/>
                </a:solidFill>
                <a:effectLst/>
                <a:latin typeface="Times New Roman" panose="02020603050405020304" pitchFamily="18" charset="0"/>
                <a:cs typeface="Times New Roman" panose="02020603050405020304" pitchFamily="18" charset="0"/>
              </a:rPr>
              <a:t>Rathinakrithika</a:t>
            </a:r>
            <a:r>
              <a:rPr lang="en-IN" sz="1800" b="0" i="0" dirty="0">
                <a:solidFill>
                  <a:srgbClr val="000000"/>
                </a:solidFill>
                <a:effectLst/>
                <a:latin typeface="Times New Roman" panose="02020603050405020304" pitchFamily="18" charset="0"/>
                <a:cs typeface="Times New Roman" panose="02020603050405020304" pitchFamily="18" charset="0"/>
              </a:rPr>
              <a:t> 5 </a:t>
            </a:r>
            <a:r>
              <a:rPr lang="en-IN" sz="1800" b="0" i="1" dirty="0">
                <a:solidFill>
                  <a:srgbClr val="000000"/>
                </a:solidFill>
                <a:effectLst/>
                <a:latin typeface="Times New Roman" panose="02020603050405020304" pitchFamily="18" charset="0"/>
                <a:cs typeface="Times New Roman" panose="02020603050405020304" pitchFamily="18" charset="0"/>
              </a:rPr>
              <a:t>1,2 AP/CSE, Knowledge Institute of Technology, Salem, </a:t>
            </a:r>
            <a:r>
              <a:rPr lang="en-IN" sz="1800" b="0" i="1" dirty="0" err="1">
                <a:solidFill>
                  <a:srgbClr val="000000"/>
                </a:solidFill>
                <a:effectLst/>
                <a:latin typeface="Times New Roman" panose="02020603050405020304" pitchFamily="18" charset="0"/>
                <a:cs typeface="Times New Roman" panose="02020603050405020304" pitchFamily="18" charset="0"/>
              </a:rPr>
              <a:t>Tamilnadu</a:t>
            </a:r>
            <a:r>
              <a:rPr lang="en-IN" sz="1800" b="0" i="1" dirty="0">
                <a:solidFill>
                  <a:srgbClr val="000000"/>
                </a:solidFill>
                <a:effectLst/>
                <a:latin typeface="Times New Roman" panose="02020603050405020304" pitchFamily="18" charset="0"/>
                <a:cs typeface="Times New Roman" panose="02020603050405020304" pitchFamily="18" charset="0"/>
              </a:rPr>
              <a:t> 3,4,5 IV CSE/ Knowledge Institute of Technology, Salem, </a:t>
            </a:r>
            <a:r>
              <a:rPr lang="en-IN" sz="1800" b="0" i="1" dirty="0" err="1">
                <a:solidFill>
                  <a:srgbClr val="000000"/>
                </a:solidFill>
                <a:effectLst/>
                <a:latin typeface="Times New Roman" panose="02020603050405020304" pitchFamily="18" charset="0"/>
                <a:cs typeface="Times New Roman" panose="02020603050405020304" pitchFamily="18" charset="0"/>
              </a:rPr>
              <a:t>Tamilnadu</a:t>
            </a:r>
            <a:endParaRPr lang="en-IN" sz="18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0DB854FF-6E25-4DC1-B5FA-2E0160D1AF8B}" type="datetime1">
              <a:rPr lang="en-IN" smtClean="0">
                <a:latin typeface="Times New Roman" panose="02020603050405020304" pitchFamily="18" charset="0"/>
                <a:cs typeface="Times New Roman" panose="02020603050405020304" pitchFamily="18" charset="0"/>
              </a:rPr>
              <a:pPr/>
              <a:t>19-10-2024</a:t>
            </a:fld>
            <a:endParaRPr lang="en-I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24199D70-0349-434C-8FBE-DA358ACBE4C7}" type="slidenum">
              <a:rPr lang="en-IN" smtClean="0">
                <a:latin typeface="Times New Roman" panose="02020603050405020304" pitchFamily="18" charset="0"/>
                <a:cs typeface="Times New Roman" panose="02020603050405020304" pitchFamily="18" charset="0"/>
              </a:rPr>
              <a:pPr/>
              <a:t>9</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1996818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5F51"/>
      </a:dk2>
      <a:lt2>
        <a:srgbClr val="E3DED1"/>
      </a:lt2>
      <a:accent1>
        <a:srgbClr val="B7DFA8"/>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559</Words>
  <Application>Microsoft Office PowerPoint</Application>
  <PresentationFormat>Custom</PresentationFormat>
  <Paragraphs>71</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Exam Seating Arrangement</vt:lpstr>
      <vt:lpstr>Project Area</vt:lpstr>
      <vt:lpstr>Objective of the Project</vt:lpstr>
      <vt:lpstr>                   Introduction of the Project</vt:lpstr>
      <vt:lpstr>Problem Identification</vt:lpstr>
      <vt:lpstr>Methodology</vt:lpstr>
      <vt:lpstr>Progress Status</vt:lpstr>
      <vt:lpstr>Work Plan</vt:lpstr>
      <vt:lpstr>References</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ADMIN</cp:lastModifiedBy>
  <cp:revision>38</cp:revision>
  <dcterms:created xsi:type="dcterms:W3CDTF">2024-03-23T06:12:44Z</dcterms:created>
  <dcterms:modified xsi:type="dcterms:W3CDTF">2024-10-19T10:55:38Z</dcterms:modified>
</cp:coreProperties>
</file>