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9/3/2024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3825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1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230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8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666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995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93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77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11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778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24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758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048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46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45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426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3" name="文本框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33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3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38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94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1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03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90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54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43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02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63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9/3/2024</a:t>
            </a:fld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06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1.jpe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3.xml" /><Relationship Id="rId5" Type="http://schemas.openxmlformats.org/officeDocument/2006/relationships/image" Target="../media/image4.jp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>
            <a:off x="-828675" y="19665"/>
            <a:ext cx="9982200" cy="9880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Employee Data Analysis using Excel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charset="0"/>
                <a:cs typeface="Trebuchet MS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>
            <a:off x="735805" y="2811800"/>
            <a:ext cx="10484643" cy="255454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 NAME: HARINI.V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REGISTER NO: 312204993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DEPARTMENT: B.COM (GENERAL)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COLLEGE: NAZARETH COLLEGE OF ARTS AND SCIENCE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         </a:t>
            </a:r>
            <a:endParaRPr lang="zh-CN" altLang="en-US" sz="32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4B99A9-DC99-38B4-66D1-49D1F5DA7FEB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0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7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>
            <a:off x="739774" y="291147"/>
            <a:ext cx="3303904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F75434-48EF-9EBE-6291-E185EEB85DDE}"/>
              </a:ext>
            </a:extLst>
          </p:cNvPr>
          <p:cNvSpPr txBox="1"/>
          <p:nvPr/>
        </p:nvSpPr>
        <p:spPr>
          <a:xfrm>
            <a:off x="739774" y="1028382"/>
            <a:ext cx="88483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1" dirty="0"/>
              <a:t>REGRESSION ANALYSIS:</a:t>
            </a:r>
          </a:p>
          <a:p>
            <a:pPr algn="l"/>
            <a:r>
              <a:rPr lang="en-US" sz="2800" dirty="0"/>
              <a:t>Predict employee performance based on </a:t>
            </a:r>
            <a:r>
              <a:rPr lang="en-US" sz="2800" dirty="0" err="1"/>
              <a:t>hystorical</a:t>
            </a:r>
            <a:r>
              <a:rPr lang="en-US" sz="2800" dirty="0"/>
              <a:t>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1" dirty="0"/>
              <a:t>CLUSTER ANALYSIS:</a:t>
            </a:r>
          </a:p>
          <a:p>
            <a:pPr algn="l"/>
            <a:r>
              <a:rPr lang="en-US" sz="2800" dirty="0"/>
              <a:t>Group employee with similar performance characteristics.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1" dirty="0"/>
              <a:t>DECISION TREES:</a:t>
            </a:r>
          </a:p>
          <a:p>
            <a:pPr algn="l"/>
            <a:r>
              <a:rPr lang="en-US" sz="2800" dirty="0"/>
              <a:t>Identify factors influencing employee performance.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1" dirty="0"/>
              <a:t>CONDITIONAL FORMATTING:</a:t>
            </a:r>
          </a:p>
          <a:p>
            <a:pPr algn="l"/>
            <a:r>
              <a:rPr lang="en-US" sz="2800" dirty="0"/>
              <a:t>Highlight performance trends &amp; outlines.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1" dirty="0"/>
              <a:t>PIVOT TABLES:</a:t>
            </a:r>
          </a:p>
          <a:p>
            <a:pPr algn="l"/>
            <a:r>
              <a:rPr lang="en-US" sz="2800" dirty="0"/>
              <a:t>Analyze &amp; Summarize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192648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52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2437130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40A8BD5-0A97-A62C-0FA0-D43C601C8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" y="1384457"/>
            <a:ext cx="8128000" cy="482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45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837494-4D68-288E-47F0-69B4617A24D3}"/>
              </a:ext>
            </a:extLst>
          </p:cNvPr>
          <p:cNvSpPr txBox="1"/>
          <p:nvPr/>
        </p:nvSpPr>
        <p:spPr>
          <a:xfrm>
            <a:off x="755332" y="1209577"/>
            <a:ext cx="68349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Empowers data driven decision making enhance performance management boosts employee engagement and growth.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By leveraging excel for employee performance analysis, organization.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Unlock employee potential drive business success stay competitive in the market.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Embrace data driven performance management &amp; empower your work force to excel.</a:t>
            </a:r>
          </a:p>
        </p:txBody>
      </p:sp>
    </p:spTree>
    <p:extLst>
      <p:ext uri="{BB962C8B-B14F-4D97-AF65-F5344CB8AC3E}">
        <p14:creationId xmlns:p14="http://schemas.microsoft.com/office/powerpoint/2010/main" val="161030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390969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>
            <a:off x="1217522" y="2123271"/>
            <a:ext cx="8593228" cy="14249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9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49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>
            <a:off x="739774" y="445387"/>
            <a:ext cx="2357120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>
            <a:off x="2141933" y="889332"/>
            <a:ext cx="6739555" cy="587853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 dirty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000" b="0" i="0" u="none" strike="noStrike" kern="1200" cap="none" spc="0" baseline="0" dirty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Problem Statement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000" b="0" i="0" u="none" strike="noStrike" kern="1200" cap="none" spc="0" baseline="0" dirty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Project Overview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000" b="0" i="0" u="none" strike="noStrike" kern="1200" cap="none" spc="0" baseline="0" dirty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End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000" b="0" i="0" u="none" strike="noStrike" kern="1200" cap="none" spc="0" baseline="0" dirty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Our Solution and Proposition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000" b="0" i="0" u="none" strike="noStrike" kern="1200" cap="none" spc="0" baseline="0" dirty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Dataset Description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000" b="0" i="0" u="none" strike="noStrike" kern="1200" cap="none" spc="0" baseline="0" dirty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Modelling Approach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000" b="0" i="0" u="none" strike="noStrike" kern="1200" cap="none" spc="0" baseline="0" dirty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Results and Discussion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000" b="0" i="0" u="none" strike="noStrike" kern="1200" cap="none" spc="0" baseline="0" dirty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 dirty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9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>
            <a:off x="861775" y="780069"/>
            <a:ext cx="5636895" cy="68960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rgbClr val="000000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rgbClr val="000000"/>
                </a:solidFill>
                <a:latin typeface="Trebuchet MS" charset="0"/>
                <a:ea typeface="宋体" charset="0"/>
                <a:cs typeface="Trebuchet MS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rgbClr val="000000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rgbClr val="000000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rgbClr val="000000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rgbClr val="000000"/>
                </a:solidFill>
                <a:latin typeface="Trebuchet MS" charset="0"/>
                <a:ea typeface="宋体" charset="0"/>
                <a:cs typeface="Trebuchet MS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rgbClr val="000000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rgbClr val="000000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rgbClr val="000000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rgbClr val="000000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rgbClr val="000000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rgbClr val="000000"/>
                </a:solidFill>
                <a:latin typeface="Trebuchet MS" charset="0"/>
                <a:ea typeface="宋体" charset="0"/>
                <a:cs typeface="Trebuchet MS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rgbClr val="000000"/>
                </a:solidFill>
                <a:latin typeface="Trebuchet MS" charset="0"/>
                <a:ea typeface="宋体" charset="0"/>
                <a:cs typeface="Trebuchet MS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rgbClr val="000000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E60978-B938-93A0-7CC2-03F4949AB05F}"/>
              </a:ext>
            </a:extLst>
          </p:cNvPr>
          <p:cNvSpPr txBox="1"/>
          <p:nvPr/>
        </p:nvSpPr>
        <p:spPr>
          <a:xfrm>
            <a:off x="664369" y="1857375"/>
            <a:ext cx="66805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Data collection &amp; Management of Employee performance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Visualization of Employee performance trends &amp; Comparisons using Chart, Graph &amp; Dashboard.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Analysis of performance </a:t>
            </a:r>
            <a:r>
              <a:rPr lang="en-US" sz="3200" dirty="0" err="1"/>
              <a:t>Matrics</a:t>
            </a:r>
            <a:r>
              <a:rPr lang="en-US" sz="3200" dirty="0"/>
              <a:t> by Department, Team or Individual.</a:t>
            </a:r>
          </a:p>
        </p:txBody>
      </p:sp>
    </p:spTree>
    <p:extLst>
      <p:ext uri="{BB962C8B-B14F-4D97-AF65-F5344CB8AC3E}">
        <p14:creationId xmlns:p14="http://schemas.microsoft.com/office/powerpoint/2010/main" val="38164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>
            <a:off x="990600" y="1094394"/>
            <a:ext cx="5263514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>
            <a:off x="990600" y="2133600"/>
            <a:ext cx="7924800" cy="8153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EC04A2-3D3D-DAC5-FF9A-F5FDF34DB32E}"/>
              </a:ext>
            </a:extLst>
          </p:cNvPr>
          <p:cNvSpPr txBox="1"/>
          <p:nvPr/>
        </p:nvSpPr>
        <p:spPr>
          <a:xfrm>
            <a:off x="676275" y="1857375"/>
            <a:ext cx="70092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/>
              <a:t>Identification of top performers, underperformer &amp; training needs.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/>
              <a:t>Departmental &amp; Term performance Comparison.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/>
              <a:t>Performance matric calculation &amp; Analysis.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/>
              <a:t>Data collection &amp; Management.</a:t>
            </a:r>
          </a:p>
        </p:txBody>
      </p:sp>
    </p:spTree>
    <p:extLst>
      <p:ext uri="{BB962C8B-B14F-4D97-AF65-F5344CB8AC3E}">
        <p14:creationId xmlns:p14="http://schemas.microsoft.com/office/powerpoint/2010/main" val="79832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>
            <a:off x="699452" y="891793"/>
            <a:ext cx="5014595" cy="50228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C343A-7F6D-4198-CDC3-9C9E6FFAB2DF}"/>
              </a:ext>
            </a:extLst>
          </p:cNvPr>
          <p:cNvSpPr txBox="1"/>
          <p:nvPr/>
        </p:nvSpPr>
        <p:spPr>
          <a:xfrm>
            <a:off x="591343" y="1394077"/>
            <a:ext cx="866609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HR Manager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Department Heads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Team Lead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Employees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Talent Management Teams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By Considering The Needs And Requirements Of These End </a:t>
            </a:r>
            <a:r>
              <a:rPr lang="en-US" sz="3200" dirty="0" err="1"/>
              <a:t>Users,You</a:t>
            </a:r>
            <a:r>
              <a:rPr lang="en-US" sz="3200" dirty="0"/>
              <a:t> Can Design An Effective Employee Performance Analysis System In Excel.</a:t>
            </a:r>
          </a:p>
        </p:txBody>
      </p:sp>
    </p:spTree>
    <p:extLst>
      <p:ext uri="{BB962C8B-B14F-4D97-AF65-F5344CB8AC3E}">
        <p14:creationId xmlns:p14="http://schemas.microsoft.com/office/powerpoint/2010/main" val="210835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0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>
            <a:off x="558165" y="857885"/>
            <a:ext cx="9763125" cy="5562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0E406-F0FA-F39B-54C4-2FA64CFF2BD8}"/>
              </a:ext>
            </a:extLst>
          </p:cNvPr>
          <p:cNvSpPr txBox="1"/>
          <p:nvPr/>
        </p:nvSpPr>
        <p:spPr>
          <a:xfrm>
            <a:off x="2819400" y="1857375"/>
            <a:ext cx="77890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/>
              <a:t>Automated performance tracking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/>
              <a:t>Customizable dashboards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/>
              <a:t>Data- driven insight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/>
              <a:t>Enhanced decision- making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/>
              <a:t>Improved employee engagement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/>
              <a:t>Streamlined performance management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/>
              <a:t>Strategic workforce planning.</a:t>
            </a:r>
          </a:p>
        </p:txBody>
      </p:sp>
    </p:spTree>
    <p:extLst>
      <p:ext uri="{BB962C8B-B14F-4D97-AF65-F5344CB8AC3E}">
        <p14:creationId xmlns:p14="http://schemas.microsoft.com/office/powerpoint/2010/main" val="1191788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8531543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32E218-C361-B612-47FB-83128BBE6E18}"/>
              </a:ext>
            </a:extLst>
          </p:cNvPr>
          <p:cNvSpPr txBox="1"/>
          <p:nvPr/>
        </p:nvSpPr>
        <p:spPr>
          <a:xfrm>
            <a:off x="907255" y="1143634"/>
            <a:ext cx="796885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Employee information table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Performance </a:t>
            </a:r>
            <a:r>
              <a:rPr lang="en-US" sz="2800" dirty="0" err="1"/>
              <a:t>Matrics</a:t>
            </a:r>
            <a:r>
              <a:rPr lang="en-US" sz="2800" dirty="0"/>
              <a:t> table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Performance evaluations table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Training &amp; development table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Feedback &amp; surveys table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Sales / productions data table.</a:t>
            </a:r>
          </a:p>
          <a:p>
            <a:pPr algn="l"/>
            <a:r>
              <a:rPr lang="en-US" sz="2800" dirty="0"/>
              <a:t>   Data type includes: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 err="1"/>
              <a:t>Employeer</a:t>
            </a:r>
            <a:r>
              <a:rPr lang="en-US" sz="2800" dirty="0"/>
              <a:t> ID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Department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Ratings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Goal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159151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>
            <a:off x="752474" y="351522"/>
            <a:ext cx="848042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WOW"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>
            <a:off x="2743200" y="2354703"/>
            <a:ext cx="8534019" cy="94868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A9B7F0-92A3-18FB-80F0-D42125E55CA7}"/>
              </a:ext>
            </a:extLst>
          </p:cNvPr>
          <p:cNvSpPr txBox="1"/>
          <p:nvPr/>
        </p:nvSpPr>
        <p:spPr>
          <a:xfrm>
            <a:off x="2654855" y="1038225"/>
            <a:ext cx="80824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1" dirty="0"/>
              <a:t>AUTOMATED PERFORMANCE TRACKING:</a:t>
            </a:r>
          </a:p>
          <a:p>
            <a:pPr algn="l"/>
            <a:r>
              <a:rPr lang="en-US" sz="2800" dirty="0"/>
              <a:t>Effortless monitor employee performance </a:t>
            </a:r>
            <a:r>
              <a:rPr lang="en-US" sz="2800" dirty="0" err="1"/>
              <a:t>Matrics</a:t>
            </a:r>
            <a:r>
              <a:rPr lang="en-US" sz="2800" dirty="0"/>
              <a:t>, eliminated manual data entry.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1" dirty="0"/>
              <a:t>PREDICTIVE ANALYTICS:</a:t>
            </a:r>
          </a:p>
          <a:p>
            <a:pPr algn="l"/>
            <a:r>
              <a:rPr lang="en-US" sz="2800" dirty="0"/>
              <a:t>Identify potential performance issues before they arise, enabling proactive interventions.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1" dirty="0"/>
              <a:t>CUSTOMIZABLE PERFORMANCE MATRICS:</a:t>
            </a:r>
          </a:p>
          <a:p>
            <a:pPr algn="l"/>
            <a:r>
              <a:rPr lang="en-US" sz="2800" dirty="0"/>
              <a:t>Align matric with organization goals, ensuring relevant performance measurements.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1" dirty="0"/>
              <a:t>REAL TIME REPORTING:</a:t>
            </a:r>
          </a:p>
          <a:p>
            <a:pPr algn="l"/>
            <a:r>
              <a:rPr lang="en-US" sz="2800" dirty="0"/>
              <a:t>Generate instant reports, facilitating timely decision- making.</a:t>
            </a:r>
          </a:p>
        </p:txBody>
      </p:sp>
    </p:spTree>
    <p:extLst>
      <p:ext uri="{BB962C8B-B14F-4D97-AF65-F5344CB8AC3E}">
        <p14:creationId xmlns:p14="http://schemas.microsoft.com/office/powerpoint/2010/main" val="89804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186</TotalTime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pradeepamary179@gmail.com</cp:lastModifiedBy>
  <cp:revision>13</cp:revision>
  <dcterms:created xsi:type="dcterms:W3CDTF">2024-03-29T15:07:22Z</dcterms:created>
  <dcterms:modified xsi:type="dcterms:W3CDTF">2024-09-03T15:22:37Z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