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7F7E-BFD1-4EB5-8E93-322720F5A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Air pollution in </a:t>
            </a:r>
            <a:r>
              <a:rPr lang="en-IN" dirty="0" err="1"/>
              <a:t>india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2FD57-0006-449E-B224-765C56050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20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7A84-7292-4C83-92D1-4965D161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5768-7EB7-4322-925B-219B1329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i="1" dirty="0"/>
              <a:t>Abstract</a:t>
            </a:r>
          </a:p>
          <a:p>
            <a:r>
              <a:rPr lang="en-IN" sz="3200" i="1" dirty="0"/>
              <a:t>Python packages used</a:t>
            </a:r>
          </a:p>
          <a:p>
            <a:r>
              <a:rPr lang="en-IN" sz="3200" i="1" dirty="0"/>
              <a:t>States having most pollution</a:t>
            </a:r>
          </a:p>
          <a:p>
            <a:r>
              <a:rPr lang="en-IN" sz="3200" i="1" dirty="0"/>
              <a:t>Pollutants monitored</a:t>
            </a:r>
          </a:p>
          <a:p>
            <a:r>
              <a:rPr lang="en-IN" sz="3200" i="1" dirty="0"/>
              <a:t>Conclusion</a:t>
            </a:r>
          </a:p>
          <a:p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41336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8D83-8260-49EB-A370-DBACC0C0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9" y="-1536147"/>
            <a:ext cx="8187071" cy="4064627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9F72-C606-4FA6-BB9B-1002C66B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2009" y="2734322"/>
            <a:ext cx="7017488" cy="296514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This data belongs to the Indian GOVT description of data . the real time data as collected from the field instruments is displayed live without human intervention from </a:t>
            </a:r>
            <a:r>
              <a:rPr lang="en-IN" dirty="0" err="1"/>
              <a:t>cpcb</a:t>
            </a:r>
            <a:r>
              <a:rPr lang="en-IN" dirty="0"/>
              <a:t> . It contains real time national air quality index values from different monitoring stations across </a:t>
            </a:r>
            <a:r>
              <a:rPr lang="en-IN" dirty="0" err="1"/>
              <a:t>india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23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ABDE-D9D9-4AB3-8536-187F66CF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6B28-ED06-4F0D-A988-0AD0DCC7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Pandas</a:t>
            </a:r>
          </a:p>
          <a:p>
            <a:r>
              <a:rPr lang="en-IN" sz="3600" dirty="0" err="1"/>
              <a:t>Numpy</a:t>
            </a:r>
            <a:endParaRPr lang="en-IN" sz="3600" dirty="0"/>
          </a:p>
          <a:p>
            <a:r>
              <a:rPr lang="en-IN" sz="3600" dirty="0" err="1"/>
              <a:t>Matplotlib.pyplot</a:t>
            </a:r>
            <a:endParaRPr lang="en-IN" sz="3600" dirty="0"/>
          </a:p>
          <a:p>
            <a:r>
              <a:rPr lang="en-IN" sz="3600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2671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6A77-CBDD-4562-8279-420770EF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Checking  which state have most pollution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4AE71-FE81-432B-B6F3-0F5D20CC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We got that Delhi is most polluted and Gujarat and Jharkhand are least polluted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DCAC60-F451-469F-AD29-2084ADEBA3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534430" y="457200"/>
            <a:ext cx="6468124" cy="41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0CE-F974-4FE4-9DF2-99687377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3866226"/>
          </a:xfrm>
        </p:spPr>
        <p:txBody>
          <a:bodyPr/>
          <a:lstStyle/>
          <a:p>
            <a:r>
              <a:rPr lang="en-IN" dirty="0"/>
              <a:t>As per graph plotted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0F17-2C32-430C-8B30-113D9523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Sulphur Dioxide (SO2)</a:t>
            </a:r>
          </a:p>
          <a:p>
            <a:r>
              <a:rPr lang="en-IN" dirty="0"/>
              <a:t>Nitrogen Dioxide (NO2)</a:t>
            </a:r>
          </a:p>
          <a:p>
            <a:r>
              <a:rPr lang="en-IN" dirty="0"/>
              <a:t>Particular Matter (PM10 and PM2.5)</a:t>
            </a:r>
          </a:p>
          <a:p>
            <a:r>
              <a:rPr lang="en-IN" dirty="0"/>
              <a:t>Carbon Monoxide(CO)</a:t>
            </a:r>
          </a:p>
          <a:p>
            <a:r>
              <a:rPr lang="en-IN" dirty="0"/>
              <a:t>Oxide(O3)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BA7BD-73A0-48CD-B1BF-8850FF3C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Pollutants that are monitored</a:t>
            </a:r>
          </a:p>
        </p:txBody>
      </p:sp>
    </p:spTree>
    <p:extLst>
      <p:ext uri="{BB962C8B-B14F-4D97-AF65-F5344CB8AC3E}">
        <p14:creationId xmlns:p14="http://schemas.microsoft.com/office/powerpoint/2010/main" val="16776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051B-0E9F-497D-99FA-A337ABF2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D034-44D0-49E6-BF93-01E76F18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From the </a:t>
            </a:r>
            <a:r>
              <a:rPr lang="en-IN" sz="3600" dirty="0" err="1"/>
              <a:t>analysis,we</a:t>
            </a:r>
            <a:r>
              <a:rPr lang="en-IN" sz="3600" dirty="0"/>
              <a:t> can see that major affected areas in </a:t>
            </a:r>
            <a:r>
              <a:rPr lang="en-IN" sz="3600" dirty="0" err="1"/>
              <a:t>india</a:t>
            </a:r>
            <a:r>
              <a:rPr lang="en-IN" sz="3600" dirty="0"/>
              <a:t> by air pollution belong to the northern region</a:t>
            </a:r>
          </a:p>
          <a:p>
            <a:r>
              <a:rPr lang="en-IN" sz="3600" dirty="0"/>
              <a:t>The reason for the decrease could be awareness in citizens and government policies</a:t>
            </a:r>
          </a:p>
        </p:txBody>
      </p:sp>
    </p:spTree>
    <p:extLst>
      <p:ext uri="{BB962C8B-B14F-4D97-AF65-F5344CB8AC3E}">
        <p14:creationId xmlns:p14="http://schemas.microsoft.com/office/powerpoint/2010/main" val="23821747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75</TotalTime>
  <Words>160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Air pollution in india</vt:lpstr>
      <vt:lpstr>CONtents</vt:lpstr>
      <vt:lpstr>abstract</vt:lpstr>
      <vt:lpstr>Python packages used</vt:lpstr>
      <vt:lpstr>Checking  which state have most pollution</vt:lpstr>
      <vt:lpstr>As per graph plotted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in india</dc:title>
  <dc:creator>hp lap</dc:creator>
  <cp:lastModifiedBy>hp lap</cp:lastModifiedBy>
  <cp:revision>8</cp:revision>
  <dcterms:created xsi:type="dcterms:W3CDTF">2019-12-20T06:47:19Z</dcterms:created>
  <dcterms:modified xsi:type="dcterms:W3CDTF">2019-12-20T08:03:07Z</dcterms:modified>
</cp:coreProperties>
</file>